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938"/>
    <a:srgbClr val="BB8A62"/>
    <a:srgbClr val="815837"/>
    <a:srgbClr val="AC764A"/>
    <a:srgbClr val="99633D"/>
    <a:srgbClr val="EFE9DB"/>
    <a:srgbClr val="E6E6E6"/>
    <a:srgbClr val="3F3830"/>
    <a:srgbClr val="EBD3B9"/>
    <a:srgbClr val="F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038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89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2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86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3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20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71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262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770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43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20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6385-23AC-4C9B-8B69-94AABA38D94E}" type="datetimeFigureOut">
              <a:rPr lang="id-ID" smtClean="0"/>
              <a:t>01/04/2021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E072-3A19-4496-BB47-4389FDBD0A7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963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microsoft.com/office/2007/relationships/hdphoto" Target="../media/hdphoto3.wdp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95239" y="495300"/>
            <a:ext cx="10992659" cy="5848366"/>
          </a:xfrm>
          <a:prstGeom prst="roundRect">
            <a:avLst/>
          </a:prstGeom>
          <a:solidFill>
            <a:srgbClr val="EBD3B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2" y="460296"/>
            <a:ext cx="11347019" cy="5870419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8772370" y="12309"/>
            <a:ext cx="3964625" cy="6922169"/>
          </a:xfrm>
          <a:custGeom>
            <a:avLst/>
            <a:gdLst>
              <a:gd name="connsiteX0" fmla="*/ 3585282 w 3964625"/>
              <a:gd name="connsiteY0" fmla="*/ 1558074 h 6922169"/>
              <a:gd name="connsiteX1" fmla="*/ 1398673 w 3964625"/>
              <a:gd name="connsiteY1" fmla="*/ 179848 h 6922169"/>
              <a:gd name="connsiteX2" fmla="*/ 1001108 w 3964625"/>
              <a:gd name="connsiteY2" fmla="*/ 325621 h 6922169"/>
              <a:gd name="connsiteX3" fmla="*/ 1160134 w 3964625"/>
              <a:gd name="connsiteY3" fmla="*/ 2989308 h 6922169"/>
              <a:gd name="connsiteX4" fmla="*/ 1279404 w 3964625"/>
              <a:gd name="connsiteY4" fmla="*/ 3413378 h 6922169"/>
              <a:gd name="connsiteX5" fmla="*/ 2657630 w 3964625"/>
              <a:gd name="connsiteY5" fmla="*/ 2604995 h 6922169"/>
              <a:gd name="connsiteX6" fmla="*/ 7195 w 3964625"/>
              <a:gd name="connsiteY6" fmla="*/ 6355361 h 6922169"/>
              <a:gd name="connsiteX7" fmla="*/ 3625039 w 3964625"/>
              <a:gd name="connsiteY7" fmla="*/ 6395117 h 6922169"/>
              <a:gd name="connsiteX8" fmla="*/ 3598534 w 3964625"/>
              <a:gd name="connsiteY8" fmla="*/ 1465308 h 69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4625" h="6922169">
                <a:moveTo>
                  <a:pt x="3585282" y="1558074"/>
                </a:moveTo>
                <a:cubicBezTo>
                  <a:pt x="2707325" y="971665"/>
                  <a:pt x="1829369" y="385257"/>
                  <a:pt x="1398673" y="179848"/>
                </a:cubicBezTo>
                <a:cubicBezTo>
                  <a:pt x="967977" y="-25561"/>
                  <a:pt x="1040864" y="-142622"/>
                  <a:pt x="1001108" y="325621"/>
                </a:cubicBezTo>
                <a:cubicBezTo>
                  <a:pt x="961351" y="793864"/>
                  <a:pt x="1113751" y="2474682"/>
                  <a:pt x="1160134" y="2989308"/>
                </a:cubicBezTo>
                <a:cubicBezTo>
                  <a:pt x="1206517" y="3503934"/>
                  <a:pt x="1029821" y="3477430"/>
                  <a:pt x="1279404" y="3413378"/>
                </a:cubicBezTo>
                <a:cubicBezTo>
                  <a:pt x="1528987" y="3349326"/>
                  <a:pt x="2869665" y="2114665"/>
                  <a:pt x="2657630" y="2604995"/>
                </a:cubicBezTo>
                <a:cubicBezTo>
                  <a:pt x="2445595" y="3095325"/>
                  <a:pt x="-154040" y="5723674"/>
                  <a:pt x="7195" y="6355361"/>
                </a:cubicBezTo>
                <a:cubicBezTo>
                  <a:pt x="168430" y="6987048"/>
                  <a:pt x="3026482" y="7210126"/>
                  <a:pt x="3625039" y="6395117"/>
                </a:cubicBezTo>
                <a:cubicBezTo>
                  <a:pt x="4223596" y="5580108"/>
                  <a:pt x="3911065" y="3522708"/>
                  <a:pt x="3598534" y="1465308"/>
                </a:cubicBezTo>
              </a:path>
            </a:pathLst>
          </a:custGeom>
          <a:solidFill>
            <a:srgbClr val="D1CAB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2001">
            <a:off x="8083620" y="-1559601"/>
            <a:ext cx="7139035" cy="417002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 rot="15111282" flipH="1">
            <a:off x="837837" y="-4221537"/>
            <a:ext cx="3964625" cy="6922169"/>
          </a:xfrm>
          <a:custGeom>
            <a:avLst/>
            <a:gdLst>
              <a:gd name="connsiteX0" fmla="*/ 3585282 w 3964625"/>
              <a:gd name="connsiteY0" fmla="*/ 1558074 h 6922169"/>
              <a:gd name="connsiteX1" fmla="*/ 1398673 w 3964625"/>
              <a:gd name="connsiteY1" fmla="*/ 179848 h 6922169"/>
              <a:gd name="connsiteX2" fmla="*/ 1001108 w 3964625"/>
              <a:gd name="connsiteY2" fmla="*/ 325621 h 6922169"/>
              <a:gd name="connsiteX3" fmla="*/ 1160134 w 3964625"/>
              <a:gd name="connsiteY3" fmla="*/ 2989308 h 6922169"/>
              <a:gd name="connsiteX4" fmla="*/ 1279404 w 3964625"/>
              <a:gd name="connsiteY4" fmla="*/ 3413378 h 6922169"/>
              <a:gd name="connsiteX5" fmla="*/ 2657630 w 3964625"/>
              <a:gd name="connsiteY5" fmla="*/ 2604995 h 6922169"/>
              <a:gd name="connsiteX6" fmla="*/ 7195 w 3964625"/>
              <a:gd name="connsiteY6" fmla="*/ 6355361 h 6922169"/>
              <a:gd name="connsiteX7" fmla="*/ 3625039 w 3964625"/>
              <a:gd name="connsiteY7" fmla="*/ 6395117 h 6922169"/>
              <a:gd name="connsiteX8" fmla="*/ 3598534 w 3964625"/>
              <a:gd name="connsiteY8" fmla="*/ 1465308 h 69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4625" h="6922169">
                <a:moveTo>
                  <a:pt x="3585282" y="1558074"/>
                </a:moveTo>
                <a:cubicBezTo>
                  <a:pt x="2707325" y="971665"/>
                  <a:pt x="1829369" y="385257"/>
                  <a:pt x="1398673" y="179848"/>
                </a:cubicBezTo>
                <a:cubicBezTo>
                  <a:pt x="967977" y="-25561"/>
                  <a:pt x="1040864" y="-142622"/>
                  <a:pt x="1001108" y="325621"/>
                </a:cubicBezTo>
                <a:cubicBezTo>
                  <a:pt x="961351" y="793864"/>
                  <a:pt x="1113751" y="2474682"/>
                  <a:pt x="1160134" y="2989308"/>
                </a:cubicBezTo>
                <a:cubicBezTo>
                  <a:pt x="1206517" y="3503934"/>
                  <a:pt x="1029821" y="3477430"/>
                  <a:pt x="1279404" y="3413378"/>
                </a:cubicBezTo>
                <a:cubicBezTo>
                  <a:pt x="1528987" y="3349326"/>
                  <a:pt x="2869665" y="2114665"/>
                  <a:pt x="2657630" y="2604995"/>
                </a:cubicBezTo>
                <a:cubicBezTo>
                  <a:pt x="2445595" y="3095325"/>
                  <a:pt x="-154040" y="5723674"/>
                  <a:pt x="7195" y="6355361"/>
                </a:cubicBezTo>
                <a:cubicBezTo>
                  <a:pt x="168430" y="6987048"/>
                  <a:pt x="3026482" y="7210126"/>
                  <a:pt x="3625039" y="6395117"/>
                </a:cubicBezTo>
                <a:cubicBezTo>
                  <a:pt x="4223596" y="5580108"/>
                  <a:pt x="3911065" y="3522708"/>
                  <a:pt x="3598534" y="1465308"/>
                </a:cubicBezTo>
              </a:path>
            </a:pathLst>
          </a:custGeom>
          <a:solidFill>
            <a:srgbClr val="D1CAB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71868" flipH="1">
            <a:off x="10043624" y="-69533"/>
            <a:ext cx="2499577" cy="279221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196885" y="214887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>
            <a:off x="10031979" y="1477357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/>
          <p:cNvSpPr/>
          <p:nvPr/>
        </p:nvSpPr>
        <p:spPr>
          <a:xfrm>
            <a:off x="9284723" y="205537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/>
          <p:cNvSpPr/>
          <p:nvPr/>
        </p:nvSpPr>
        <p:spPr>
          <a:xfrm>
            <a:off x="9832003" y="148447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/>
        </p:nvSpPr>
        <p:spPr>
          <a:xfrm>
            <a:off x="9467812" y="1607942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/>
          <p:cNvSpPr/>
          <p:nvPr/>
        </p:nvSpPr>
        <p:spPr>
          <a:xfrm>
            <a:off x="-2380356" y="81713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7"/>
          <p:cNvSpPr/>
          <p:nvPr/>
        </p:nvSpPr>
        <p:spPr>
          <a:xfrm>
            <a:off x="9943347" y="2206067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/>
          <p:cNvSpPr/>
          <p:nvPr/>
        </p:nvSpPr>
        <p:spPr>
          <a:xfrm>
            <a:off x="9614020" y="201020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>
            <a:off x="9460899" y="242860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>
            <a:off x="10616779" y="190410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/>
          <p:cNvSpPr/>
          <p:nvPr/>
        </p:nvSpPr>
        <p:spPr>
          <a:xfrm>
            <a:off x="9644907" y="1264166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/>
          <p:cNvSpPr/>
          <p:nvPr/>
        </p:nvSpPr>
        <p:spPr>
          <a:xfrm>
            <a:off x="9621867" y="3095643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>
            <a:off x="10070107" y="1836712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/>
          <p:cNvSpPr/>
          <p:nvPr/>
        </p:nvSpPr>
        <p:spPr>
          <a:xfrm>
            <a:off x="2639648" y="5020027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/>
          <p:cNvSpPr/>
          <p:nvPr/>
        </p:nvSpPr>
        <p:spPr>
          <a:xfrm>
            <a:off x="2708953" y="625352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Oval 56"/>
          <p:cNvSpPr/>
          <p:nvPr/>
        </p:nvSpPr>
        <p:spPr>
          <a:xfrm>
            <a:off x="3243429" y="5435512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>
            <a:off x="641576" y="5449201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/>
          <p:cNvSpPr/>
          <p:nvPr/>
        </p:nvSpPr>
        <p:spPr>
          <a:xfrm>
            <a:off x="3146505" y="5896731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>
            <a:off x="3115297" y="490721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/>
          <p:cNvSpPr/>
          <p:nvPr/>
        </p:nvSpPr>
        <p:spPr>
          <a:xfrm>
            <a:off x="1058178" y="6150824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/>
          <p:cNvSpPr/>
          <p:nvPr/>
        </p:nvSpPr>
        <p:spPr>
          <a:xfrm>
            <a:off x="2265411" y="518073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3300837" y="4591051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1641857" y="582761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/>
          <p:cNvSpPr/>
          <p:nvPr/>
        </p:nvSpPr>
        <p:spPr>
          <a:xfrm>
            <a:off x="480566" y="6166848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/>
        </p:nvSpPr>
        <p:spPr>
          <a:xfrm>
            <a:off x="1566412" y="617511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/>
        </p:nvSpPr>
        <p:spPr>
          <a:xfrm>
            <a:off x="2678849" y="5827455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/>
        </p:nvSpPr>
        <p:spPr>
          <a:xfrm>
            <a:off x="2364244" y="61434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/>
        </p:nvSpPr>
        <p:spPr>
          <a:xfrm>
            <a:off x="2341203" y="585065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/>
        </p:nvSpPr>
        <p:spPr>
          <a:xfrm>
            <a:off x="2348632" y="544698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/>
        </p:nvSpPr>
        <p:spPr>
          <a:xfrm>
            <a:off x="3488812" y="485841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/>
        </p:nvSpPr>
        <p:spPr>
          <a:xfrm>
            <a:off x="2896138" y="518700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/>
        </p:nvSpPr>
        <p:spPr>
          <a:xfrm>
            <a:off x="2550717" y="551630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/>
        </p:nvSpPr>
        <p:spPr>
          <a:xfrm>
            <a:off x="3594632" y="4459189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Oval 74"/>
          <p:cNvSpPr/>
          <p:nvPr/>
        </p:nvSpPr>
        <p:spPr>
          <a:xfrm>
            <a:off x="1978852" y="5706644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Oval 75"/>
          <p:cNvSpPr/>
          <p:nvPr/>
        </p:nvSpPr>
        <p:spPr>
          <a:xfrm>
            <a:off x="1153857" y="6631868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Oval 76"/>
          <p:cNvSpPr/>
          <p:nvPr/>
        </p:nvSpPr>
        <p:spPr>
          <a:xfrm>
            <a:off x="2614783" y="656234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2001">
            <a:off x="-2287528" y="6614092"/>
            <a:ext cx="7139035" cy="417002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12270"/>
          <a:stretch/>
        </p:blipFill>
        <p:spPr>
          <a:xfrm flipH="1">
            <a:off x="9508" y="2880454"/>
            <a:ext cx="2923589" cy="309090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359" y="3429000"/>
            <a:ext cx="3055100" cy="371500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00" b="100000" l="833" r="100000">
                        <a14:backgroundMark x1="7833" y1="86429" x2="14000" y2="88929"/>
                        <a14:backgroundMark x1="38167" y1="75714" x2="45167" y2="74167"/>
                        <a14:backgroundMark x1="21333" y1="87976" x2="26000" y2="86429"/>
                        <a14:backgroundMark x1="43833" y1="62262" x2="49167" y2="58333"/>
                        <a14:backgroundMark x1="35667" y1="85595" x2="35333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874"/>
          <a:stretch/>
        </p:blipFill>
        <p:spPr>
          <a:xfrm>
            <a:off x="8603778" y="3737113"/>
            <a:ext cx="3588222" cy="312088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2769" y1="93626" x2="74615" y2="90110"/>
                        <a14:foregroundMark x1="87846" y1="62198" x2="96615" y2="14945"/>
                        <a14:foregroundMark x1="96154" y1="95714" x2="87385" y2="83516"/>
                        <a14:foregroundMark x1="41846" y1="97143" x2="34000" y2="90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4776" flipH="1">
            <a:off x="120604" y="-1653332"/>
            <a:ext cx="2701396" cy="378195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886026" y="1470715"/>
            <a:ext cx="8809983" cy="247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9900" dirty="0" smtClean="0">
                <a:solidFill>
                  <a:srgbClr val="3F383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sellia Signature" panose="02000500000000000000" pitchFamily="50" charset="0"/>
              </a:rPr>
              <a:t>Pertumbuhan</a:t>
            </a:r>
            <a:endParaRPr lang="id-ID" sz="19900" dirty="0">
              <a:solidFill>
                <a:srgbClr val="3F383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sellia Signature" panose="02000500000000000000" pitchFamily="50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370360" y="3395506"/>
            <a:ext cx="5511194" cy="1044563"/>
          </a:xfrm>
          <a:prstGeom prst="rect">
            <a:avLst/>
          </a:prstGeom>
          <a:solidFill>
            <a:srgbClr val="BB8A62"/>
          </a:solidFill>
          <a:ln w="38100">
            <a:solidFill>
              <a:srgbClr val="EFE9DB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7200" spc="600" dirty="0">
                <a:solidFill>
                  <a:srgbClr val="3F383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DK Lemon Yellow Sun" panose="02000000000000000000" pitchFamily="50" charset="0"/>
              </a:rPr>
              <a:t>P</a:t>
            </a:r>
            <a:r>
              <a:rPr lang="id-ID" sz="7200" spc="600" dirty="0" smtClean="0">
                <a:solidFill>
                  <a:srgbClr val="3F383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DK Lemon Yellow Sun" panose="02000000000000000000" pitchFamily="50" charset="0"/>
              </a:rPr>
              <a:t>enduduk</a:t>
            </a:r>
            <a:endParaRPr lang="id-ID" sz="7200" spc="600" dirty="0">
              <a:solidFill>
                <a:srgbClr val="3F383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DK Lemon Yellow Su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87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42" grpId="0" animBg="1"/>
      <p:bldP spid="42" grpId="1" animBg="1"/>
      <p:bldP spid="42" grpId="2" animBg="1"/>
      <p:bldP spid="42" grpId="3" animBg="1"/>
      <p:bldP spid="42" grpId="4" animBg="1"/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45" grpId="0" animBg="1"/>
      <p:bldP spid="45" grpId="1" animBg="1"/>
      <p:bldP spid="45" grpId="2" animBg="1"/>
      <p:bldP spid="45" grpId="3" animBg="1"/>
      <p:bldP spid="45" grpId="4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4" grpId="4" animBg="1"/>
      <p:bldP spid="65" grpId="0" animBg="1"/>
      <p:bldP spid="65" grpId="1" animBg="1"/>
      <p:bldP spid="65" grpId="2" animBg="1"/>
      <p:bldP spid="65" grpId="3" animBg="1"/>
      <p:bldP spid="65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95" grpId="0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95239" y="495300"/>
            <a:ext cx="10992659" cy="5848366"/>
          </a:xfrm>
          <a:prstGeom prst="roundRect">
            <a:avLst/>
          </a:prstGeom>
          <a:solidFill>
            <a:srgbClr val="EBD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8" y="380506"/>
            <a:ext cx="11347019" cy="5966089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9" b="61707"/>
          <a:stretch>
            <a:fillRect/>
          </a:stretch>
        </p:blipFill>
        <p:spPr bwMode="auto">
          <a:xfrm>
            <a:off x="-213519" y="292683"/>
            <a:ext cx="30749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1557;p68"/>
          <p:cNvSpPr/>
          <p:nvPr/>
        </p:nvSpPr>
        <p:spPr>
          <a:xfrm flipH="1">
            <a:off x="5257800" y="712855"/>
            <a:ext cx="5184632" cy="928687"/>
          </a:xfrm>
          <a:custGeom>
            <a:avLst/>
            <a:gdLst/>
            <a:ahLst/>
            <a:cxnLst/>
            <a:rect l="l" t="t" r="r" b="b"/>
            <a:pathLst>
              <a:path w="65128" h="12372" extrusionOk="0">
                <a:moveTo>
                  <a:pt x="0" y="1"/>
                </a:moveTo>
                <a:lnTo>
                  <a:pt x="0" y="12371"/>
                </a:lnTo>
                <a:lnTo>
                  <a:pt x="2774" y="12371"/>
                </a:lnTo>
                <a:lnTo>
                  <a:pt x="2774" y="12324"/>
                </a:lnTo>
                <a:cubicBezTo>
                  <a:pt x="12795" y="12324"/>
                  <a:pt x="22820" y="12342"/>
                  <a:pt x="32845" y="12342"/>
                </a:cubicBezTo>
                <a:cubicBezTo>
                  <a:pt x="40864" y="12342"/>
                  <a:pt x="48883" y="12330"/>
                  <a:pt x="56900" y="12288"/>
                </a:cubicBezTo>
                <a:cubicBezTo>
                  <a:pt x="64294" y="12264"/>
                  <a:pt x="64294" y="12109"/>
                  <a:pt x="64306" y="4787"/>
                </a:cubicBezTo>
                <a:cubicBezTo>
                  <a:pt x="64306" y="4585"/>
                  <a:pt x="64270" y="4346"/>
                  <a:pt x="64306" y="4156"/>
                </a:cubicBezTo>
                <a:cubicBezTo>
                  <a:pt x="65127" y="727"/>
                  <a:pt x="63258" y="203"/>
                  <a:pt x="60401" y="191"/>
                </a:cubicBezTo>
                <a:cubicBezTo>
                  <a:pt x="40255" y="167"/>
                  <a:pt x="20134" y="84"/>
                  <a:pt x="0" y="1"/>
                </a:cubicBezTo>
                <a:close/>
              </a:path>
            </a:pathLst>
          </a:custGeom>
          <a:solidFill>
            <a:srgbClr val="8B6F67"/>
          </a:solidFill>
          <a:ln w="285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lIns="91425" tIns="91425" rIns="91425" bIns="91425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6906" y="762067"/>
            <a:ext cx="3805237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8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K Lemon Yellow Sun" panose="02000000000000000000" pitchFamily="50" charset="0"/>
              </a:rPr>
              <a:t>Click to add title</a:t>
            </a:r>
          </a:p>
        </p:txBody>
      </p:sp>
      <p:sp>
        <p:nvSpPr>
          <p:cNvPr id="10" name="TextBox 33"/>
          <p:cNvSpPr txBox="1">
            <a:spLocks noChangeArrowheads="1"/>
          </p:cNvSpPr>
          <p:nvPr/>
        </p:nvSpPr>
        <p:spPr bwMode="auto">
          <a:xfrm>
            <a:off x="1612426" y="2152947"/>
            <a:ext cx="96170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id-ID" sz="2800" dirty="0">
                <a:latin typeface="Bakso Sapi" pitchFamily="50" charset="0"/>
              </a:rPr>
              <a:t>I</a:t>
            </a:r>
            <a:r>
              <a:rPr lang="en-US" sz="2800" dirty="0" err="1" smtClean="0">
                <a:latin typeface="Bakso Sapi" pitchFamily="50" charset="0"/>
              </a:rPr>
              <a:t>ndonesia</a:t>
            </a:r>
            <a:r>
              <a:rPr lang="en-US" sz="2800" dirty="0" smtClean="0">
                <a:latin typeface="Bakso Sapi" pitchFamily="50" charset="0"/>
              </a:rPr>
              <a:t> </a:t>
            </a:r>
            <a:r>
              <a:rPr lang="en-US" sz="2800" dirty="0">
                <a:latin typeface="Bakso Sapi" pitchFamily="50" charset="0"/>
              </a:rPr>
              <a:t>is a sovereign state archipelago in Southeast Asia and Oceania. Indonesia shares borders with Papua New Guinea, East Timor and Malaysia. With a total population of more than 255 million inhabitants, Indonesia is one of the top five most populous countries in the </a:t>
            </a:r>
            <a:r>
              <a:rPr lang="en-US" sz="2800" dirty="0" smtClean="0">
                <a:latin typeface="Bakso Sapi" pitchFamily="50" charset="0"/>
              </a:rPr>
              <a:t>world</a:t>
            </a:r>
            <a:endParaRPr lang="id-ID" altLang="id-ID" sz="3600" dirty="0">
              <a:solidFill>
                <a:srgbClr val="633C26"/>
              </a:solidFill>
              <a:latin typeface="Bakso Sapi" pitchFamily="50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842" y="3227814"/>
            <a:ext cx="2592990" cy="36301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280" b="100000" l="6527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924" t="77866" b="595"/>
          <a:stretch/>
        </p:blipFill>
        <p:spPr>
          <a:xfrm>
            <a:off x="9980458" y="-130899"/>
            <a:ext cx="1707440" cy="1917714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9" b="61707"/>
          <a:stretch>
            <a:fillRect/>
          </a:stretch>
        </p:blipFill>
        <p:spPr bwMode="auto">
          <a:xfrm>
            <a:off x="8751225" y="5516646"/>
            <a:ext cx="30749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48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95239" y="495300"/>
            <a:ext cx="10992659" cy="5848366"/>
          </a:xfrm>
          <a:prstGeom prst="roundRect">
            <a:avLst/>
          </a:prstGeom>
          <a:solidFill>
            <a:srgbClr val="EBD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7" y="510927"/>
            <a:ext cx="11347019" cy="5966089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010542" y="876758"/>
            <a:ext cx="6759153" cy="905590"/>
          </a:xfrm>
          <a:prstGeom prst="homePlate">
            <a:avLst>
              <a:gd name="adj" fmla="val 102694"/>
            </a:avLst>
          </a:prstGeom>
          <a:solidFill>
            <a:srgbClr val="D1A889"/>
          </a:solidFill>
          <a:ln w="28575">
            <a:solidFill>
              <a:srgbClr val="F1EBD7"/>
            </a:solidFill>
          </a:ln>
          <a:effectLst>
            <a:outerShdw blurRad="177800" dist="38100" dir="5400000" sx="103000" sy="103000" algn="t" rotWithShape="0">
              <a:schemeClr val="bg2">
                <a:lumMod val="25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557" y="-465280"/>
            <a:ext cx="2104939" cy="3157408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9236303" y="0"/>
            <a:ext cx="3964625" cy="6922169"/>
          </a:xfrm>
          <a:custGeom>
            <a:avLst/>
            <a:gdLst>
              <a:gd name="connsiteX0" fmla="*/ 3585282 w 3964625"/>
              <a:gd name="connsiteY0" fmla="*/ 1558074 h 6922169"/>
              <a:gd name="connsiteX1" fmla="*/ 1398673 w 3964625"/>
              <a:gd name="connsiteY1" fmla="*/ 179848 h 6922169"/>
              <a:gd name="connsiteX2" fmla="*/ 1001108 w 3964625"/>
              <a:gd name="connsiteY2" fmla="*/ 325621 h 6922169"/>
              <a:gd name="connsiteX3" fmla="*/ 1160134 w 3964625"/>
              <a:gd name="connsiteY3" fmla="*/ 2989308 h 6922169"/>
              <a:gd name="connsiteX4" fmla="*/ 1279404 w 3964625"/>
              <a:gd name="connsiteY4" fmla="*/ 3413378 h 6922169"/>
              <a:gd name="connsiteX5" fmla="*/ 2657630 w 3964625"/>
              <a:gd name="connsiteY5" fmla="*/ 2604995 h 6922169"/>
              <a:gd name="connsiteX6" fmla="*/ 7195 w 3964625"/>
              <a:gd name="connsiteY6" fmla="*/ 6355361 h 6922169"/>
              <a:gd name="connsiteX7" fmla="*/ 3625039 w 3964625"/>
              <a:gd name="connsiteY7" fmla="*/ 6395117 h 6922169"/>
              <a:gd name="connsiteX8" fmla="*/ 3598534 w 3964625"/>
              <a:gd name="connsiteY8" fmla="*/ 1465308 h 69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4625" h="6922169">
                <a:moveTo>
                  <a:pt x="3585282" y="1558074"/>
                </a:moveTo>
                <a:cubicBezTo>
                  <a:pt x="2707325" y="971665"/>
                  <a:pt x="1829369" y="385257"/>
                  <a:pt x="1398673" y="179848"/>
                </a:cubicBezTo>
                <a:cubicBezTo>
                  <a:pt x="967977" y="-25561"/>
                  <a:pt x="1040864" y="-142622"/>
                  <a:pt x="1001108" y="325621"/>
                </a:cubicBezTo>
                <a:cubicBezTo>
                  <a:pt x="961351" y="793864"/>
                  <a:pt x="1113751" y="2474682"/>
                  <a:pt x="1160134" y="2989308"/>
                </a:cubicBezTo>
                <a:cubicBezTo>
                  <a:pt x="1206517" y="3503934"/>
                  <a:pt x="1029821" y="3477430"/>
                  <a:pt x="1279404" y="3413378"/>
                </a:cubicBezTo>
                <a:cubicBezTo>
                  <a:pt x="1528987" y="3349326"/>
                  <a:pt x="2869665" y="2114665"/>
                  <a:pt x="2657630" y="2604995"/>
                </a:cubicBezTo>
                <a:cubicBezTo>
                  <a:pt x="2445595" y="3095325"/>
                  <a:pt x="-154040" y="5723674"/>
                  <a:pt x="7195" y="6355361"/>
                </a:cubicBezTo>
                <a:cubicBezTo>
                  <a:pt x="168430" y="6987048"/>
                  <a:pt x="3026482" y="7210126"/>
                  <a:pt x="3625039" y="6395117"/>
                </a:cubicBezTo>
                <a:cubicBezTo>
                  <a:pt x="4223596" y="5580108"/>
                  <a:pt x="3911065" y="3522708"/>
                  <a:pt x="3598534" y="1465308"/>
                </a:cubicBezTo>
              </a:path>
            </a:pathLst>
          </a:custGeom>
          <a:solidFill>
            <a:srgbClr val="D1CAB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2001">
            <a:off x="8118381" y="-1592642"/>
            <a:ext cx="7139035" cy="41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71868" flipH="1">
            <a:off x="9777477" y="-405413"/>
            <a:ext cx="2499577" cy="2792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000" b="100000" l="833" r="100000">
                        <a14:backgroundMark x1="7833" y1="86429" x2="14000" y2="88929"/>
                        <a14:backgroundMark x1="38167" y1="75714" x2="45167" y2="74167"/>
                        <a14:backgroundMark x1="21333" y1="87976" x2="26000" y2="86429"/>
                        <a14:backgroundMark x1="43833" y1="62262" x2="49167" y2="58333"/>
                        <a14:backgroundMark x1="35667" y1="85595" x2="35333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874"/>
          <a:stretch/>
        </p:blipFill>
        <p:spPr>
          <a:xfrm>
            <a:off x="8603778" y="3737113"/>
            <a:ext cx="3588222" cy="3120887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0196885" y="214887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10031979" y="1477357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9284723" y="205537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9467812" y="1607942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/>
          <p:nvPr/>
        </p:nvSpPr>
        <p:spPr>
          <a:xfrm>
            <a:off x="9614020" y="201020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/>
          <p:nvPr/>
        </p:nvSpPr>
        <p:spPr>
          <a:xfrm>
            <a:off x="10070107" y="1836712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9734581" y="1300597"/>
            <a:ext cx="146208" cy="193896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10349285" y="249177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/>
          <p:nvPr/>
        </p:nvSpPr>
        <p:spPr>
          <a:xfrm>
            <a:off x="9842620" y="206735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9918820" y="231500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802044" y="5580256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/>
          <p:nvPr/>
        </p:nvSpPr>
        <p:spPr>
          <a:xfrm>
            <a:off x="906329" y="5873120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/>
          <p:nvPr/>
        </p:nvSpPr>
        <p:spPr>
          <a:xfrm>
            <a:off x="1193401" y="5629944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/>
          <p:nvPr/>
        </p:nvSpPr>
        <p:spPr>
          <a:xfrm>
            <a:off x="605709" y="594430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607819" y="6265291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/>
          <p:nvPr/>
        </p:nvSpPr>
        <p:spPr>
          <a:xfrm>
            <a:off x="1184037" y="6319346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1022311" y="6645928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/>
          <p:nvPr/>
        </p:nvSpPr>
        <p:spPr>
          <a:xfrm>
            <a:off x="158257" y="5842012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/>
          <p:nvPr/>
        </p:nvSpPr>
        <p:spPr>
          <a:xfrm>
            <a:off x="1369577" y="6003178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/>
          <p:nvPr/>
        </p:nvSpPr>
        <p:spPr>
          <a:xfrm>
            <a:off x="100603" y="6242435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31" name="Google Shape;1590;p70"/>
          <p:cNvGraphicFramePr/>
          <p:nvPr>
            <p:extLst>
              <p:ext uri="{D42A27DB-BD31-4B8C-83A1-F6EECF244321}">
                <p14:modId xmlns:p14="http://schemas.microsoft.com/office/powerpoint/2010/main" val="513590530"/>
              </p:ext>
            </p:extLst>
          </p:nvPr>
        </p:nvGraphicFramePr>
        <p:xfrm>
          <a:off x="1341540" y="2337468"/>
          <a:ext cx="7521576" cy="3292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3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2015</a:t>
                      </a:r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61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</a:t>
                      </a: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lang="en" sz="2400" dirty="0" smtClean="0">
                        <a:solidFill>
                          <a:schemeClr val="bg1"/>
                        </a:solidFill>
                        <a:latin typeface="DK Lemon Yellow Sun" panose="02000000000000000000" pitchFamily="50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61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</a:t>
                      </a: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7</a:t>
                      </a:r>
                      <a:endParaRPr lang="en" sz="2400" dirty="0" smtClean="0">
                        <a:solidFill>
                          <a:schemeClr val="bg1"/>
                        </a:solidFill>
                        <a:latin typeface="DK Lemon Yellow Sun" panose="02000000000000000000" pitchFamily="50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61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</a:t>
                      </a: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8</a:t>
                      </a:r>
                      <a:endParaRPr lang="en" sz="2400" dirty="0" smtClean="0">
                        <a:solidFill>
                          <a:schemeClr val="bg1"/>
                        </a:solidFill>
                        <a:latin typeface="DK Lemon Yellow Sun" panose="02000000000000000000" pitchFamily="50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61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201</a:t>
                      </a: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9</a:t>
                      </a:r>
                      <a:endParaRPr lang="en" sz="2400" dirty="0" smtClean="0">
                        <a:solidFill>
                          <a:schemeClr val="bg1"/>
                        </a:solidFill>
                        <a:latin typeface="DK Lemon Yellow Sun" panose="02000000000000000000" pitchFamily="50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61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</a:t>
                      </a:r>
                      <a:r>
                        <a:rPr lang="id-ID" sz="2400" dirty="0" smtClean="0">
                          <a:solidFill>
                            <a:schemeClr val="bg1"/>
                          </a:solidFill>
                          <a:latin typeface="DK Lemon Yellow Sun" panose="02000000000000000000" pitchFamily="50" charset="0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20</a:t>
                      </a:r>
                      <a:endParaRPr lang="en" sz="2400" dirty="0" smtClean="0">
                        <a:solidFill>
                          <a:schemeClr val="bg1"/>
                        </a:solidFill>
                        <a:latin typeface="DK Lemon Yellow Sun" panose="02000000000000000000" pitchFamily="50" charset="0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0" marR="0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61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46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 marL="91423" marR="91423" marT="91448" marB="91448" anchor="ctr">
                    <a:lnL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33C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33635" y="892714"/>
            <a:ext cx="5641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spc="-150" dirty="0" smtClean="0">
                <a:ln w="19050">
                  <a:solidFill>
                    <a:srgbClr val="F1EBD7"/>
                  </a:solidFill>
                </a:ln>
                <a:noFill/>
                <a:latin typeface="Bakso Sapi" pitchFamily="50" charset="0"/>
              </a:rPr>
              <a:t>Click to add title</a:t>
            </a:r>
            <a:endParaRPr lang="id-ID" sz="4800" spc="-150" dirty="0">
              <a:ln w="19050">
                <a:solidFill>
                  <a:srgbClr val="F1EBD7"/>
                </a:solidFill>
              </a:ln>
              <a:noFill/>
              <a:latin typeface="Bakso Sapi" pitchFamily="50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63163" y="926071"/>
            <a:ext cx="5641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800" spc="-150" dirty="0" smtClean="0">
                <a:solidFill>
                  <a:srgbClr val="754C2D"/>
                </a:solidFill>
                <a:latin typeface="Bakso Sapi" pitchFamily="50" charset="0"/>
              </a:rPr>
              <a:t>Click to add title</a:t>
            </a:r>
            <a:endParaRPr lang="id-ID" sz="4800" spc="-150" dirty="0">
              <a:solidFill>
                <a:srgbClr val="754C2D"/>
              </a:solidFill>
              <a:latin typeface="Bakso Sapi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58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95239" y="495300"/>
            <a:ext cx="10992659" cy="5848366"/>
          </a:xfrm>
          <a:prstGeom prst="roundRect">
            <a:avLst/>
          </a:prstGeom>
          <a:solidFill>
            <a:srgbClr val="EBD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8" y="380506"/>
            <a:ext cx="11347019" cy="59660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112" y="3974985"/>
            <a:ext cx="2162261" cy="2883015"/>
          </a:xfrm>
          <a:prstGeom prst="rect">
            <a:avLst/>
          </a:prstGeom>
        </p:spPr>
      </p:pic>
      <p:sp>
        <p:nvSpPr>
          <p:cNvPr id="78" name="Freeform 77"/>
          <p:cNvSpPr/>
          <p:nvPr/>
        </p:nvSpPr>
        <p:spPr>
          <a:xfrm rot="6488718">
            <a:off x="8874399" y="-3461084"/>
            <a:ext cx="3964625" cy="6922169"/>
          </a:xfrm>
          <a:custGeom>
            <a:avLst/>
            <a:gdLst>
              <a:gd name="connsiteX0" fmla="*/ 3585282 w 3964625"/>
              <a:gd name="connsiteY0" fmla="*/ 1558074 h 6922169"/>
              <a:gd name="connsiteX1" fmla="*/ 1398673 w 3964625"/>
              <a:gd name="connsiteY1" fmla="*/ 179848 h 6922169"/>
              <a:gd name="connsiteX2" fmla="*/ 1001108 w 3964625"/>
              <a:gd name="connsiteY2" fmla="*/ 325621 h 6922169"/>
              <a:gd name="connsiteX3" fmla="*/ 1160134 w 3964625"/>
              <a:gd name="connsiteY3" fmla="*/ 2989308 h 6922169"/>
              <a:gd name="connsiteX4" fmla="*/ 1279404 w 3964625"/>
              <a:gd name="connsiteY4" fmla="*/ 3413378 h 6922169"/>
              <a:gd name="connsiteX5" fmla="*/ 2657630 w 3964625"/>
              <a:gd name="connsiteY5" fmla="*/ 2604995 h 6922169"/>
              <a:gd name="connsiteX6" fmla="*/ 7195 w 3964625"/>
              <a:gd name="connsiteY6" fmla="*/ 6355361 h 6922169"/>
              <a:gd name="connsiteX7" fmla="*/ 3625039 w 3964625"/>
              <a:gd name="connsiteY7" fmla="*/ 6395117 h 6922169"/>
              <a:gd name="connsiteX8" fmla="*/ 3598534 w 3964625"/>
              <a:gd name="connsiteY8" fmla="*/ 1465308 h 69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4625" h="6922169">
                <a:moveTo>
                  <a:pt x="3585282" y="1558074"/>
                </a:moveTo>
                <a:cubicBezTo>
                  <a:pt x="2707325" y="971665"/>
                  <a:pt x="1829369" y="385257"/>
                  <a:pt x="1398673" y="179848"/>
                </a:cubicBezTo>
                <a:cubicBezTo>
                  <a:pt x="967977" y="-25561"/>
                  <a:pt x="1040864" y="-142622"/>
                  <a:pt x="1001108" y="325621"/>
                </a:cubicBezTo>
                <a:cubicBezTo>
                  <a:pt x="961351" y="793864"/>
                  <a:pt x="1113751" y="2474682"/>
                  <a:pt x="1160134" y="2989308"/>
                </a:cubicBezTo>
                <a:cubicBezTo>
                  <a:pt x="1206517" y="3503934"/>
                  <a:pt x="1029821" y="3477430"/>
                  <a:pt x="1279404" y="3413378"/>
                </a:cubicBezTo>
                <a:cubicBezTo>
                  <a:pt x="1528987" y="3349326"/>
                  <a:pt x="2869665" y="2114665"/>
                  <a:pt x="2657630" y="2604995"/>
                </a:cubicBezTo>
                <a:cubicBezTo>
                  <a:pt x="2445595" y="3095325"/>
                  <a:pt x="-154040" y="5723674"/>
                  <a:pt x="7195" y="6355361"/>
                </a:cubicBezTo>
                <a:cubicBezTo>
                  <a:pt x="168430" y="6987048"/>
                  <a:pt x="3026482" y="7210126"/>
                  <a:pt x="3625039" y="6395117"/>
                </a:cubicBezTo>
                <a:cubicBezTo>
                  <a:pt x="4223596" y="5580108"/>
                  <a:pt x="3911065" y="3522708"/>
                  <a:pt x="3598534" y="1465308"/>
                </a:cubicBezTo>
              </a:path>
            </a:pathLst>
          </a:custGeom>
          <a:solidFill>
            <a:srgbClr val="D1CAB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92769" y1="93626" x2="74615" y2="90110"/>
                        <a14:foregroundMark x1="87846" y1="62198" x2="96615" y2="14945"/>
                        <a14:foregroundMark x1="96154" y1="95714" x2="87385" y2="83516"/>
                        <a14:foregroundMark x1="41846" y1="97143" x2="34000" y2="90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15224">
            <a:off x="9167631" y="-1510472"/>
            <a:ext cx="2701396" cy="3781955"/>
          </a:xfrm>
          <a:prstGeom prst="rect">
            <a:avLst/>
          </a:prstGeom>
        </p:spPr>
      </p:pic>
      <p:sp>
        <p:nvSpPr>
          <p:cNvPr id="92" name="Oval 91"/>
          <p:cNvSpPr/>
          <p:nvPr/>
        </p:nvSpPr>
        <p:spPr>
          <a:xfrm>
            <a:off x="2246438" y="5971169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8" name="Oval 97"/>
          <p:cNvSpPr/>
          <p:nvPr/>
        </p:nvSpPr>
        <p:spPr>
          <a:xfrm>
            <a:off x="2830117" y="5647955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9" name="Oval 98"/>
          <p:cNvSpPr/>
          <p:nvPr/>
        </p:nvSpPr>
        <p:spPr>
          <a:xfrm>
            <a:off x="2754672" y="5995457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7" name="Rectangle 106"/>
          <p:cNvSpPr/>
          <p:nvPr/>
        </p:nvSpPr>
        <p:spPr>
          <a:xfrm>
            <a:off x="3360249" y="377577"/>
            <a:ext cx="5006975" cy="1052513"/>
          </a:xfrm>
          <a:prstGeom prst="rect">
            <a:avLst/>
          </a:prstGeom>
          <a:solidFill>
            <a:srgbClr val="BD836B"/>
          </a:solidFill>
          <a:ln w="38100">
            <a:solidFill>
              <a:srgbClr val="F8F5E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solidFill>
                <a:schemeClr val="bg1"/>
              </a:solidFill>
              <a:latin typeface="DK Lemon Yellow Sun" panose="02000000000000000000" pitchFamily="50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61195" y="439297"/>
            <a:ext cx="3805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4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DK Lemon Yellow Sun" panose="02000000000000000000" pitchFamily="50" charset="0"/>
              </a:rPr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145934" y="3617666"/>
            <a:ext cx="9973157" cy="73137"/>
          </a:xfrm>
          <a:prstGeom prst="rect">
            <a:avLst/>
          </a:prstGeom>
        </p:spPr>
      </p:pic>
      <p:sp>
        <p:nvSpPr>
          <p:cNvPr id="219" name="Google Shape;950;p24"/>
          <p:cNvSpPr/>
          <p:nvPr/>
        </p:nvSpPr>
        <p:spPr>
          <a:xfrm>
            <a:off x="1200261" y="1937820"/>
            <a:ext cx="1810366" cy="1466789"/>
          </a:xfrm>
          <a:custGeom>
            <a:avLst/>
            <a:gdLst/>
            <a:ahLst/>
            <a:cxnLst/>
            <a:rect l="l" t="t" r="r" b="b"/>
            <a:pathLst>
              <a:path w="32350" h="29295" extrusionOk="0">
                <a:moveTo>
                  <a:pt x="10335" y="889"/>
                </a:moveTo>
                <a:cubicBezTo>
                  <a:pt x="11145" y="889"/>
                  <a:pt x="11955" y="907"/>
                  <a:pt x="12764" y="941"/>
                </a:cubicBezTo>
                <a:cubicBezTo>
                  <a:pt x="12771" y="941"/>
                  <a:pt x="12779" y="941"/>
                  <a:pt x="12786" y="941"/>
                </a:cubicBezTo>
                <a:cubicBezTo>
                  <a:pt x="12844" y="941"/>
                  <a:pt x="12895" y="931"/>
                  <a:pt x="12939" y="912"/>
                </a:cubicBezTo>
                <a:lnTo>
                  <a:pt x="12939" y="912"/>
                </a:lnTo>
                <a:cubicBezTo>
                  <a:pt x="15714" y="969"/>
                  <a:pt x="18484" y="1026"/>
                  <a:pt x="21253" y="1084"/>
                </a:cubicBezTo>
                <a:cubicBezTo>
                  <a:pt x="21517" y="1090"/>
                  <a:pt x="21788" y="1092"/>
                  <a:pt x="22064" y="1092"/>
                </a:cubicBezTo>
                <a:cubicBezTo>
                  <a:pt x="22472" y="1092"/>
                  <a:pt x="22891" y="1088"/>
                  <a:pt x="23313" y="1088"/>
                </a:cubicBezTo>
                <a:cubicBezTo>
                  <a:pt x="26369" y="1088"/>
                  <a:pt x="29581" y="1305"/>
                  <a:pt x="30325" y="4894"/>
                </a:cubicBezTo>
                <a:cubicBezTo>
                  <a:pt x="31028" y="8227"/>
                  <a:pt x="31004" y="11882"/>
                  <a:pt x="31040" y="15276"/>
                </a:cubicBezTo>
                <a:cubicBezTo>
                  <a:pt x="31076" y="18479"/>
                  <a:pt x="31302" y="22146"/>
                  <a:pt x="30623" y="25289"/>
                </a:cubicBezTo>
                <a:cubicBezTo>
                  <a:pt x="30087" y="27742"/>
                  <a:pt x="27218" y="27468"/>
                  <a:pt x="25277" y="27658"/>
                </a:cubicBezTo>
                <a:cubicBezTo>
                  <a:pt x="23563" y="27825"/>
                  <a:pt x="21836" y="27968"/>
                  <a:pt x="20122" y="28075"/>
                </a:cubicBezTo>
                <a:cubicBezTo>
                  <a:pt x="16871" y="28289"/>
                  <a:pt x="13620" y="28385"/>
                  <a:pt x="10359" y="28385"/>
                </a:cubicBezTo>
                <a:cubicBezTo>
                  <a:pt x="10168" y="28385"/>
                  <a:pt x="9978" y="28385"/>
                  <a:pt x="9787" y="28384"/>
                </a:cubicBezTo>
                <a:cubicBezTo>
                  <a:pt x="9764" y="28384"/>
                  <a:pt x="9740" y="28384"/>
                  <a:pt x="9716" y="28384"/>
                </a:cubicBezTo>
                <a:cubicBezTo>
                  <a:pt x="8964" y="28384"/>
                  <a:pt x="8060" y="28432"/>
                  <a:pt x="7126" y="28432"/>
                </a:cubicBezTo>
                <a:cubicBezTo>
                  <a:pt x="4483" y="28432"/>
                  <a:pt x="1610" y="28052"/>
                  <a:pt x="1322" y="25146"/>
                </a:cubicBezTo>
                <a:cubicBezTo>
                  <a:pt x="988" y="21777"/>
                  <a:pt x="1072" y="18300"/>
                  <a:pt x="953" y="14907"/>
                </a:cubicBezTo>
                <a:cubicBezTo>
                  <a:pt x="834" y="11394"/>
                  <a:pt x="703" y="7751"/>
                  <a:pt x="1917" y="4393"/>
                </a:cubicBezTo>
                <a:cubicBezTo>
                  <a:pt x="2286" y="3381"/>
                  <a:pt x="2810" y="2107"/>
                  <a:pt x="3798" y="1536"/>
                </a:cubicBezTo>
                <a:cubicBezTo>
                  <a:pt x="4644" y="1048"/>
                  <a:pt x="5822" y="1084"/>
                  <a:pt x="6787" y="1012"/>
                </a:cubicBezTo>
                <a:cubicBezTo>
                  <a:pt x="7967" y="927"/>
                  <a:pt x="9151" y="889"/>
                  <a:pt x="10335" y="889"/>
                </a:cubicBezTo>
                <a:close/>
                <a:moveTo>
                  <a:pt x="10871" y="83"/>
                </a:moveTo>
                <a:cubicBezTo>
                  <a:pt x="10825" y="83"/>
                  <a:pt x="10783" y="90"/>
                  <a:pt x="10746" y="103"/>
                </a:cubicBezTo>
                <a:lnTo>
                  <a:pt x="10746" y="103"/>
                </a:lnTo>
                <a:cubicBezTo>
                  <a:pt x="10607" y="102"/>
                  <a:pt x="10468" y="101"/>
                  <a:pt x="10329" y="101"/>
                </a:cubicBezTo>
                <a:cubicBezTo>
                  <a:pt x="8926" y="101"/>
                  <a:pt x="7523" y="158"/>
                  <a:pt x="6120" y="286"/>
                </a:cubicBezTo>
                <a:cubicBezTo>
                  <a:pt x="4775" y="405"/>
                  <a:pt x="3501" y="524"/>
                  <a:pt x="2536" y="1584"/>
                </a:cubicBezTo>
                <a:cubicBezTo>
                  <a:pt x="465" y="3834"/>
                  <a:pt x="179" y="7822"/>
                  <a:pt x="107" y="10704"/>
                </a:cubicBezTo>
                <a:cubicBezTo>
                  <a:pt x="0" y="15085"/>
                  <a:pt x="322" y="19502"/>
                  <a:pt x="476" y="23872"/>
                </a:cubicBezTo>
                <a:cubicBezTo>
                  <a:pt x="596" y="26849"/>
                  <a:pt x="1453" y="28587"/>
                  <a:pt x="4596" y="29004"/>
                </a:cubicBezTo>
                <a:cubicBezTo>
                  <a:pt x="6229" y="29220"/>
                  <a:pt x="7912" y="29295"/>
                  <a:pt x="9605" y="29295"/>
                </a:cubicBezTo>
                <a:cubicBezTo>
                  <a:pt x="12095" y="29295"/>
                  <a:pt x="14609" y="29134"/>
                  <a:pt x="17026" y="29027"/>
                </a:cubicBezTo>
                <a:cubicBezTo>
                  <a:pt x="19205" y="28932"/>
                  <a:pt x="21384" y="28789"/>
                  <a:pt x="23551" y="28599"/>
                </a:cubicBezTo>
                <a:cubicBezTo>
                  <a:pt x="25420" y="28444"/>
                  <a:pt x="27468" y="28444"/>
                  <a:pt x="29278" y="27932"/>
                </a:cubicBezTo>
                <a:cubicBezTo>
                  <a:pt x="32349" y="27051"/>
                  <a:pt x="31671" y="22527"/>
                  <a:pt x="31766" y="20062"/>
                </a:cubicBezTo>
                <a:cubicBezTo>
                  <a:pt x="31933" y="15514"/>
                  <a:pt x="31826" y="10918"/>
                  <a:pt x="31326" y="6394"/>
                </a:cubicBezTo>
                <a:cubicBezTo>
                  <a:pt x="30956" y="3012"/>
                  <a:pt x="29706" y="762"/>
                  <a:pt x="26087" y="441"/>
                </a:cubicBezTo>
                <a:cubicBezTo>
                  <a:pt x="21074" y="0"/>
                  <a:pt x="15919" y="191"/>
                  <a:pt x="10883" y="83"/>
                </a:cubicBezTo>
                <a:cubicBezTo>
                  <a:pt x="10879" y="83"/>
                  <a:pt x="10875" y="83"/>
                  <a:pt x="10871" y="83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id-ID" sz="1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</a:rPr>
              <a:t>Click to add title</a:t>
            </a:r>
          </a:p>
        </p:txBody>
      </p:sp>
      <p:sp>
        <p:nvSpPr>
          <p:cNvPr id="221" name="Google Shape;950;p24"/>
          <p:cNvSpPr/>
          <p:nvPr/>
        </p:nvSpPr>
        <p:spPr>
          <a:xfrm>
            <a:off x="2777712" y="4346858"/>
            <a:ext cx="1600492" cy="1527669"/>
          </a:xfrm>
          <a:custGeom>
            <a:avLst/>
            <a:gdLst/>
            <a:ahLst/>
            <a:cxnLst/>
            <a:rect l="l" t="t" r="r" b="b"/>
            <a:pathLst>
              <a:path w="32350" h="29295" extrusionOk="0">
                <a:moveTo>
                  <a:pt x="10335" y="889"/>
                </a:moveTo>
                <a:cubicBezTo>
                  <a:pt x="11145" y="889"/>
                  <a:pt x="11955" y="907"/>
                  <a:pt x="12764" y="941"/>
                </a:cubicBezTo>
                <a:cubicBezTo>
                  <a:pt x="12771" y="941"/>
                  <a:pt x="12779" y="941"/>
                  <a:pt x="12786" y="941"/>
                </a:cubicBezTo>
                <a:cubicBezTo>
                  <a:pt x="12844" y="941"/>
                  <a:pt x="12895" y="931"/>
                  <a:pt x="12939" y="912"/>
                </a:cubicBezTo>
                <a:lnTo>
                  <a:pt x="12939" y="912"/>
                </a:lnTo>
                <a:cubicBezTo>
                  <a:pt x="15714" y="969"/>
                  <a:pt x="18484" y="1026"/>
                  <a:pt x="21253" y="1084"/>
                </a:cubicBezTo>
                <a:cubicBezTo>
                  <a:pt x="21517" y="1090"/>
                  <a:pt x="21788" y="1092"/>
                  <a:pt x="22064" y="1092"/>
                </a:cubicBezTo>
                <a:cubicBezTo>
                  <a:pt x="22472" y="1092"/>
                  <a:pt x="22891" y="1088"/>
                  <a:pt x="23313" y="1088"/>
                </a:cubicBezTo>
                <a:cubicBezTo>
                  <a:pt x="26369" y="1088"/>
                  <a:pt x="29581" y="1305"/>
                  <a:pt x="30325" y="4894"/>
                </a:cubicBezTo>
                <a:cubicBezTo>
                  <a:pt x="31028" y="8227"/>
                  <a:pt x="31004" y="11882"/>
                  <a:pt x="31040" y="15276"/>
                </a:cubicBezTo>
                <a:cubicBezTo>
                  <a:pt x="31076" y="18479"/>
                  <a:pt x="31302" y="22146"/>
                  <a:pt x="30623" y="25289"/>
                </a:cubicBezTo>
                <a:cubicBezTo>
                  <a:pt x="30087" y="27742"/>
                  <a:pt x="27218" y="27468"/>
                  <a:pt x="25277" y="27658"/>
                </a:cubicBezTo>
                <a:cubicBezTo>
                  <a:pt x="23563" y="27825"/>
                  <a:pt x="21836" y="27968"/>
                  <a:pt x="20122" y="28075"/>
                </a:cubicBezTo>
                <a:cubicBezTo>
                  <a:pt x="16871" y="28289"/>
                  <a:pt x="13620" y="28385"/>
                  <a:pt x="10359" y="28385"/>
                </a:cubicBezTo>
                <a:cubicBezTo>
                  <a:pt x="10168" y="28385"/>
                  <a:pt x="9978" y="28385"/>
                  <a:pt x="9787" y="28384"/>
                </a:cubicBezTo>
                <a:cubicBezTo>
                  <a:pt x="9764" y="28384"/>
                  <a:pt x="9740" y="28384"/>
                  <a:pt x="9716" y="28384"/>
                </a:cubicBezTo>
                <a:cubicBezTo>
                  <a:pt x="8964" y="28384"/>
                  <a:pt x="8060" y="28432"/>
                  <a:pt x="7126" y="28432"/>
                </a:cubicBezTo>
                <a:cubicBezTo>
                  <a:pt x="4483" y="28432"/>
                  <a:pt x="1610" y="28052"/>
                  <a:pt x="1322" y="25146"/>
                </a:cubicBezTo>
                <a:cubicBezTo>
                  <a:pt x="988" y="21777"/>
                  <a:pt x="1072" y="18300"/>
                  <a:pt x="953" y="14907"/>
                </a:cubicBezTo>
                <a:cubicBezTo>
                  <a:pt x="834" y="11394"/>
                  <a:pt x="703" y="7751"/>
                  <a:pt x="1917" y="4393"/>
                </a:cubicBezTo>
                <a:cubicBezTo>
                  <a:pt x="2286" y="3381"/>
                  <a:pt x="2810" y="2107"/>
                  <a:pt x="3798" y="1536"/>
                </a:cubicBezTo>
                <a:cubicBezTo>
                  <a:pt x="4644" y="1048"/>
                  <a:pt x="5822" y="1084"/>
                  <a:pt x="6787" y="1012"/>
                </a:cubicBezTo>
                <a:cubicBezTo>
                  <a:pt x="7967" y="927"/>
                  <a:pt x="9151" y="889"/>
                  <a:pt x="10335" y="889"/>
                </a:cubicBezTo>
                <a:close/>
                <a:moveTo>
                  <a:pt x="10871" y="83"/>
                </a:moveTo>
                <a:cubicBezTo>
                  <a:pt x="10825" y="83"/>
                  <a:pt x="10783" y="90"/>
                  <a:pt x="10746" y="103"/>
                </a:cubicBezTo>
                <a:lnTo>
                  <a:pt x="10746" y="103"/>
                </a:lnTo>
                <a:cubicBezTo>
                  <a:pt x="10607" y="102"/>
                  <a:pt x="10468" y="101"/>
                  <a:pt x="10329" y="101"/>
                </a:cubicBezTo>
                <a:cubicBezTo>
                  <a:pt x="8926" y="101"/>
                  <a:pt x="7523" y="158"/>
                  <a:pt x="6120" y="286"/>
                </a:cubicBezTo>
                <a:cubicBezTo>
                  <a:pt x="4775" y="405"/>
                  <a:pt x="3501" y="524"/>
                  <a:pt x="2536" y="1584"/>
                </a:cubicBezTo>
                <a:cubicBezTo>
                  <a:pt x="465" y="3834"/>
                  <a:pt x="179" y="7822"/>
                  <a:pt x="107" y="10704"/>
                </a:cubicBezTo>
                <a:cubicBezTo>
                  <a:pt x="0" y="15085"/>
                  <a:pt x="322" y="19502"/>
                  <a:pt x="476" y="23872"/>
                </a:cubicBezTo>
                <a:cubicBezTo>
                  <a:pt x="596" y="26849"/>
                  <a:pt x="1453" y="28587"/>
                  <a:pt x="4596" y="29004"/>
                </a:cubicBezTo>
                <a:cubicBezTo>
                  <a:pt x="6229" y="29220"/>
                  <a:pt x="7912" y="29295"/>
                  <a:pt x="9605" y="29295"/>
                </a:cubicBezTo>
                <a:cubicBezTo>
                  <a:pt x="12095" y="29295"/>
                  <a:pt x="14609" y="29134"/>
                  <a:pt x="17026" y="29027"/>
                </a:cubicBezTo>
                <a:cubicBezTo>
                  <a:pt x="19205" y="28932"/>
                  <a:pt x="21384" y="28789"/>
                  <a:pt x="23551" y="28599"/>
                </a:cubicBezTo>
                <a:cubicBezTo>
                  <a:pt x="25420" y="28444"/>
                  <a:pt x="27468" y="28444"/>
                  <a:pt x="29278" y="27932"/>
                </a:cubicBezTo>
                <a:cubicBezTo>
                  <a:pt x="32349" y="27051"/>
                  <a:pt x="31671" y="22527"/>
                  <a:pt x="31766" y="20062"/>
                </a:cubicBezTo>
                <a:cubicBezTo>
                  <a:pt x="31933" y="15514"/>
                  <a:pt x="31826" y="10918"/>
                  <a:pt x="31326" y="6394"/>
                </a:cubicBezTo>
                <a:cubicBezTo>
                  <a:pt x="30956" y="3012"/>
                  <a:pt x="29706" y="762"/>
                  <a:pt x="26087" y="441"/>
                </a:cubicBezTo>
                <a:cubicBezTo>
                  <a:pt x="21074" y="0"/>
                  <a:pt x="15919" y="191"/>
                  <a:pt x="10883" y="83"/>
                </a:cubicBezTo>
                <a:cubicBezTo>
                  <a:pt x="10879" y="83"/>
                  <a:pt x="10875" y="83"/>
                  <a:pt x="10871" y="83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id-ID" sz="1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</a:rPr>
              <a:t>Click to add title</a:t>
            </a:r>
          </a:p>
        </p:txBody>
      </p:sp>
      <p:sp>
        <p:nvSpPr>
          <p:cNvPr id="222" name="Google Shape;813;p24"/>
          <p:cNvSpPr/>
          <p:nvPr/>
        </p:nvSpPr>
        <p:spPr>
          <a:xfrm>
            <a:off x="1929601" y="3567845"/>
            <a:ext cx="141811" cy="141811"/>
          </a:xfrm>
          <a:custGeom>
            <a:avLst/>
            <a:gdLst/>
            <a:ahLst/>
            <a:cxnLst/>
            <a:rect l="l" t="t" r="r" b="b"/>
            <a:pathLst>
              <a:path w="4442" h="4442" extrusionOk="0">
                <a:moveTo>
                  <a:pt x="2227" y="1"/>
                </a:moveTo>
                <a:cubicBezTo>
                  <a:pt x="1000" y="1"/>
                  <a:pt x="0" y="1001"/>
                  <a:pt x="0" y="2227"/>
                </a:cubicBezTo>
                <a:cubicBezTo>
                  <a:pt x="0" y="3453"/>
                  <a:pt x="1000" y="4442"/>
                  <a:pt x="2227" y="4442"/>
                </a:cubicBezTo>
                <a:cubicBezTo>
                  <a:pt x="3453" y="4442"/>
                  <a:pt x="4441" y="3453"/>
                  <a:pt x="4441" y="2227"/>
                </a:cubicBezTo>
                <a:cubicBezTo>
                  <a:pt x="4441" y="1001"/>
                  <a:pt x="3453" y="1"/>
                  <a:pt x="2227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813;p24"/>
          <p:cNvSpPr/>
          <p:nvPr/>
        </p:nvSpPr>
        <p:spPr>
          <a:xfrm>
            <a:off x="3507052" y="4005082"/>
            <a:ext cx="141811" cy="141811"/>
          </a:xfrm>
          <a:custGeom>
            <a:avLst/>
            <a:gdLst/>
            <a:ahLst/>
            <a:cxnLst/>
            <a:rect l="l" t="t" r="r" b="b"/>
            <a:pathLst>
              <a:path w="4442" h="4442" extrusionOk="0">
                <a:moveTo>
                  <a:pt x="2227" y="1"/>
                </a:moveTo>
                <a:cubicBezTo>
                  <a:pt x="1000" y="1"/>
                  <a:pt x="0" y="1001"/>
                  <a:pt x="0" y="2227"/>
                </a:cubicBezTo>
                <a:cubicBezTo>
                  <a:pt x="0" y="3453"/>
                  <a:pt x="1000" y="4442"/>
                  <a:pt x="2227" y="4442"/>
                </a:cubicBezTo>
                <a:cubicBezTo>
                  <a:pt x="3453" y="4442"/>
                  <a:pt x="4441" y="3453"/>
                  <a:pt x="4441" y="2227"/>
                </a:cubicBezTo>
                <a:cubicBezTo>
                  <a:pt x="4441" y="1001"/>
                  <a:pt x="3453" y="1"/>
                  <a:pt x="2227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812;p24"/>
          <p:cNvSpPr/>
          <p:nvPr/>
        </p:nvSpPr>
        <p:spPr>
          <a:xfrm>
            <a:off x="3179079" y="3465513"/>
            <a:ext cx="812042" cy="444550"/>
          </a:xfrm>
          <a:custGeom>
            <a:avLst/>
            <a:gdLst/>
            <a:ahLst/>
            <a:cxnLst/>
            <a:rect l="l" t="t" r="r" b="b"/>
            <a:pathLst>
              <a:path w="19289" h="9368" extrusionOk="0">
                <a:moveTo>
                  <a:pt x="6686" y="0"/>
                </a:moveTo>
                <a:cubicBezTo>
                  <a:pt x="5883" y="0"/>
                  <a:pt x="5079" y="5"/>
                  <a:pt x="4275" y="15"/>
                </a:cubicBezTo>
                <a:cubicBezTo>
                  <a:pt x="3704" y="27"/>
                  <a:pt x="3144" y="38"/>
                  <a:pt x="2572" y="50"/>
                </a:cubicBezTo>
                <a:cubicBezTo>
                  <a:pt x="465" y="98"/>
                  <a:pt x="1" y="2682"/>
                  <a:pt x="1203" y="3765"/>
                </a:cubicBezTo>
                <a:cubicBezTo>
                  <a:pt x="489" y="4968"/>
                  <a:pt x="1287" y="7051"/>
                  <a:pt x="3001" y="7075"/>
                </a:cubicBezTo>
                <a:cubicBezTo>
                  <a:pt x="3834" y="7087"/>
                  <a:pt x="4680" y="7099"/>
                  <a:pt x="5513" y="7111"/>
                </a:cubicBezTo>
                <a:cubicBezTo>
                  <a:pt x="5561" y="7266"/>
                  <a:pt x="5632" y="7408"/>
                  <a:pt x="5728" y="7539"/>
                </a:cubicBezTo>
                <a:cubicBezTo>
                  <a:pt x="5942" y="7837"/>
                  <a:pt x="6156" y="8147"/>
                  <a:pt x="6371" y="8444"/>
                </a:cubicBezTo>
                <a:cubicBezTo>
                  <a:pt x="6835" y="9097"/>
                  <a:pt x="7486" y="9367"/>
                  <a:pt x="8129" y="9367"/>
                </a:cubicBezTo>
                <a:cubicBezTo>
                  <a:pt x="9035" y="9367"/>
                  <a:pt x="9925" y="8829"/>
                  <a:pt x="10252" y="8063"/>
                </a:cubicBezTo>
                <a:cubicBezTo>
                  <a:pt x="11538" y="7825"/>
                  <a:pt x="12836" y="7623"/>
                  <a:pt x="14133" y="7480"/>
                </a:cubicBezTo>
                <a:cubicBezTo>
                  <a:pt x="15515" y="7325"/>
                  <a:pt x="16348" y="6015"/>
                  <a:pt x="16181" y="4884"/>
                </a:cubicBezTo>
                <a:cubicBezTo>
                  <a:pt x="16967" y="4599"/>
                  <a:pt x="17681" y="4146"/>
                  <a:pt x="18253" y="3396"/>
                </a:cubicBezTo>
                <a:cubicBezTo>
                  <a:pt x="19289" y="2039"/>
                  <a:pt x="17860" y="312"/>
                  <a:pt x="16443" y="241"/>
                </a:cubicBezTo>
                <a:cubicBezTo>
                  <a:pt x="13187" y="79"/>
                  <a:pt x="9939" y="0"/>
                  <a:pt x="6686" y="0"/>
                </a:cubicBezTo>
                <a:close/>
              </a:path>
            </a:pathLst>
          </a:custGeom>
          <a:solidFill>
            <a:srgbClr val="BB8A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950;p24"/>
          <p:cNvSpPr/>
          <p:nvPr/>
        </p:nvSpPr>
        <p:spPr>
          <a:xfrm>
            <a:off x="4859430" y="4346858"/>
            <a:ext cx="1600492" cy="1527669"/>
          </a:xfrm>
          <a:custGeom>
            <a:avLst/>
            <a:gdLst/>
            <a:ahLst/>
            <a:cxnLst/>
            <a:rect l="l" t="t" r="r" b="b"/>
            <a:pathLst>
              <a:path w="32350" h="29295" extrusionOk="0">
                <a:moveTo>
                  <a:pt x="10335" y="889"/>
                </a:moveTo>
                <a:cubicBezTo>
                  <a:pt x="11145" y="889"/>
                  <a:pt x="11955" y="907"/>
                  <a:pt x="12764" y="941"/>
                </a:cubicBezTo>
                <a:cubicBezTo>
                  <a:pt x="12771" y="941"/>
                  <a:pt x="12779" y="941"/>
                  <a:pt x="12786" y="941"/>
                </a:cubicBezTo>
                <a:cubicBezTo>
                  <a:pt x="12844" y="941"/>
                  <a:pt x="12895" y="931"/>
                  <a:pt x="12939" y="912"/>
                </a:cubicBezTo>
                <a:lnTo>
                  <a:pt x="12939" y="912"/>
                </a:lnTo>
                <a:cubicBezTo>
                  <a:pt x="15714" y="969"/>
                  <a:pt x="18484" y="1026"/>
                  <a:pt x="21253" y="1084"/>
                </a:cubicBezTo>
                <a:cubicBezTo>
                  <a:pt x="21517" y="1090"/>
                  <a:pt x="21788" y="1092"/>
                  <a:pt x="22064" y="1092"/>
                </a:cubicBezTo>
                <a:cubicBezTo>
                  <a:pt x="22472" y="1092"/>
                  <a:pt x="22891" y="1088"/>
                  <a:pt x="23313" y="1088"/>
                </a:cubicBezTo>
                <a:cubicBezTo>
                  <a:pt x="26369" y="1088"/>
                  <a:pt x="29581" y="1305"/>
                  <a:pt x="30325" y="4894"/>
                </a:cubicBezTo>
                <a:cubicBezTo>
                  <a:pt x="31028" y="8227"/>
                  <a:pt x="31004" y="11882"/>
                  <a:pt x="31040" y="15276"/>
                </a:cubicBezTo>
                <a:cubicBezTo>
                  <a:pt x="31076" y="18479"/>
                  <a:pt x="31302" y="22146"/>
                  <a:pt x="30623" y="25289"/>
                </a:cubicBezTo>
                <a:cubicBezTo>
                  <a:pt x="30087" y="27742"/>
                  <a:pt x="27218" y="27468"/>
                  <a:pt x="25277" y="27658"/>
                </a:cubicBezTo>
                <a:cubicBezTo>
                  <a:pt x="23563" y="27825"/>
                  <a:pt x="21836" y="27968"/>
                  <a:pt x="20122" y="28075"/>
                </a:cubicBezTo>
                <a:cubicBezTo>
                  <a:pt x="16871" y="28289"/>
                  <a:pt x="13620" y="28385"/>
                  <a:pt x="10359" y="28385"/>
                </a:cubicBezTo>
                <a:cubicBezTo>
                  <a:pt x="10168" y="28385"/>
                  <a:pt x="9978" y="28385"/>
                  <a:pt x="9787" y="28384"/>
                </a:cubicBezTo>
                <a:cubicBezTo>
                  <a:pt x="9764" y="28384"/>
                  <a:pt x="9740" y="28384"/>
                  <a:pt x="9716" y="28384"/>
                </a:cubicBezTo>
                <a:cubicBezTo>
                  <a:pt x="8964" y="28384"/>
                  <a:pt x="8060" y="28432"/>
                  <a:pt x="7126" y="28432"/>
                </a:cubicBezTo>
                <a:cubicBezTo>
                  <a:pt x="4483" y="28432"/>
                  <a:pt x="1610" y="28052"/>
                  <a:pt x="1322" y="25146"/>
                </a:cubicBezTo>
                <a:cubicBezTo>
                  <a:pt x="988" y="21777"/>
                  <a:pt x="1072" y="18300"/>
                  <a:pt x="953" y="14907"/>
                </a:cubicBezTo>
                <a:cubicBezTo>
                  <a:pt x="834" y="11394"/>
                  <a:pt x="703" y="7751"/>
                  <a:pt x="1917" y="4393"/>
                </a:cubicBezTo>
                <a:cubicBezTo>
                  <a:pt x="2286" y="3381"/>
                  <a:pt x="2810" y="2107"/>
                  <a:pt x="3798" y="1536"/>
                </a:cubicBezTo>
                <a:cubicBezTo>
                  <a:pt x="4644" y="1048"/>
                  <a:pt x="5822" y="1084"/>
                  <a:pt x="6787" y="1012"/>
                </a:cubicBezTo>
                <a:cubicBezTo>
                  <a:pt x="7967" y="927"/>
                  <a:pt x="9151" y="889"/>
                  <a:pt x="10335" y="889"/>
                </a:cubicBezTo>
                <a:close/>
                <a:moveTo>
                  <a:pt x="10871" y="83"/>
                </a:moveTo>
                <a:cubicBezTo>
                  <a:pt x="10825" y="83"/>
                  <a:pt x="10783" y="90"/>
                  <a:pt x="10746" y="103"/>
                </a:cubicBezTo>
                <a:lnTo>
                  <a:pt x="10746" y="103"/>
                </a:lnTo>
                <a:cubicBezTo>
                  <a:pt x="10607" y="102"/>
                  <a:pt x="10468" y="101"/>
                  <a:pt x="10329" y="101"/>
                </a:cubicBezTo>
                <a:cubicBezTo>
                  <a:pt x="8926" y="101"/>
                  <a:pt x="7523" y="158"/>
                  <a:pt x="6120" y="286"/>
                </a:cubicBezTo>
                <a:cubicBezTo>
                  <a:pt x="4775" y="405"/>
                  <a:pt x="3501" y="524"/>
                  <a:pt x="2536" y="1584"/>
                </a:cubicBezTo>
                <a:cubicBezTo>
                  <a:pt x="465" y="3834"/>
                  <a:pt x="179" y="7822"/>
                  <a:pt x="107" y="10704"/>
                </a:cubicBezTo>
                <a:cubicBezTo>
                  <a:pt x="0" y="15085"/>
                  <a:pt x="322" y="19502"/>
                  <a:pt x="476" y="23872"/>
                </a:cubicBezTo>
                <a:cubicBezTo>
                  <a:pt x="596" y="26849"/>
                  <a:pt x="1453" y="28587"/>
                  <a:pt x="4596" y="29004"/>
                </a:cubicBezTo>
                <a:cubicBezTo>
                  <a:pt x="6229" y="29220"/>
                  <a:pt x="7912" y="29295"/>
                  <a:pt x="9605" y="29295"/>
                </a:cubicBezTo>
                <a:cubicBezTo>
                  <a:pt x="12095" y="29295"/>
                  <a:pt x="14609" y="29134"/>
                  <a:pt x="17026" y="29027"/>
                </a:cubicBezTo>
                <a:cubicBezTo>
                  <a:pt x="19205" y="28932"/>
                  <a:pt x="21384" y="28789"/>
                  <a:pt x="23551" y="28599"/>
                </a:cubicBezTo>
                <a:cubicBezTo>
                  <a:pt x="25420" y="28444"/>
                  <a:pt x="27468" y="28444"/>
                  <a:pt x="29278" y="27932"/>
                </a:cubicBezTo>
                <a:cubicBezTo>
                  <a:pt x="32349" y="27051"/>
                  <a:pt x="31671" y="22527"/>
                  <a:pt x="31766" y="20062"/>
                </a:cubicBezTo>
                <a:cubicBezTo>
                  <a:pt x="31933" y="15514"/>
                  <a:pt x="31826" y="10918"/>
                  <a:pt x="31326" y="6394"/>
                </a:cubicBezTo>
                <a:cubicBezTo>
                  <a:pt x="30956" y="3012"/>
                  <a:pt x="29706" y="762"/>
                  <a:pt x="26087" y="441"/>
                </a:cubicBezTo>
                <a:cubicBezTo>
                  <a:pt x="21074" y="0"/>
                  <a:pt x="15919" y="191"/>
                  <a:pt x="10883" y="83"/>
                </a:cubicBezTo>
                <a:cubicBezTo>
                  <a:pt x="10879" y="83"/>
                  <a:pt x="10875" y="83"/>
                  <a:pt x="10871" y="83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id-ID" sz="1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</a:rPr>
              <a:t>Click to add title</a:t>
            </a:r>
          </a:p>
        </p:txBody>
      </p:sp>
      <p:sp>
        <p:nvSpPr>
          <p:cNvPr id="226" name="Google Shape;812;p24"/>
          <p:cNvSpPr/>
          <p:nvPr/>
        </p:nvSpPr>
        <p:spPr>
          <a:xfrm>
            <a:off x="5253655" y="3465513"/>
            <a:ext cx="812042" cy="444550"/>
          </a:xfrm>
          <a:custGeom>
            <a:avLst/>
            <a:gdLst/>
            <a:ahLst/>
            <a:cxnLst/>
            <a:rect l="l" t="t" r="r" b="b"/>
            <a:pathLst>
              <a:path w="19289" h="9368" extrusionOk="0">
                <a:moveTo>
                  <a:pt x="6686" y="0"/>
                </a:moveTo>
                <a:cubicBezTo>
                  <a:pt x="5883" y="0"/>
                  <a:pt x="5079" y="5"/>
                  <a:pt x="4275" y="15"/>
                </a:cubicBezTo>
                <a:cubicBezTo>
                  <a:pt x="3704" y="27"/>
                  <a:pt x="3144" y="38"/>
                  <a:pt x="2572" y="50"/>
                </a:cubicBezTo>
                <a:cubicBezTo>
                  <a:pt x="465" y="98"/>
                  <a:pt x="1" y="2682"/>
                  <a:pt x="1203" y="3765"/>
                </a:cubicBezTo>
                <a:cubicBezTo>
                  <a:pt x="489" y="4968"/>
                  <a:pt x="1287" y="7051"/>
                  <a:pt x="3001" y="7075"/>
                </a:cubicBezTo>
                <a:cubicBezTo>
                  <a:pt x="3834" y="7087"/>
                  <a:pt x="4680" y="7099"/>
                  <a:pt x="5513" y="7111"/>
                </a:cubicBezTo>
                <a:cubicBezTo>
                  <a:pt x="5561" y="7266"/>
                  <a:pt x="5632" y="7408"/>
                  <a:pt x="5728" y="7539"/>
                </a:cubicBezTo>
                <a:cubicBezTo>
                  <a:pt x="5942" y="7837"/>
                  <a:pt x="6156" y="8147"/>
                  <a:pt x="6371" y="8444"/>
                </a:cubicBezTo>
                <a:cubicBezTo>
                  <a:pt x="6835" y="9097"/>
                  <a:pt x="7486" y="9367"/>
                  <a:pt x="8129" y="9367"/>
                </a:cubicBezTo>
                <a:cubicBezTo>
                  <a:pt x="9035" y="9367"/>
                  <a:pt x="9925" y="8829"/>
                  <a:pt x="10252" y="8063"/>
                </a:cubicBezTo>
                <a:cubicBezTo>
                  <a:pt x="11538" y="7825"/>
                  <a:pt x="12836" y="7623"/>
                  <a:pt x="14133" y="7480"/>
                </a:cubicBezTo>
                <a:cubicBezTo>
                  <a:pt x="15515" y="7325"/>
                  <a:pt x="16348" y="6015"/>
                  <a:pt x="16181" y="4884"/>
                </a:cubicBezTo>
                <a:cubicBezTo>
                  <a:pt x="16967" y="4599"/>
                  <a:pt x="17681" y="4146"/>
                  <a:pt x="18253" y="3396"/>
                </a:cubicBezTo>
                <a:cubicBezTo>
                  <a:pt x="19289" y="2039"/>
                  <a:pt x="17860" y="312"/>
                  <a:pt x="16443" y="241"/>
                </a:cubicBezTo>
                <a:cubicBezTo>
                  <a:pt x="13187" y="79"/>
                  <a:pt x="9939" y="0"/>
                  <a:pt x="6686" y="0"/>
                </a:cubicBezTo>
                <a:close/>
              </a:path>
            </a:pathLst>
          </a:custGeom>
          <a:solidFill>
            <a:srgbClr val="9963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812;p24"/>
          <p:cNvSpPr/>
          <p:nvPr/>
        </p:nvSpPr>
        <p:spPr>
          <a:xfrm>
            <a:off x="7442469" y="3438122"/>
            <a:ext cx="812042" cy="444550"/>
          </a:xfrm>
          <a:custGeom>
            <a:avLst/>
            <a:gdLst/>
            <a:ahLst/>
            <a:cxnLst/>
            <a:rect l="l" t="t" r="r" b="b"/>
            <a:pathLst>
              <a:path w="19289" h="9368" extrusionOk="0">
                <a:moveTo>
                  <a:pt x="6686" y="0"/>
                </a:moveTo>
                <a:cubicBezTo>
                  <a:pt x="5883" y="0"/>
                  <a:pt x="5079" y="5"/>
                  <a:pt x="4275" y="15"/>
                </a:cubicBezTo>
                <a:cubicBezTo>
                  <a:pt x="3704" y="27"/>
                  <a:pt x="3144" y="38"/>
                  <a:pt x="2572" y="50"/>
                </a:cubicBezTo>
                <a:cubicBezTo>
                  <a:pt x="465" y="98"/>
                  <a:pt x="1" y="2682"/>
                  <a:pt x="1203" y="3765"/>
                </a:cubicBezTo>
                <a:cubicBezTo>
                  <a:pt x="489" y="4968"/>
                  <a:pt x="1287" y="7051"/>
                  <a:pt x="3001" y="7075"/>
                </a:cubicBezTo>
                <a:cubicBezTo>
                  <a:pt x="3834" y="7087"/>
                  <a:pt x="4680" y="7099"/>
                  <a:pt x="5513" y="7111"/>
                </a:cubicBezTo>
                <a:cubicBezTo>
                  <a:pt x="5561" y="7266"/>
                  <a:pt x="5632" y="7408"/>
                  <a:pt x="5728" y="7539"/>
                </a:cubicBezTo>
                <a:cubicBezTo>
                  <a:pt x="5942" y="7837"/>
                  <a:pt x="6156" y="8147"/>
                  <a:pt x="6371" y="8444"/>
                </a:cubicBezTo>
                <a:cubicBezTo>
                  <a:pt x="6835" y="9097"/>
                  <a:pt x="7486" y="9367"/>
                  <a:pt x="8129" y="9367"/>
                </a:cubicBezTo>
                <a:cubicBezTo>
                  <a:pt x="9035" y="9367"/>
                  <a:pt x="9925" y="8829"/>
                  <a:pt x="10252" y="8063"/>
                </a:cubicBezTo>
                <a:cubicBezTo>
                  <a:pt x="11538" y="7825"/>
                  <a:pt x="12836" y="7623"/>
                  <a:pt x="14133" y="7480"/>
                </a:cubicBezTo>
                <a:cubicBezTo>
                  <a:pt x="15515" y="7325"/>
                  <a:pt x="16348" y="6015"/>
                  <a:pt x="16181" y="4884"/>
                </a:cubicBezTo>
                <a:cubicBezTo>
                  <a:pt x="16967" y="4599"/>
                  <a:pt x="17681" y="4146"/>
                  <a:pt x="18253" y="3396"/>
                </a:cubicBezTo>
                <a:cubicBezTo>
                  <a:pt x="19289" y="2039"/>
                  <a:pt x="17860" y="312"/>
                  <a:pt x="16443" y="241"/>
                </a:cubicBezTo>
                <a:cubicBezTo>
                  <a:pt x="13187" y="79"/>
                  <a:pt x="9939" y="0"/>
                  <a:pt x="6686" y="0"/>
                </a:cubicBezTo>
                <a:close/>
              </a:path>
            </a:pathLst>
          </a:custGeom>
          <a:solidFill>
            <a:srgbClr val="BB8A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950;p24"/>
          <p:cNvSpPr/>
          <p:nvPr/>
        </p:nvSpPr>
        <p:spPr>
          <a:xfrm>
            <a:off x="7058924" y="4402186"/>
            <a:ext cx="1810366" cy="1466789"/>
          </a:xfrm>
          <a:custGeom>
            <a:avLst/>
            <a:gdLst/>
            <a:ahLst/>
            <a:cxnLst/>
            <a:rect l="l" t="t" r="r" b="b"/>
            <a:pathLst>
              <a:path w="32350" h="29295" extrusionOk="0">
                <a:moveTo>
                  <a:pt x="10335" y="889"/>
                </a:moveTo>
                <a:cubicBezTo>
                  <a:pt x="11145" y="889"/>
                  <a:pt x="11955" y="907"/>
                  <a:pt x="12764" y="941"/>
                </a:cubicBezTo>
                <a:cubicBezTo>
                  <a:pt x="12771" y="941"/>
                  <a:pt x="12779" y="941"/>
                  <a:pt x="12786" y="941"/>
                </a:cubicBezTo>
                <a:cubicBezTo>
                  <a:pt x="12844" y="941"/>
                  <a:pt x="12895" y="931"/>
                  <a:pt x="12939" y="912"/>
                </a:cubicBezTo>
                <a:lnTo>
                  <a:pt x="12939" y="912"/>
                </a:lnTo>
                <a:cubicBezTo>
                  <a:pt x="15714" y="969"/>
                  <a:pt x="18484" y="1026"/>
                  <a:pt x="21253" y="1084"/>
                </a:cubicBezTo>
                <a:cubicBezTo>
                  <a:pt x="21517" y="1090"/>
                  <a:pt x="21788" y="1092"/>
                  <a:pt x="22064" y="1092"/>
                </a:cubicBezTo>
                <a:cubicBezTo>
                  <a:pt x="22472" y="1092"/>
                  <a:pt x="22891" y="1088"/>
                  <a:pt x="23313" y="1088"/>
                </a:cubicBezTo>
                <a:cubicBezTo>
                  <a:pt x="26369" y="1088"/>
                  <a:pt x="29581" y="1305"/>
                  <a:pt x="30325" y="4894"/>
                </a:cubicBezTo>
                <a:cubicBezTo>
                  <a:pt x="31028" y="8227"/>
                  <a:pt x="31004" y="11882"/>
                  <a:pt x="31040" y="15276"/>
                </a:cubicBezTo>
                <a:cubicBezTo>
                  <a:pt x="31076" y="18479"/>
                  <a:pt x="31302" y="22146"/>
                  <a:pt x="30623" y="25289"/>
                </a:cubicBezTo>
                <a:cubicBezTo>
                  <a:pt x="30087" y="27742"/>
                  <a:pt x="27218" y="27468"/>
                  <a:pt x="25277" y="27658"/>
                </a:cubicBezTo>
                <a:cubicBezTo>
                  <a:pt x="23563" y="27825"/>
                  <a:pt x="21836" y="27968"/>
                  <a:pt x="20122" y="28075"/>
                </a:cubicBezTo>
                <a:cubicBezTo>
                  <a:pt x="16871" y="28289"/>
                  <a:pt x="13620" y="28385"/>
                  <a:pt x="10359" y="28385"/>
                </a:cubicBezTo>
                <a:cubicBezTo>
                  <a:pt x="10168" y="28385"/>
                  <a:pt x="9978" y="28385"/>
                  <a:pt x="9787" y="28384"/>
                </a:cubicBezTo>
                <a:cubicBezTo>
                  <a:pt x="9764" y="28384"/>
                  <a:pt x="9740" y="28384"/>
                  <a:pt x="9716" y="28384"/>
                </a:cubicBezTo>
                <a:cubicBezTo>
                  <a:pt x="8964" y="28384"/>
                  <a:pt x="8060" y="28432"/>
                  <a:pt x="7126" y="28432"/>
                </a:cubicBezTo>
                <a:cubicBezTo>
                  <a:pt x="4483" y="28432"/>
                  <a:pt x="1610" y="28052"/>
                  <a:pt x="1322" y="25146"/>
                </a:cubicBezTo>
                <a:cubicBezTo>
                  <a:pt x="988" y="21777"/>
                  <a:pt x="1072" y="18300"/>
                  <a:pt x="953" y="14907"/>
                </a:cubicBezTo>
                <a:cubicBezTo>
                  <a:pt x="834" y="11394"/>
                  <a:pt x="703" y="7751"/>
                  <a:pt x="1917" y="4393"/>
                </a:cubicBezTo>
                <a:cubicBezTo>
                  <a:pt x="2286" y="3381"/>
                  <a:pt x="2810" y="2107"/>
                  <a:pt x="3798" y="1536"/>
                </a:cubicBezTo>
                <a:cubicBezTo>
                  <a:pt x="4644" y="1048"/>
                  <a:pt x="5822" y="1084"/>
                  <a:pt x="6787" y="1012"/>
                </a:cubicBezTo>
                <a:cubicBezTo>
                  <a:pt x="7967" y="927"/>
                  <a:pt x="9151" y="889"/>
                  <a:pt x="10335" y="889"/>
                </a:cubicBezTo>
                <a:close/>
                <a:moveTo>
                  <a:pt x="10871" y="83"/>
                </a:moveTo>
                <a:cubicBezTo>
                  <a:pt x="10825" y="83"/>
                  <a:pt x="10783" y="90"/>
                  <a:pt x="10746" y="103"/>
                </a:cubicBezTo>
                <a:lnTo>
                  <a:pt x="10746" y="103"/>
                </a:lnTo>
                <a:cubicBezTo>
                  <a:pt x="10607" y="102"/>
                  <a:pt x="10468" y="101"/>
                  <a:pt x="10329" y="101"/>
                </a:cubicBezTo>
                <a:cubicBezTo>
                  <a:pt x="8926" y="101"/>
                  <a:pt x="7523" y="158"/>
                  <a:pt x="6120" y="286"/>
                </a:cubicBezTo>
                <a:cubicBezTo>
                  <a:pt x="4775" y="405"/>
                  <a:pt x="3501" y="524"/>
                  <a:pt x="2536" y="1584"/>
                </a:cubicBezTo>
                <a:cubicBezTo>
                  <a:pt x="465" y="3834"/>
                  <a:pt x="179" y="7822"/>
                  <a:pt x="107" y="10704"/>
                </a:cubicBezTo>
                <a:cubicBezTo>
                  <a:pt x="0" y="15085"/>
                  <a:pt x="322" y="19502"/>
                  <a:pt x="476" y="23872"/>
                </a:cubicBezTo>
                <a:cubicBezTo>
                  <a:pt x="596" y="26849"/>
                  <a:pt x="1453" y="28587"/>
                  <a:pt x="4596" y="29004"/>
                </a:cubicBezTo>
                <a:cubicBezTo>
                  <a:pt x="6229" y="29220"/>
                  <a:pt x="7912" y="29295"/>
                  <a:pt x="9605" y="29295"/>
                </a:cubicBezTo>
                <a:cubicBezTo>
                  <a:pt x="12095" y="29295"/>
                  <a:pt x="14609" y="29134"/>
                  <a:pt x="17026" y="29027"/>
                </a:cubicBezTo>
                <a:cubicBezTo>
                  <a:pt x="19205" y="28932"/>
                  <a:pt x="21384" y="28789"/>
                  <a:pt x="23551" y="28599"/>
                </a:cubicBezTo>
                <a:cubicBezTo>
                  <a:pt x="25420" y="28444"/>
                  <a:pt x="27468" y="28444"/>
                  <a:pt x="29278" y="27932"/>
                </a:cubicBezTo>
                <a:cubicBezTo>
                  <a:pt x="32349" y="27051"/>
                  <a:pt x="31671" y="22527"/>
                  <a:pt x="31766" y="20062"/>
                </a:cubicBezTo>
                <a:cubicBezTo>
                  <a:pt x="31933" y="15514"/>
                  <a:pt x="31826" y="10918"/>
                  <a:pt x="31326" y="6394"/>
                </a:cubicBezTo>
                <a:cubicBezTo>
                  <a:pt x="30956" y="3012"/>
                  <a:pt x="29706" y="762"/>
                  <a:pt x="26087" y="441"/>
                </a:cubicBezTo>
                <a:cubicBezTo>
                  <a:pt x="21074" y="0"/>
                  <a:pt x="15919" y="191"/>
                  <a:pt x="10883" y="83"/>
                </a:cubicBezTo>
                <a:cubicBezTo>
                  <a:pt x="10879" y="83"/>
                  <a:pt x="10875" y="83"/>
                  <a:pt x="10871" y="83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id-ID" sz="1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</a:rPr>
              <a:t>Click to add title</a:t>
            </a:r>
          </a:p>
        </p:txBody>
      </p:sp>
      <p:sp>
        <p:nvSpPr>
          <p:cNvPr id="229" name="Google Shape;950;p24"/>
          <p:cNvSpPr/>
          <p:nvPr/>
        </p:nvSpPr>
        <p:spPr>
          <a:xfrm>
            <a:off x="9255853" y="4368311"/>
            <a:ext cx="1600492" cy="1527669"/>
          </a:xfrm>
          <a:custGeom>
            <a:avLst/>
            <a:gdLst/>
            <a:ahLst/>
            <a:cxnLst/>
            <a:rect l="l" t="t" r="r" b="b"/>
            <a:pathLst>
              <a:path w="32350" h="29295" extrusionOk="0">
                <a:moveTo>
                  <a:pt x="10335" y="889"/>
                </a:moveTo>
                <a:cubicBezTo>
                  <a:pt x="11145" y="889"/>
                  <a:pt x="11955" y="907"/>
                  <a:pt x="12764" y="941"/>
                </a:cubicBezTo>
                <a:cubicBezTo>
                  <a:pt x="12771" y="941"/>
                  <a:pt x="12779" y="941"/>
                  <a:pt x="12786" y="941"/>
                </a:cubicBezTo>
                <a:cubicBezTo>
                  <a:pt x="12844" y="941"/>
                  <a:pt x="12895" y="931"/>
                  <a:pt x="12939" y="912"/>
                </a:cubicBezTo>
                <a:lnTo>
                  <a:pt x="12939" y="912"/>
                </a:lnTo>
                <a:cubicBezTo>
                  <a:pt x="15714" y="969"/>
                  <a:pt x="18484" y="1026"/>
                  <a:pt x="21253" y="1084"/>
                </a:cubicBezTo>
                <a:cubicBezTo>
                  <a:pt x="21517" y="1090"/>
                  <a:pt x="21788" y="1092"/>
                  <a:pt x="22064" y="1092"/>
                </a:cubicBezTo>
                <a:cubicBezTo>
                  <a:pt x="22472" y="1092"/>
                  <a:pt x="22891" y="1088"/>
                  <a:pt x="23313" y="1088"/>
                </a:cubicBezTo>
                <a:cubicBezTo>
                  <a:pt x="26369" y="1088"/>
                  <a:pt x="29581" y="1305"/>
                  <a:pt x="30325" y="4894"/>
                </a:cubicBezTo>
                <a:cubicBezTo>
                  <a:pt x="31028" y="8227"/>
                  <a:pt x="31004" y="11882"/>
                  <a:pt x="31040" y="15276"/>
                </a:cubicBezTo>
                <a:cubicBezTo>
                  <a:pt x="31076" y="18479"/>
                  <a:pt x="31302" y="22146"/>
                  <a:pt x="30623" y="25289"/>
                </a:cubicBezTo>
                <a:cubicBezTo>
                  <a:pt x="30087" y="27742"/>
                  <a:pt x="27218" y="27468"/>
                  <a:pt x="25277" y="27658"/>
                </a:cubicBezTo>
                <a:cubicBezTo>
                  <a:pt x="23563" y="27825"/>
                  <a:pt x="21836" y="27968"/>
                  <a:pt x="20122" y="28075"/>
                </a:cubicBezTo>
                <a:cubicBezTo>
                  <a:pt x="16871" y="28289"/>
                  <a:pt x="13620" y="28385"/>
                  <a:pt x="10359" y="28385"/>
                </a:cubicBezTo>
                <a:cubicBezTo>
                  <a:pt x="10168" y="28385"/>
                  <a:pt x="9978" y="28385"/>
                  <a:pt x="9787" y="28384"/>
                </a:cubicBezTo>
                <a:cubicBezTo>
                  <a:pt x="9764" y="28384"/>
                  <a:pt x="9740" y="28384"/>
                  <a:pt x="9716" y="28384"/>
                </a:cubicBezTo>
                <a:cubicBezTo>
                  <a:pt x="8964" y="28384"/>
                  <a:pt x="8060" y="28432"/>
                  <a:pt x="7126" y="28432"/>
                </a:cubicBezTo>
                <a:cubicBezTo>
                  <a:pt x="4483" y="28432"/>
                  <a:pt x="1610" y="28052"/>
                  <a:pt x="1322" y="25146"/>
                </a:cubicBezTo>
                <a:cubicBezTo>
                  <a:pt x="988" y="21777"/>
                  <a:pt x="1072" y="18300"/>
                  <a:pt x="953" y="14907"/>
                </a:cubicBezTo>
                <a:cubicBezTo>
                  <a:pt x="834" y="11394"/>
                  <a:pt x="703" y="7751"/>
                  <a:pt x="1917" y="4393"/>
                </a:cubicBezTo>
                <a:cubicBezTo>
                  <a:pt x="2286" y="3381"/>
                  <a:pt x="2810" y="2107"/>
                  <a:pt x="3798" y="1536"/>
                </a:cubicBezTo>
                <a:cubicBezTo>
                  <a:pt x="4644" y="1048"/>
                  <a:pt x="5822" y="1084"/>
                  <a:pt x="6787" y="1012"/>
                </a:cubicBezTo>
                <a:cubicBezTo>
                  <a:pt x="7967" y="927"/>
                  <a:pt x="9151" y="889"/>
                  <a:pt x="10335" y="889"/>
                </a:cubicBezTo>
                <a:close/>
                <a:moveTo>
                  <a:pt x="10871" y="83"/>
                </a:moveTo>
                <a:cubicBezTo>
                  <a:pt x="10825" y="83"/>
                  <a:pt x="10783" y="90"/>
                  <a:pt x="10746" y="103"/>
                </a:cubicBezTo>
                <a:lnTo>
                  <a:pt x="10746" y="103"/>
                </a:lnTo>
                <a:cubicBezTo>
                  <a:pt x="10607" y="102"/>
                  <a:pt x="10468" y="101"/>
                  <a:pt x="10329" y="101"/>
                </a:cubicBezTo>
                <a:cubicBezTo>
                  <a:pt x="8926" y="101"/>
                  <a:pt x="7523" y="158"/>
                  <a:pt x="6120" y="286"/>
                </a:cubicBezTo>
                <a:cubicBezTo>
                  <a:pt x="4775" y="405"/>
                  <a:pt x="3501" y="524"/>
                  <a:pt x="2536" y="1584"/>
                </a:cubicBezTo>
                <a:cubicBezTo>
                  <a:pt x="465" y="3834"/>
                  <a:pt x="179" y="7822"/>
                  <a:pt x="107" y="10704"/>
                </a:cubicBezTo>
                <a:cubicBezTo>
                  <a:pt x="0" y="15085"/>
                  <a:pt x="322" y="19502"/>
                  <a:pt x="476" y="23872"/>
                </a:cubicBezTo>
                <a:cubicBezTo>
                  <a:pt x="596" y="26849"/>
                  <a:pt x="1453" y="28587"/>
                  <a:pt x="4596" y="29004"/>
                </a:cubicBezTo>
                <a:cubicBezTo>
                  <a:pt x="6229" y="29220"/>
                  <a:pt x="7912" y="29295"/>
                  <a:pt x="9605" y="29295"/>
                </a:cubicBezTo>
                <a:cubicBezTo>
                  <a:pt x="12095" y="29295"/>
                  <a:pt x="14609" y="29134"/>
                  <a:pt x="17026" y="29027"/>
                </a:cubicBezTo>
                <a:cubicBezTo>
                  <a:pt x="19205" y="28932"/>
                  <a:pt x="21384" y="28789"/>
                  <a:pt x="23551" y="28599"/>
                </a:cubicBezTo>
                <a:cubicBezTo>
                  <a:pt x="25420" y="28444"/>
                  <a:pt x="27468" y="28444"/>
                  <a:pt x="29278" y="27932"/>
                </a:cubicBezTo>
                <a:cubicBezTo>
                  <a:pt x="32349" y="27051"/>
                  <a:pt x="31671" y="22527"/>
                  <a:pt x="31766" y="20062"/>
                </a:cubicBezTo>
                <a:cubicBezTo>
                  <a:pt x="31933" y="15514"/>
                  <a:pt x="31826" y="10918"/>
                  <a:pt x="31326" y="6394"/>
                </a:cubicBezTo>
                <a:cubicBezTo>
                  <a:pt x="30956" y="3012"/>
                  <a:pt x="29706" y="762"/>
                  <a:pt x="26087" y="441"/>
                </a:cubicBezTo>
                <a:cubicBezTo>
                  <a:pt x="21074" y="0"/>
                  <a:pt x="15919" y="191"/>
                  <a:pt x="10883" y="83"/>
                </a:cubicBezTo>
                <a:cubicBezTo>
                  <a:pt x="10879" y="83"/>
                  <a:pt x="10875" y="83"/>
                  <a:pt x="10871" y="83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defRPr/>
            </a:pPr>
            <a:r>
              <a:rPr lang="id-ID" sz="1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kso Sapi" pitchFamily="50" charset="0"/>
              </a:rPr>
              <a:t>Click to add title</a:t>
            </a:r>
          </a:p>
        </p:txBody>
      </p:sp>
      <p:sp>
        <p:nvSpPr>
          <p:cNvPr id="230" name="Google Shape;812;p24"/>
          <p:cNvSpPr/>
          <p:nvPr/>
        </p:nvSpPr>
        <p:spPr>
          <a:xfrm>
            <a:off x="9678956" y="3530435"/>
            <a:ext cx="812042" cy="444550"/>
          </a:xfrm>
          <a:custGeom>
            <a:avLst/>
            <a:gdLst/>
            <a:ahLst/>
            <a:cxnLst/>
            <a:rect l="l" t="t" r="r" b="b"/>
            <a:pathLst>
              <a:path w="19289" h="9368" extrusionOk="0">
                <a:moveTo>
                  <a:pt x="6686" y="0"/>
                </a:moveTo>
                <a:cubicBezTo>
                  <a:pt x="5883" y="0"/>
                  <a:pt x="5079" y="5"/>
                  <a:pt x="4275" y="15"/>
                </a:cubicBezTo>
                <a:cubicBezTo>
                  <a:pt x="3704" y="27"/>
                  <a:pt x="3144" y="38"/>
                  <a:pt x="2572" y="50"/>
                </a:cubicBezTo>
                <a:cubicBezTo>
                  <a:pt x="465" y="98"/>
                  <a:pt x="1" y="2682"/>
                  <a:pt x="1203" y="3765"/>
                </a:cubicBezTo>
                <a:cubicBezTo>
                  <a:pt x="489" y="4968"/>
                  <a:pt x="1287" y="7051"/>
                  <a:pt x="3001" y="7075"/>
                </a:cubicBezTo>
                <a:cubicBezTo>
                  <a:pt x="3834" y="7087"/>
                  <a:pt x="4680" y="7099"/>
                  <a:pt x="5513" y="7111"/>
                </a:cubicBezTo>
                <a:cubicBezTo>
                  <a:pt x="5561" y="7266"/>
                  <a:pt x="5632" y="7408"/>
                  <a:pt x="5728" y="7539"/>
                </a:cubicBezTo>
                <a:cubicBezTo>
                  <a:pt x="5942" y="7837"/>
                  <a:pt x="6156" y="8147"/>
                  <a:pt x="6371" y="8444"/>
                </a:cubicBezTo>
                <a:cubicBezTo>
                  <a:pt x="6835" y="9097"/>
                  <a:pt x="7486" y="9367"/>
                  <a:pt x="8129" y="9367"/>
                </a:cubicBezTo>
                <a:cubicBezTo>
                  <a:pt x="9035" y="9367"/>
                  <a:pt x="9925" y="8829"/>
                  <a:pt x="10252" y="8063"/>
                </a:cubicBezTo>
                <a:cubicBezTo>
                  <a:pt x="11538" y="7825"/>
                  <a:pt x="12836" y="7623"/>
                  <a:pt x="14133" y="7480"/>
                </a:cubicBezTo>
                <a:cubicBezTo>
                  <a:pt x="15515" y="7325"/>
                  <a:pt x="16348" y="6015"/>
                  <a:pt x="16181" y="4884"/>
                </a:cubicBezTo>
                <a:cubicBezTo>
                  <a:pt x="16967" y="4599"/>
                  <a:pt x="17681" y="4146"/>
                  <a:pt x="18253" y="3396"/>
                </a:cubicBezTo>
                <a:cubicBezTo>
                  <a:pt x="19289" y="2039"/>
                  <a:pt x="17860" y="312"/>
                  <a:pt x="16443" y="241"/>
                </a:cubicBezTo>
                <a:cubicBezTo>
                  <a:pt x="13187" y="79"/>
                  <a:pt x="9939" y="0"/>
                  <a:pt x="6686" y="0"/>
                </a:cubicBezTo>
                <a:close/>
              </a:path>
            </a:pathLst>
          </a:custGeom>
          <a:solidFill>
            <a:srgbClr val="8059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813;p24"/>
          <p:cNvSpPr/>
          <p:nvPr/>
        </p:nvSpPr>
        <p:spPr>
          <a:xfrm>
            <a:off x="5588770" y="4052214"/>
            <a:ext cx="141811" cy="141811"/>
          </a:xfrm>
          <a:custGeom>
            <a:avLst/>
            <a:gdLst/>
            <a:ahLst/>
            <a:cxnLst/>
            <a:rect l="l" t="t" r="r" b="b"/>
            <a:pathLst>
              <a:path w="4442" h="4442" extrusionOk="0">
                <a:moveTo>
                  <a:pt x="2227" y="1"/>
                </a:moveTo>
                <a:cubicBezTo>
                  <a:pt x="1000" y="1"/>
                  <a:pt x="0" y="1001"/>
                  <a:pt x="0" y="2227"/>
                </a:cubicBezTo>
                <a:cubicBezTo>
                  <a:pt x="0" y="3453"/>
                  <a:pt x="1000" y="4442"/>
                  <a:pt x="2227" y="4442"/>
                </a:cubicBezTo>
                <a:cubicBezTo>
                  <a:pt x="3453" y="4442"/>
                  <a:pt x="4441" y="3453"/>
                  <a:pt x="4441" y="2227"/>
                </a:cubicBezTo>
                <a:cubicBezTo>
                  <a:pt x="4441" y="1001"/>
                  <a:pt x="3453" y="1"/>
                  <a:pt x="2227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813;p24"/>
          <p:cNvSpPr/>
          <p:nvPr/>
        </p:nvSpPr>
        <p:spPr>
          <a:xfrm>
            <a:off x="7788264" y="4024823"/>
            <a:ext cx="141811" cy="141811"/>
          </a:xfrm>
          <a:custGeom>
            <a:avLst/>
            <a:gdLst/>
            <a:ahLst/>
            <a:cxnLst/>
            <a:rect l="l" t="t" r="r" b="b"/>
            <a:pathLst>
              <a:path w="4442" h="4442" extrusionOk="0">
                <a:moveTo>
                  <a:pt x="2227" y="1"/>
                </a:moveTo>
                <a:cubicBezTo>
                  <a:pt x="1000" y="1"/>
                  <a:pt x="0" y="1001"/>
                  <a:pt x="0" y="2227"/>
                </a:cubicBezTo>
                <a:cubicBezTo>
                  <a:pt x="0" y="3453"/>
                  <a:pt x="1000" y="4442"/>
                  <a:pt x="2227" y="4442"/>
                </a:cubicBezTo>
                <a:cubicBezTo>
                  <a:pt x="3453" y="4442"/>
                  <a:pt x="4441" y="3453"/>
                  <a:pt x="4441" y="2227"/>
                </a:cubicBezTo>
                <a:cubicBezTo>
                  <a:pt x="4441" y="1001"/>
                  <a:pt x="3453" y="1"/>
                  <a:pt x="2227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813;p24"/>
          <p:cNvSpPr/>
          <p:nvPr/>
        </p:nvSpPr>
        <p:spPr>
          <a:xfrm>
            <a:off x="10000753" y="4082327"/>
            <a:ext cx="141811" cy="141811"/>
          </a:xfrm>
          <a:custGeom>
            <a:avLst/>
            <a:gdLst/>
            <a:ahLst/>
            <a:cxnLst/>
            <a:rect l="l" t="t" r="r" b="b"/>
            <a:pathLst>
              <a:path w="4442" h="4442" extrusionOk="0">
                <a:moveTo>
                  <a:pt x="2227" y="1"/>
                </a:moveTo>
                <a:cubicBezTo>
                  <a:pt x="1000" y="1"/>
                  <a:pt x="0" y="1001"/>
                  <a:pt x="0" y="2227"/>
                </a:cubicBezTo>
                <a:cubicBezTo>
                  <a:pt x="0" y="3453"/>
                  <a:pt x="1000" y="4442"/>
                  <a:pt x="2227" y="4442"/>
                </a:cubicBezTo>
                <a:cubicBezTo>
                  <a:pt x="3453" y="4442"/>
                  <a:pt x="4441" y="3453"/>
                  <a:pt x="4441" y="2227"/>
                </a:cubicBezTo>
                <a:cubicBezTo>
                  <a:pt x="4441" y="1001"/>
                  <a:pt x="3453" y="1"/>
                  <a:pt x="2227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78008"/>
          <a:stretch/>
        </p:blipFill>
        <p:spPr>
          <a:xfrm>
            <a:off x="3086764" y="2606640"/>
            <a:ext cx="1111205" cy="636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/>
          <a:srcRect t="73329"/>
          <a:stretch/>
        </p:blipFill>
        <p:spPr>
          <a:xfrm>
            <a:off x="5049692" y="2433887"/>
            <a:ext cx="1604691" cy="896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68706"/>
          <a:stretch/>
        </p:blipFill>
        <p:spPr>
          <a:xfrm>
            <a:off x="7105877" y="2327498"/>
            <a:ext cx="1423596" cy="9624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/>
          <a:srcRect t="66062"/>
          <a:stretch/>
        </p:blipFill>
        <p:spPr>
          <a:xfrm>
            <a:off x="9543750" y="2435769"/>
            <a:ext cx="1047087" cy="975130"/>
          </a:xfrm>
          <a:prstGeom prst="rect">
            <a:avLst/>
          </a:prstGeom>
        </p:spPr>
      </p:pic>
      <p:pic>
        <p:nvPicPr>
          <p:cNvPr id="251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9" b="61707"/>
          <a:stretch>
            <a:fillRect/>
          </a:stretch>
        </p:blipFill>
        <p:spPr bwMode="auto">
          <a:xfrm>
            <a:off x="-213519" y="292683"/>
            <a:ext cx="2756148" cy="187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2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29" b="61707"/>
          <a:stretch>
            <a:fillRect/>
          </a:stretch>
        </p:blipFill>
        <p:spPr bwMode="auto">
          <a:xfrm rot="19191931" flipV="1">
            <a:off x="8673140" y="4714429"/>
            <a:ext cx="3478214" cy="236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472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107" grpId="1" animBg="1"/>
      <p:bldP spid="108" grpId="1"/>
      <p:bldP spid="219" grpId="0" animBg="1"/>
      <p:bldP spid="219" grpId="1" animBg="1"/>
      <p:bldP spid="221" grpId="0" animBg="1"/>
      <p:bldP spid="221" grpId="1" animBg="1"/>
      <p:bldP spid="222" grpId="0" animBg="1"/>
      <p:bldP spid="223" grpId="0" animBg="1"/>
      <p:bldP spid="224" grpId="0" animBg="1"/>
      <p:bldP spid="225" grpId="0" animBg="1"/>
      <p:bldP spid="225" grpId="1" animBg="1"/>
      <p:bldP spid="226" grpId="0" animBg="1"/>
      <p:bldP spid="227" grpId="0" animBg="1"/>
      <p:bldP spid="228" grpId="0" animBg="1"/>
      <p:bldP spid="228" grpId="1" animBg="1"/>
      <p:bldP spid="229" grpId="0" animBg="1"/>
      <p:bldP spid="229" grpId="1" animBg="1"/>
      <p:bldP spid="230" grpId="0" animBg="1"/>
      <p:bldP spid="231" grpId="0" animBg="1"/>
      <p:bldP spid="232" grpId="0" animBg="1"/>
      <p:bldP spid="2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695239" y="495300"/>
            <a:ext cx="10992659" cy="5848366"/>
          </a:xfrm>
          <a:prstGeom prst="roundRect">
            <a:avLst/>
          </a:prstGeom>
          <a:solidFill>
            <a:srgbClr val="EBD3B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52" y="460296"/>
            <a:ext cx="11347019" cy="5870419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8772370" y="12309"/>
            <a:ext cx="3964625" cy="6922169"/>
          </a:xfrm>
          <a:custGeom>
            <a:avLst/>
            <a:gdLst>
              <a:gd name="connsiteX0" fmla="*/ 3585282 w 3964625"/>
              <a:gd name="connsiteY0" fmla="*/ 1558074 h 6922169"/>
              <a:gd name="connsiteX1" fmla="*/ 1398673 w 3964625"/>
              <a:gd name="connsiteY1" fmla="*/ 179848 h 6922169"/>
              <a:gd name="connsiteX2" fmla="*/ 1001108 w 3964625"/>
              <a:gd name="connsiteY2" fmla="*/ 325621 h 6922169"/>
              <a:gd name="connsiteX3" fmla="*/ 1160134 w 3964625"/>
              <a:gd name="connsiteY3" fmla="*/ 2989308 h 6922169"/>
              <a:gd name="connsiteX4" fmla="*/ 1279404 w 3964625"/>
              <a:gd name="connsiteY4" fmla="*/ 3413378 h 6922169"/>
              <a:gd name="connsiteX5" fmla="*/ 2657630 w 3964625"/>
              <a:gd name="connsiteY5" fmla="*/ 2604995 h 6922169"/>
              <a:gd name="connsiteX6" fmla="*/ 7195 w 3964625"/>
              <a:gd name="connsiteY6" fmla="*/ 6355361 h 6922169"/>
              <a:gd name="connsiteX7" fmla="*/ 3625039 w 3964625"/>
              <a:gd name="connsiteY7" fmla="*/ 6395117 h 6922169"/>
              <a:gd name="connsiteX8" fmla="*/ 3598534 w 3964625"/>
              <a:gd name="connsiteY8" fmla="*/ 1465308 h 69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4625" h="6922169">
                <a:moveTo>
                  <a:pt x="3585282" y="1558074"/>
                </a:moveTo>
                <a:cubicBezTo>
                  <a:pt x="2707325" y="971665"/>
                  <a:pt x="1829369" y="385257"/>
                  <a:pt x="1398673" y="179848"/>
                </a:cubicBezTo>
                <a:cubicBezTo>
                  <a:pt x="967977" y="-25561"/>
                  <a:pt x="1040864" y="-142622"/>
                  <a:pt x="1001108" y="325621"/>
                </a:cubicBezTo>
                <a:cubicBezTo>
                  <a:pt x="961351" y="793864"/>
                  <a:pt x="1113751" y="2474682"/>
                  <a:pt x="1160134" y="2989308"/>
                </a:cubicBezTo>
                <a:cubicBezTo>
                  <a:pt x="1206517" y="3503934"/>
                  <a:pt x="1029821" y="3477430"/>
                  <a:pt x="1279404" y="3413378"/>
                </a:cubicBezTo>
                <a:cubicBezTo>
                  <a:pt x="1528987" y="3349326"/>
                  <a:pt x="2869665" y="2114665"/>
                  <a:pt x="2657630" y="2604995"/>
                </a:cubicBezTo>
                <a:cubicBezTo>
                  <a:pt x="2445595" y="3095325"/>
                  <a:pt x="-154040" y="5723674"/>
                  <a:pt x="7195" y="6355361"/>
                </a:cubicBezTo>
                <a:cubicBezTo>
                  <a:pt x="168430" y="6987048"/>
                  <a:pt x="3026482" y="7210126"/>
                  <a:pt x="3625039" y="6395117"/>
                </a:cubicBezTo>
                <a:cubicBezTo>
                  <a:pt x="4223596" y="5580108"/>
                  <a:pt x="3911065" y="3522708"/>
                  <a:pt x="3598534" y="1465308"/>
                </a:cubicBezTo>
              </a:path>
            </a:pathLst>
          </a:custGeom>
          <a:solidFill>
            <a:srgbClr val="D1CAB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2001">
            <a:off x="8083620" y="-1559601"/>
            <a:ext cx="7139035" cy="4170025"/>
          </a:xfrm>
          <a:prstGeom prst="rect">
            <a:avLst/>
          </a:prstGeom>
        </p:spPr>
      </p:pic>
      <p:sp>
        <p:nvSpPr>
          <p:cNvPr id="25" name="Freeform 24"/>
          <p:cNvSpPr/>
          <p:nvPr/>
        </p:nvSpPr>
        <p:spPr>
          <a:xfrm rot="15111282" flipH="1">
            <a:off x="837837" y="-4221537"/>
            <a:ext cx="3964625" cy="6922169"/>
          </a:xfrm>
          <a:custGeom>
            <a:avLst/>
            <a:gdLst>
              <a:gd name="connsiteX0" fmla="*/ 3585282 w 3964625"/>
              <a:gd name="connsiteY0" fmla="*/ 1558074 h 6922169"/>
              <a:gd name="connsiteX1" fmla="*/ 1398673 w 3964625"/>
              <a:gd name="connsiteY1" fmla="*/ 179848 h 6922169"/>
              <a:gd name="connsiteX2" fmla="*/ 1001108 w 3964625"/>
              <a:gd name="connsiteY2" fmla="*/ 325621 h 6922169"/>
              <a:gd name="connsiteX3" fmla="*/ 1160134 w 3964625"/>
              <a:gd name="connsiteY3" fmla="*/ 2989308 h 6922169"/>
              <a:gd name="connsiteX4" fmla="*/ 1279404 w 3964625"/>
              <a:gd name="connsiteY4" fmla="*/ 3413378 h 6922169"/>
              <a:gd name="connsiteX5" fmla="*/ 2657630 w 3964625"/>
              <a:gd name="connsiteY5" fmla="*/ 2604995 h 6922169"/>
              <a:gd name="connsiteX6" fmla="*/ 7195 w 3964625"/>
              <a:gd name="connsiteY6" fmla="*/ 6355361 h 6922169"/>
              <a:gd name="connsiteX7" fmla="*/ 3625039 w 3964625"/>
              <a:gd name="connsiteY7" fmla="*/ 6395117 h 6922169"/>
              <a:gd name="connsiteX8" fmla="*/ 3598534 w 3964625"/>
              <a:gd name="connsiteY8" fmla="*/ 1465308 h 69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4625" h="6922169">
                <a:moveTo>
                  <a:pt x="3585282" y="1558074"/>
                </a:moveTo>
                <a:cubicBezTo>
                  <a:pt x="2707325" y="971665"/>
                  <a:pt x="1829369" y="385257"/>
                  <a:pt x="1398673" y="179848"/>
                </a:cubicBezTo>
                <a:cubicBezTo>
                  <a:pt x="967977" y="-25561"/>
                  <a:pt x="1040864" y="-142622"/>
                  <a:pt x="1001108" y="325621"/>
                </a:cubicBezTo>
                <a:cubicBezTo>
                  <a:pt x="961351" y="793864"/>
                  <a:pt x="1113751" y="2474682"/>
                  <a:pt x="1160134" y="2989308"/>
                </a:cubicBezTo>
                <a:cubicBezTo>
                  <a:pt x="1206517" y="3503934"/>
                  <a:pt x="1029821" y="3477430"/>
                  <a:pt x="1279404" y="3413378"/>
                </a:cubicBezTo>
                <a:cubicBezTo>
                  <a:pt x="1528987" y="3349326"/>
                  <a:pt x="2869665" y="2114665"/>
                  <a:pt x="2657630" y="2604995"/>
                </a:cubicBezTo>
                <a:cubicBezTo>
                  <a:pt x="2445595" y="3095325"/>
                  <a:pt x="-154040" y="5723674"/>
                  <a:pt x="7195" y="6355361"/>
                </a:cubicBezTo>
                <a:cubicBezTo>
                  <a:pt x="168430" y="6987048"/>
                  <a:pt x="3026482" y="7210126"/>
                  <a:pt x="3625039" y="6395117"/>
                </a:cubicBezTo>
                <a:cubicBezTo>
                  <a:pt x="4223596" y="5580108"/>
                  <a:pt x="3911065" y="3522708"/>
                  <a:pt x="3598534" y="1465308"/>
                </a:cubicBezTo>
              </a:path>
            </a:pathLst>
          </a:custGeom>
          <a:solidFill>
            <a:srgbClr val="D1CAB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71868" flipH="1">
            <a:off x="10043624" y="-69533"/>
            <a:ext cx="2499577" cy="2792210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10196885" y="214887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Oval 42"/>
          <p:cNvSpPr/>
          <p:nvPr/>
        </p:nvSpPr>
        <p:spPr>
          <a:xfrm>
            <a:off x="10031979" y="1477357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Oval 43"/>
          <p:cNvSpPr/>
          <p:nvPr/>
        </p:nvSpPr>
        <p:spPr>
          <a:xfrm>
            <a:off x="9284723" y="2055371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Oval 44"/>
          <p:cNvSpPr/>
          <p:nvPr/>
        </p:nvSpPr>
        <p:spPr>
          <a:xfrm>
            <a:off x="9832003" y="148447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Oval 45"/>
          <p:cNvSpPr/>
          <p:nvPr/>
        </p:nvSpPr>
        <p:spPr>
          <a:xfrm>
            <a:off x="9467812" y="1607942"/>
            <a:ext cx="266769" cy="266769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Oval 46"/>
          <p:cNvSpPr/>
          <p:nvPr/>
        </p:nvSpPr>
        <p:spPr>
          <a:xfrm>
            <a:off x="-2380356" y="817139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Oval 47"/>
          <p:cNvSpPr/>
          <p:nvPr/>
        </p:nvSpPr>
        <p:spPr>
          <a:xfrm>
            <a:off x="9943347" y="2206067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Oval 48"/>
          <p:cNvSpPr/>
          <p:nvPr/>
        </p:nvSpPr>
        <p:spPr>
          <a:xfrm>
            <a:off x="9614020" y="2010205"/>
            <a:ext cx="128132" cy="128132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>
            <a:off x="9460899" y="2428605"/>
            <a:ext cx="69523" cy="69523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>
            <a:off x="10616779" y="1904104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/>
          <p:cNvSpPr/>
          <p:nvPr/>
        </p:nvSpPr>
        <p:spPr>
          <a:xfrm>
            <a:off x="9644907" y="1264166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/>
          <p:cNvSpPr/>
          <p:nvPr/>
        </p:nvSpPr>
        <p:spPr>
          <a:xfrm>
            <a:off x="9621867" y="3095643"/>
            <a:ext cx="46081" cy="46081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/>
          <p:cNvSpPr/>
          <p:nvPr/>
        </p:nvSpPr>
        <p:spPr>
          <a:xfrm>
            <a:off x="10070107" y="1836712"/>
            <a:ext cx="180867" cy="180867"/>
          </a:xfrm>
          <a:prstGeom prst="ellipse">
            <a:avLst/>
          </a:prstGeom>
          <a:solidFill>
            <a:srgbClr val="BD8357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/>
          <p:cNvSpPr/>
          <p:nvPr/>
        </p:nvSpPr>
        <p:spPr>
          <a:xfrm>
            <a:off x="2639648" y="5020027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/>
          <p:cNvSpPr/>
          <p:nvPr/>
        </p:nvSpPr>
        <p:spPr>
          <a:xfrm>
            <a:off x="2708953" y="6253522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Oval 56"/>
          <p:cNvSpPr/>
          <p:nvPr/>
        </p:nvSpPr>
        <p:spPr>
          <a:xfrm>
            <a:off x="3243429" y="5435512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>
            <a:off x="641576" y="5449201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/>
          <p:cNvSpPr/>
          <p:nvPr/>
        </p:nvSpPr>
        <p:spPr>
          <a:xfrm>
            <a:off x="3146505" y="5896731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>
            <a:off x="3115297" y="4907219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/>
          <p:cNvSpPr/>
          <p:nvPr/>
        </p:nvSpPr>
        <p:spPr>
          <a:xfrm>
            <a:off x="1058178" y="6150824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Oval 61"/>
          <p:cNvSpPr/>
          <p:nvPr/>
        </p:nvSpPr>
        <p:spPr>
          <a:xfrm>
            <a:off x="2265411" y="5180733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3300837" y="4591051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1641857" y="582761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/>
          <p:cNvSpPr/>
          <p:nvPr/>
        </p:nvSpPr>
        <p:spPr>
          <a:xfrm>
            <a:off x="480566" y="6166848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/>
        </p:nvSpPr>
        <p:spPr>
          <a:xfrm>
            <a:off x="1566412" y="6175112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/>
        </p:nvSpPr>
        <p:spPr>
          <a:xfrm>
            <a:off x="2678849" y="5827455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/>
        </p:nvSpPr>
        <p:spPr>
          <a:xfrm>
            <a:off x="2364244" y="6143406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/>
        </p:nvSpPr>
        <p:spPr>
          <a:xfrm>
            <a:off x="2341203" y="5850650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/>
        </p:nvSpPr>
        <p:spPr>
          <a:xfrm>
            <a:off x="2348632" y="5446983"/>
            <a:ext cx="46081" cy="46081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/>
        </p:nvSpPr>
        <p:spPr>
          <a:xfrm>
            <a:off x="3488812" y="4858416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/>
        </p:nvSpPr>
        <p:spPr>
          <a:xfrm>
            <a:off x="2896138" y="5187009"/>
            <a:ext cx="180867" cy="180867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/>
        </p:nvSpPr>
        <p:spPr>
          <a:xfrm>
            <a:off x="2550717" y="5516301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/>
        </p:nvSpPr>
        <p:spPr>
          <a:xfrm>
            <a:off x="3594632" y="4459189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Oval 74"/>
          <p:cNvSpPr/>
          <p:nvPr/>
        </p:nvSpPr>
        <p:spPr>
          <a:xfrm>
            <a:off x="1978852" y="5706644"/>
            <a:ext cx="266769" cy="266769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6" name="Oval 75"/>
          <p:cNvSpPr/>
          <p:nvPr/>
        </p:nvSpPr>
        <p:spPr>
          <a:xfrm>
            <a:off x="1153857" y="6631868"/>
            <a:ext cx="128132" cy="128132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7" name="Oval 76"/>
          <p:cNvSpPr/>
          <p:nvPr/>
        </p:nvSpPr>
        <p:spPr>
          <a:xfrm>
            <a:off x="2614783" y="6562345"/>
            <a:ext cx="69523" cy="69523"/>
          </a:xfrm>
          <a:prstGeom prst="ellipse">
            <a:avLst/>
          </a:prstGeom>
          <a:solidFill>
            <a:srgbClr val="BD8357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2001">
            <a:off x="-2287528" y="6614092"/>
            <a:ext cx="7139035" cy="417002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19" t="12270"/>
          <a:stretch/>
        </p:blipFill>
        <p:spPr>
          <a:xfrm flipH="1">
            <a:off x="9508" y="2880454"/>
            <a:ext cx="2923589" cy="309090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359" y="3429000"/>
            <a:ext cx="3055100" cy="371500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000" b="100000" l="833" r="100000">
                        <a14:backgroundMark x1="7833" y1="86429" x2="14000" y2="88929"/>
                        <a14:backgroundMark x1="38167" y1="75714" x2="45167" y2="74167"/>
                        <a14:backgroundMark x1="21333" y1="87976" x2="26000" y2="86429"/>
                        <a14:backgroundMark x1="43833" y1="62262" x2="49167" y2="58333"/>
                        <a14:backgroundMark x1="35667" y1="85595" x2="35333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874"/>
          <a:stretch/>
        </p:blipFill>
        <p:spPr>
          <a:xfrm>
            <a:off x="8603778" y="3737113"/>
            <a:ext cx="3588222" cy="312088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92769" y1="93626" x2="74615" y2="90110"/>
                        <a14:foregroundMark x1="87846" y1="62198" x2="96615" y2="14945"/>
                        <a14:foregroundMark x1="96154" y1="95714" x2="87385" y2="83516"/>
                        <a14:foregroundMark x1="41846" y1="97143" x2="34000" y2="901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84776" flipH="1">
            <a:off x="120604" y="-1653332"/>
            <a:ext cx="2701396" cy="3781955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1153857" y="1320931"/>
            <a:ext cx="8809983" cy="247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9900" dirty="0" smtClean="0">
                <a:solidFill>
                  <a:srgbClr val="3F383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sellia Signature" panose="02000500000000000000" pitchFamily="50" charset="0"/>
              </a:rPr>
              <a:t>Terimakasi</a:t>
            </a:r>
            <a:endParaRPr lang="id-ID" sz="19900" dirty="0">
              <a:solidFill>
                <a:srgbClr val="3F383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isellia Signature" panose="02000500000000000000" pitchFamily="50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370360" y="3395506"/>
            <a:ext cx="5511194" cy="1044563"/>
          </a:xfrm>
          <a:prstGeom prst="rect">
            <a:avLst/>
          </a:prstGeom>
          <a:solidFill>
            <a:srgbClr val="BB8A62"/>
          </a:solidFill>
          <a:ln w="38100">
            <a:solidFill>
              <a:srgbClr val="EFE9DB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spc="600" dirty="0" smtClean="0">
                <a:solidFill>
                  <a:srgbClr val="3F383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DK Lemon Yellow Sun" panose="02000000000000000000" pitchFamily="50" charset="0"/>
              </a:rPr>
              <a:t>Ada pertanyaan?</a:t>
            </a:r>
            <a:endParaRPr lang="id-ID" sz="5400" spc="600" dirty="0">
              <a:solidFill>
                <a:srgbClr val="3F383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  <a:latin typeface="DK Lemon Yellow Sun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28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42" grpId="0" animBg="1"/>
      <p:bldP spid="42" grpId="1" animBg="1"/>
      <p:bldP spid="42" grpId="2" animBg="1"/>
      <p:bldP spid="42" grpId="3" animBg="1"/>
      <p:bldP spid="42" grpId="4" animBg="1"/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45" grpId="0" animBg="1"/>
      <p:bldP spid="45" grpId="1" animBg="1"/>
      <p:bldP spid="45" grpId="2" animBg="1"/>
      <p:bldP spid="45" grpId="3" animBg="1"/>
      <p:bldP spid="45" grpId="4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2" grpId="0" animBg="1"/>
      <p:bldP spid="52" grpId="1" animBg="1"/>
      <p:bldP spid="52" grpId="2" animBg="1"/>
      <p:bldP spid="52" grpId="3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8" grpId="2" animBg="1"/>
      <p:bldP spid="58" grpId="3" animBg="1"/>
      <p:bldP spid="59" grpId="0" animBg="1"/>
      <p:bldP spid="59" grpId="1" animBg="1"/>
      <p:bldP spid="59" grpId="2" animBg="1"/>
      <p:bldP spid="59" grpId="3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4" grpId="4" animBg="1"/>
      <p:bldP spid="65" grpId="0" animBg="1"/>
      <p:bldP spid="65" grpId="1" animBg="1"/>
      <p:bldP spid="65" grpId="2" animBg="1"/>
      <p:bldP spid="65" grpId="3" animBg="1"/>
      <p:bldP spid="65" grpId="4" animBg="1"/>
      <p:bldP spid="66" grpId="0" animBg="1"/>
      <p:bldP spid="66" grpId="1" animBg="1"/>
      <p:bldP spid="66" grpId="2" animBg="1"/>
      <p:bldP spid="66" grpId="3" animBg="1"/>
      <p:bldP spid="66" grpId="4" animBg="1"/>
      <p:bldP spid="67" grpId="0" animBg="1"/>
      <p:bldP spid="67" grpId="1" animBg="1"/>
      <p:bldP spid="67" grpId="2" animBg="1"/>
      <p:bldP spid="67" grpId="3" animBg="1"/>
      <p:bldP spid="67" grpId="4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95" grpId="0"/>
      <p:bldP spid="9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41414"/>
      </a:dk1>
      <a:lt1>
        <a:sysClr val="window" lastClr="F8F8F8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Bakso Sapi</vt:lpstr>
      <vt:lpstr>Calibri</vt:lpstr>
      <vt:lpstr>Calibri Light</vt:lpstr>
      <vt:lpstr>DK Lemon Yellow Sun</vt:lpstr>
      <vt:lpstr>Fira Sans Extra Condensed</vt:lpstr>
      <vt:lpstr>Gisellia Signature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129</cp:revision>
  <dcterms:created xsi:type="dcterms:W3CDTF">2021-04-01T01:43:01Z</dcterms:created>
  <dcterms:modified xsi:type="dcterms:W3CDTF">2021-04-01T05:15:57Z</dcterms:modified>
</cp:coreProperties>
</file>