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9"/>
  </p:notesMasterIdLst>
  <p:sldIdLst>
    <p:sldId id="256" r:id="rId2"/>
    <p:sldId id="257" r:id="rId3"/>
    <p:sldId id="259" r:id="rId4"/>
    <p:sldId id="260" r:id="rId5"/>
    <p:sldId id="261" r:id="rId6"/>
    <p:sldId id="307" r:id="rId7"/>
    <p:sldId id="264" r:id="rId8"/>
    <p:sldId id="262" r:id="rId9"/>
    <p:sldId id="309" r:id="rId10"/>
    <p:sldId id="263" r:id="rId11"/>
    <p:sldId id="310" r:id="rId12"/>
    <p:sldId id="308" r:id="rId13"/>
    <p:sldId id="311" r:id="rId14"/>
    <p:sldId id="317" r:id="rId15"/>
    <p:sldId id="318" r:id="rId16"/>
    <p:sldId id="266" r:id="rId17"/>
    <p:sldId id="312" r:id="rId18"/>
    <p:sldId id="313" r:id="rId19"/>
    <p:sldId id="265" r:id="rId20"/>
    <p:sldId id="315" r:id="rId21"/>
    <p:sldId id="314" r:id="rId22"/>
    <p:sldId id="267" r:id="rId23"/>
    <p:sldId id="268" r:id="rId24"/>
    <p:sldId id="320" r:id="rId25"/>
    <p:sldId id="316" r:id="rId26"/>
    <p:sldId id="269" r:id="rId27"/>
    <p:sldId id="319" r:id="rId28"/>
  </p:sldIdLst>
  <p:sldSz cx="9144000" cy="5143500" type="screen16x9"/>
  <p:notesSz cx="6858000" cy="9144000"/>
  <p:embeddedFontLst>
    <p:embeddedFont>
      <p:font typeface="Noto Sans" panose="020B0604020202020204" charset="0"/>
      <p:regular r:id="rId30"/>
      <p:bold r:id="rId31"/>
      <p:italic r:id="rId32"/>
      <p:boldItalic r:id="rId33"/>
    </p:embeddedFont>
    <p:embeddedFont>
      <p:font typeface="Rowdies" panose="020B0604020202020204" charset="0"/>
      <p:regular r:id="rId34"/>
      <p:bold r:id="rId35"/>
    </p:embeddedFont>
    <p:embeddedFont>
      <p:font typeface="Bebas Neue"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272CF32-F9BF-4B66-89F3-70CCAFEF64A4}">
  <a:tblStyle styleId="{C272CF32-F9BF-4B66-89F3-70CCAFEF64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50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47792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d3603c2599_0_27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d3603c2599_0_27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d3603c2599_0_27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d3603c2599_0_27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d3603c2599_0_27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d3603c2599_0_27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d3603c2599_0_27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d3603c2599_0_27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d3603c2599_0_28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d3603c2599_0_28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d3603c2599_0_27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d3603c2599_0_27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d62c6a2d2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d62c6a2d2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d3603c2599_0_27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d3603c2599_0_27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d3603c2599_0_27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d3603c2599_0_27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d3603c2599_0_27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d3603c2599_0_27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1cd376a6097_1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1cd376a6097_1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d3603c2599_0_27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d3603c2599_0_27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00" y="138"/>
            <a:ext cx="9144000" cy="5143500"/>
          </a:xfrm>
          <a:prstGeom prst="rect">
            <a:avLst/>
          </a:prstGeom>
          <a:noFill/>
          <a:ln>
            <a:noFill/>
          </a:ln>
        </p:spPr>
      </p:pic>
      <p:sp>
        <p:nvSpPr>
          <p:cNvPr id="10" name="Google Shape;10;p2"/>
          <p:cNvSpPr txBox="1">
            <a:spLocks noGrp="1"/>
          </p:cNvSpPr>
          <p:nvPr>
            <p:ph type="ctrTitle"/>
          </p:nvPr>
        </p:nvSpPr>
        <p:spPr>
          <a:xfrm>
            <a:off x="1603925" y="1446573"/>
            <a:ext cx="5936100" cy="192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800">
                <a:latin typeface="Rowdies"/>
                <a:ea typeface="Rowdies"/>
                <a:cs typeface="Rowdies"/>
                <a:sym typeface="Rowdie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07600" y="3221113"/>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solidFill>
                  <a:schemeClr val="dk1"/>
                </a:solidFill>
                <a:latin typeface="Noto Sans"/>
                <a:ea typeface="Noto Sans"/>
                <a:cs typeface="Noto Sans"/>
                <a:sym typeface="Noto Sans"/>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2" name="Google Shape;12;p2"/>
          <p:cNvGrpSpPr/>
          <p:nvPr/>
        </p:nvGrpSpPr>
        <p:grpSpPr>
          <a:xfrm>
            <a:off x="78" y="78"/>
            <a:ext cx="9144055" cy="5143616"/>
            <a:chOff x="1636825" y="1633675"/>
            <a:chExt cx="4343350" cy="2443175"/>
          </a:xfrm>
        </p:grpSpPr>
        <p:sp>
          <p:nvSpPr>
            <p:cNvPr id="13" name="Google Shape;13;p2"/>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11"/>
          <p:cNvSpPr/>
          <p:nvPr/>
        </p:nvSpPr>
        <p:spPr>
          <a:xfrm flipH="1">
            <a:off x="100" y="-150"/>
            <a:ext cx="5379358" cy="5143687"/>
          </a:xfrm>
          <a:custGeom>
            <a:avLst/>
            <a:gdLst/>
            <a:ahLst/>
            <a:cxnLst/>
            <a:rect l="l" t="t" r="r" b="b"/>
            <a:pathLst>
              <a:path w="218762" h="209178" extrusionOk="0">
                <a:moveTo>
                  <a:pt x="47459" y="0"/>
                </a:moveTo>
                <a:cubicBezTo>
                  <a:pt x="39999" y="14005"/>
                  <a:pt x="46404" y="27855"/>
                  <a:pt x="47940" y="42900"/>
                </a:cubicBezTo>
                <a:cubicBezTo>
                  <a:pt x="48715" y="50391"/>
                  <a:pt x="47816" y="58425"/>
                  <a:pt x="43380" y="64520"/>
                </a:cubicBezTo>
                <a:cubicBezTo>
                  <a:pt x="39332" y="70103"/>
                  <a:pt x="32865" y="73376"/>
                  <a:pt x="26521" y="76090"/>
                </a:cubicBezTo>
                <a:cubicBezTo>
                  <a:pt x="20162" y="78820"/>
                  <a:pt x="13524" y="81301"/>
                  <a:pt x="8406" y="85939"/>
                </a:cubicBezTo>
                <a:cubicBezTo>
                  <a:pt x="3288" y="90560"/>
                  <a:pt x="0" y="98036"/>
                  <a:pt x="2435" y="104488"/>
                </a:cubicBezTo>
                <a:cubicBezTo>
                  <a:pt x="5661" y="113018"/>
                  <a:pt x="16425" y="115562"/>
                  <a:pt x="22892" y="121967"/>
                </a:cubicBezTo>
                <a:cubicBezTo>
                  <a:pt x="30461" y="129459"/>
                  <a:pt x="30910" y="142952"/>
                  <a:pt x="23869" y="150939"/>
                </a:cubicBezTo>
                <a:cubicBezTo>
                  <a:pt x="20209" y="155096"/>
                  <a:pt x="14408" y="159330"/>
                  <a:pt x="16006" y="164650"/>
                </a:cubicBezTo>
                <a:cubicBezTo>
                  <a:pt x="18007" y="171303"/>
                  <a:pt x="28584" y="169830"/>
                  <a:pt x="33314" y="174917"/>
                </a:cubicBezTo>
                <a:cubicBezTo>
                  <a:pt x="35470" y="177259"/>
                  <a:pt x="36029" y="180950"/>
                  <a:pt x="34648" y="183820"/>
                </a:cubicBezTo>
                <a:cubicBezTo>
                  <a:pt x="33336" y="186516"/>
                  <a:pt x="30394" y="188309"/>
                  <a:pt x="27406" y="188309"/>
                </a:cubicBezTo>
                <a:cubicBezTo>
                  <a:pt x="27214" y="188309"/>
                  <a:pt x="27023" y="188301"/>
                  <a:pt x="26831" y="188286"/>
                </a:cubicBezTo>
                <a:cubicBezTo>
                  <a:pt x="20943" y="187807"/>
                  <a:pt x="16810" y="181074"/>
                  <a:pt x="10902" y="181074"/>
                </a:cubicBezTo>
                <a:cubicBezTo>
                  <a:pt x="10882" y="181074"/>
                  <a:pt x="10861" y="181074"/>
                  <a:pt x="10841" y="181074"/>
                </a:cubicBezTo>
                <a:cubicBezTo>
                  <a:pt x="6204" y="181121"/>
                  <a:pt x="2575" y="185727"/>
                  <a:pt x="2218" y="190349"/>
                </a:cubicBezTo>
                <a:cubicBezTo>
                  <a:pt x="1846" y="194955"/>
                  <a:pt x="3986" y="199422"/>
                  <a:pt x="6592" y="203253"/>
                </a:cubicBezTo>
                <a:cubicBezTo>
                  <a:pt x="8018" y="205331"/>
                  <a:pt x="9585" y="207301"/>
                  <a:pt x="11275" y="209178"/>
                </a:cubicBezTo>
                <a:lnTo>
                  <a:pt x="17278" y="209178"/>
                </a:lnTo>
                <a:cubicBezTo>
                  <a:pt x="16983" y="206867"/>
                  <a:pt x="17448" y="204540"/>
                  <a:pt x="18953" y="202726"/>
                </a:cubicBezTo>
                <a:lnTo>
                  <a:pt x="18968" y="202726"/>
                </a:lnTo>
                <a:cubicBezTo>
                  <a:pt x="21040" y="200227"/>
                  <a:pt x="23956" y="199543"/>
                  <a:pt x="27199" y="199543"/>
                </a:cubicBezTo>
                <a:cubicBezTo>
                  <a:pt x="31121" y="199543"/>
                  <a:pt x="35523" y="200543"/>
                  <a:pt x="39493" y="200543"/>
                </a:cubicBezTo>
                <a:cubicBezTo>
                  <a:pt x="39636" y="200543"/>
                  <a:pt x="39779" y="200542"/>
                  <a:pt x="39922" y="200539"/>
                </a:cubicBezTo>
                <a:cubicBezTo>
                  <a:pt x="46978" y="200399"/>
                  <a:pt x="53756" y="195886"/>
                  <a:pt x="56610" y="189419"/>
                </a:cubicBezTo>
                <a:cubicBezTo>
                  <a:pt x="59463" y="182967"/>
                  <a:pt x="58223" y="174902"/>
                  <a:pt x="53570" y="169597"/>
                </a:cubicBezTo>
                <a:cubicBezTo>
                  <a:pt x="49925" y="165441"/>
                  <a:pt x="44078" y="162153"/>
                  <a:pt x="43969" y="156631"/>
                </a:cubicBezTo>
                <a:cubicBezTo>
                  <a:pt x="43845" y="149962"/>
                  <a:pt x="52360" y="145976"/>
                  <a:pt x="53275" y="139385"/>
                </a:cubicBezTo>
                <a:cubicBezTo>
                  <a:pt x="54144" y="132995"/>
                  <a:pt x="47583" y="128125"/>
                  <a:pt x="41457" y="126124"/>
                </a:cubicBezTo>
                <a:cubicBezTo>
                  <a:pt x="35346" y="124139"/>
                  <a:pt x="28320" y="123131"/>
                  <a:pt x="24179" y="118199"/>
                </a:cubicBezTo>
                <a:cubicBezTo>
                  <a:pt x="20535" y="113871"/>
                  <a:pt x="20224" y="107466"/>
                  <a:pt x="21977" y="102084"/>
                </a:cubicBezTo>
                <a:cubicBezTo>
                  <a:pt x="23714" y="96702"/>
                  <a:pt x="27204" y="92080"/>
                  <a:pt x="30631" y="87567"/>
                </a:cubicBezTo>
                <a:cubicBezTo>
                  <a:pt x="36696" y="79595"/>
                  <a:pt x="42744" y="71623"/>
                  <a:pt x="48808" y="63651"/>
                </a:cubicBezTo>
                <a:cubicBezTo>
                  <a:pt x="52748" y="58456"/>
                  <a:pt x="56920" y="52345"/>
                  <a:pt x="55540" y="45970"/>
                </a:cubicBezTo>
                <a:cubicBezTo>
                  <a:pt x="54981" y="43411"/>
                  <a:pt x="53554" y="41100"/>
                  <a:pt x="52934" y="38557"/>
                </a:cubicBezTo>
                <a:cubicBezTo>
                  <a:pt x="50732" y="29623"/>
                  <a:pt x="59417" y="21047"/>
                  <a:pt x="68490" y="19635"/>
                </a:cubicBezTo>
                <a:cubicBezTo>
                  <a:pt x="69882" y="19421"/>
                  <a:pt x="71273" y="19324"/>
                  <a:pt x="72662" y="19324"/>
                </a:cubicBezTo>
                <a:cubicBezTo>
                  <a:pt x="80335" y="19324"/>
                  <a:pt x="87924" y="22298"/>
                  <a:pt x="95213" y="25017"/>
                </a:cubicBezTo>
                <a:cubicBezTo>
                  <a:pt x="101536" y="27375"/>
                  <a:pt x="108287" y="29600"/>
                  <a:pt x="114923" y="29600"/>
                </a:cubicBezTo>
                <a:cubicBezTo>
                  <a:pt x="117320" y="29600"/>
                  <a:pt x="119703" y="29310"/>
                  <a:pt x="122044" y="28631"/>
                </a:cubicBezTo>
                <a:cubicBezTo>
                  <a:pt x="126914" y="27204"/>
                  <a:pt x="131273" y="24179"/>
                  <a:pt x="136282" y="23311"/>
                </a:cubicBezTo>
                <a:cubicBezTo>
                  <a:pt x="137318" y="23133"/>
                  <a:pt x="138341" y="23049"/>
                  <a:pt x="139351" y="23049"/>
                </a:cubicBezTo>
                <a:cubicBezTo>
                  <a:pt x="149084" y="23049"/>
                  <a:pt x="157696" y="30788"/>
                  <a:pt x="166169" y="36323"/>
                </a:cubicBezTo>
                <a:cubicBezTo>
                  <a:pt x="176199" y="42908"/>
                  <a:pt x="188173" y="46824"/>
                  <a:pt x="200103" y="46824"/>
                </a:cubicBezTo>
                <a:cubicBezTo>
                  <a:pt x="203798" y="46824"/>
                  <a:pt x="207488" y="46449"/>
                  <a:pt x="211116" y="45660"/>
                </a:cubicBezTo>
                <a:cubicBezTo>
                  <a:pt x="213721" y="45086"/>
                  <a:pt x="216280" y="44295"/>
                  <a:pt x="218762" y="43287"/>
                </a:cubicBezTo>
                <a:lnTo>
                  <a:pt x="218762" y="264"/>
                </a:lnTo>
                <a:cubicBezTo>
                  <a:pt x="208420" y="6696"/>
                  <a:pt x="196596" y="9188"/>
                  <a:pt x="184410" y="9188"/>
                </a:cubicBezTo>
                <a:cubicBezTo>
                  <a:pt x="170830" y="9188"/>
                  <a:pt x="156799" y="6093"/>
                  <a:pt x="143866" y="1908"/>
                </a:cubicBezTo>
                <a:cubicBezTo>
                  <a:pt x="141959" y="1287"/>
                  <a:pt x="140066" y="651"/>
                  <a:pt x="138174" y="0"/>
                </a:cubicBezTo>
                <a:close/>
                <a:moveTo>
                  <a:pt x="218746" y="75950"/>
                </a:moveTo>
                <a:cubicBezTo>
                  <a:pt x="212046" y="76168"/>
                  <a:pt x="205377" y="77253"/>
                  <a:pt x="198956" y="79161"/>
                </a:cubicBezTo>
                <a:cubicBezTo>
                  <a:pt x="189356" y="82030"/>
                  <a:pt x="179771" y="87319"/>
                  <a:pt x="175242" y="96268"/>
                </a:cubicBezTo>
                <a:cubicBezTo>
                  <a:pt x="170713" y="105202"/>
                  <a:pt x="173551" y="118199"/>
                  <a:pt x="182873" y="121843"/>
                </a:cubicBezTo>
                <a:cubicBezTo>
                  <a:pt x="190131" y="124697"/>
                  <a:pt x="199235" y="121533"/>
                  <a:pt x="205594" y="126031"/>
                </a:cubicBezTo>
                <a:cubicBezTo>
                  <a:pt x="211581" y="130250"/>
                  <a:pt x="211922" y="138950"/>
                  <a:pt x="210790" y="146193"/>
                </a:cubicBezTo>
                <a:cubicBezTo>
                  <a:pt x="209270" y="156011"/>
                  <a:pt x="206152" y="165580"/>
                  <a:pt x="201593" y="174405"/>
                </a:cubicBezTo>
                <a:cubicBezTo>
                  <a:pt x="199390" y="178670"/>
                  <a:pt x="196785" y="182858"/>
                  <a:pt x="192969" y="185774"/>
                </a:cubicBezTo>
                <a:cubicBezTo>
                  <a:pt x="190265" y="187849"/>
                  <a:pt x="186846" y="189186"/>
                  <a:pt x="183478" y="189186"/>
                </a:cubicBezTo>
                <a:cubicBezTo>
                  <a:pt x="182113" y="189186"/>
                  <a:pt x="180757" y="188966"/>
                  <a:pt x="179461" y="188488"/>
                </a:cubicBezTo>
                <a:cubicBezTo>
                  <a:pt x="171085" y="185402"/>
                  <a:pt x="168573" y="173459"/>
                  <a:pt x="160105" y="170605"/>
                </a:cubicBezTo>
                <a:cubicBezTo>
                  <a:pt x="158590" y="170096"/>
                  <a:pt x="157056" y="169923"/>
                  <a:pt x="155513" y="169923"/>
                </a:cubicBezTo>
                <a:cubicBezTo>
                  <a:pt x="152269" y="169923"/>
                  <a:pt x="148980" y="170686"/>
                  <a:pt x="145726" y="170686"/>
                </a:cubicBezTo>
                <a:cubicBezTo>
                  <a:pt x="145203" y="170686"/>
                  <a:pt x="144681" y="170667"/>
                  <a:pt x="144161" y="170621"/>
                </a:cubicBezTo>
                <a:cubicBezTo>
                  <a:pt x="139694" y="170233"/>
                  <a:pt x="136918" y="166325"/>
                  <a:pt x="135321" y="162292"/>
                </a:cubicBezTo>
                <a:cubicBezTo>
                  <a:pt x="133832" y="158554"/>
                  <a:pt x="133273" y="154522"/>
                  <a:pt x="132203" y="150629"/>
                </a:cubicBezTo>
                <a:cubicBezTo>
                  <a:pt x="130869" y="145744"/>
                  <a:pt x="128667" y="141013"/>
                  <a:pt x="125193" y="137322"/>
                </a:cubicBezTo>
                <a:cubicBezTo>
                  <a:pt x="121750" y="133615"/>
                  <a:pt x="116926" y="131025"/>
                  <a:pt x="111855" y="130901"/>
                </a:cubicBezTo>
                <a:cubicBezTo>
                  <a:pt x="111739" y="130898"/>
                  <a:pt x="111623" y="130897"/>
                  <a:pt x="111506" y="130897"/>
                </a:cubicBezTo>
                <a:cubicBezTo>
                  <a:pt x="106561" y="130897"/>
                  <a:pt x="101533" y="133469"/>
                  <a:pt x="99199" y="137834"/>
                </a:cubicBezTo>
                <a:cubicBezTo>
                  <a:pt x="97229" y="141525"/>
                  <a:pt x="97307" y="145930"/>
                  <a:pt x="96097" y="149931"/>
                </a:cubicBezTo>
                <a:cubicBezTo>
                  <a:pt x="94670" y="154677"/>
                  <a:pt x="91289" y="158741"/>
                  <a:pt x="87024" y="161222"/>
                </a:cubicBezTo>
                <a:cubicBezTo>
                  <a:pt x="82712" y="163719"/>
                  <a:pt x="78463" y="163130"/>
                  <a:pt x="75113" y="167271"/>
                </a:cubicBezTo>
                <a:cubicBezTo>
                  <a:pt x="68319" y="175677"/>
                  <a:pt x="72476" y="188147"/>
                  <a:pt x="70584" y="198802"/>
                </a:cubicBezTo>
                <a:cubicBezTo>
                  <a:pt x="69870" y="202803"/>
                  <a:pt x="68226" y="206107"/>
                  <a:pt x="66024" y="209178"/>
                </a:cubicBezTo>
                <a:lnTo>
                  <a:pt x="108892" y="209178"/>
                </a:lnTo>
                <a:cubicBezTo>
                  <a:pt x="110056" y="201842"/>
                  <a:pt x="108815" y="194133"/>
                  <a:pt x="104782" y="187852"/>
                </a:cubicBezTo>
                <a:cubicBezTo>
                  <a:pt x="101680" y="183044"/>
                  <a:pt x="96841" y="178391"/>
                  <a:pt x="95818" y="172591"/>
                </a:cubicBezTo>
                <a:cubicBezTo>
                  <a:pt x="94732" y="166449"/>
                  <a:pt x="96143" y="159097"/>
                  <a:pt x="99835" y="154057"/>
                </a:cubicBezTo>
                <a:cubicBezTo>
                  <a:pt x="102859" y="149943"/>
                  <a:pt x="108011" y="147264"/>
                  <a:pt x="112982" y="147264"/>
                </a:cubicBezTo>
                <a:cubicBezTo>
                  <a:pt x="115226" y="147264"/>
                  <a:pt x="117434" y="147810"/>
                  <a:pt x="119392" y="149016"/>
                </a:cubicBezTo>
                <a:cubicBezTo>
                  <a:pt x="124495" y="152149"/>
                  <a:pt x="126542" y="158446"/>
                  <a:pt x="127891" y="164278"/>
                </a:cubicBezTo>
                <a:cubicBezTo>
                  <a:pt x="129411" y="170854"/>
                  <a:pt x="131040" y="178546"/>
                  <a:pt x="136934" y="182687"/>
                </a:cubicBezTo>
                <a:cubicBezTo>
                  <a:pt x="141044" y="185572"/>
                  <a:pt x="146441" y="186084"/>
                  <a:pt x="150644" y="188845"/>
                </a:cubicBezTo>
                <a:cubicBezTo>
                  <a:pt x="155964" y="192350"/>
                  <a:pt x="158492" y="198848"/>
                  <a:pt x="163253" y="203067"/>
                </a:cubicBezTo>
                <a:cubicBezTo>
                  <a:pt x="167261" y="206635"/>
                  <a:pt x="172674" y="208321"/>
                  <a:pt x="178065" y="208321"/>
                </a:cubicBezTo>
                <a:cubicBezTo>
                  <a:pt x="179329" y="208321"/>
                  <a:pt x="180591" y="208228"/>
                  <a:pt x="181834" y="208046"/>
                </a:cubicBezTo>
                <a:cubicBezTo>
                  <a:pt x="188394" y="207099"/>
                  <a:pt x="194443" y="203858"/>
                  <a:pt x="199623" y="199732"/>
                </a:cubicBezTo>
                <a:cubicBezTo>
                  <a:pt x="208882" y="192365"/>
                  <a:pt x="215629" y="181943"/>
                  <a:pt x="218762" y="170528"/>
                </a:cubicBezTo>
                <a:lnTo>
                  <a:pt x="218762" y="141525"/>
                </a:lnTo>
                <a:cubicBezTo>
                  <a:pt x="216218" y="132142"/>
                  <a:pt x="211286" y="123410"/>
                  <a:pt x="204431" y="116524"/>
                </a:cubicBezTo>
                <a:cubicBezTo>
                  <a:pt x="202709" y="114786"/>
                  <a:pt x="200709" y="112724"/>
                  <a:pt x="201096" y="110320"/>
                </a:cubicBezTo>
                <a:lnTo>
                  <a:pt x="201081" y="110320"/>
                </a:lnTo>
                <a:cubicBezTo>
                  <a:pt x="201500" y="107730"/>
                  <a:pt x="204400" y="106442"/>
                  <a:pt x="206912" y="105698"/>
                </a:cubicBezTo>
                <a:cubicBezTo>
                  <a:pt x="210805" y="104550"/>
                  <a:pt x="214760" y="103620"/>
                  <a:pt x="218746" y="102937"/>
                </a:cubicBezTo>
                <a:lnTo>
                  <a:pt x="218746" y="75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 name="Google Shape;94;p11"/>
          <p:cNvPicPr preferRelativeResize="0"/>
          <p:nvPr/>
        </p:nvPicPr>
        <p:blipFill>
          <a:blip r:embed="rId2">
            <a:alphaModFix/>
          </a:blip>
          <a:stretch>
            <a:fillRect/>
          </a:stretch>
        </p:blipFill>
        <p:spPr>
          <a:xfrm rot="10800000">
            <a:off x="100" y="138"/>
            <a:ext cx="9144000" cy="5143500"/>
          </a:xfrm>
          <a:prstGeom prst="rect">
            <a:avLst/>
          </a:prstGeom>
          <a:noFill/>
          <a:ln>
            <a:noFill/>
          </a:ln>
        </p:spPr>
      </p:pic>
      <p:grpSp>
        <p:nvGrpSpPr>
          <p:cNvPr id="95" name="Google Shape;95;p11"/>
          <p:cNvGrpSpPr/>
          <p:nvPr/>
        </p:nvGrpSpPr>
        <p:grpSpPr>
          <a:xfrm>
            <a:off x="78" y="78"/>
            <a:ext cx="9144055" cy="5143616"/>
            <a:chOff x="1636825" y="1633675"/>
            <a:chExt cx="4343350" cy="2443175"/>
          </a:xfrm>
        </p:grpSpPr>
        <p:sp>
          <p:nvSpPr>
            <p:cNvPr id="96" name="Google Shape;96;p11"/>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1"/>
          <p:cNvSpPr txBox="1">
            <a:spLocks noGrp="1"/>
          </p:cNvSpPr>
          <p:nvPr>
            <p:ph type="title" hasCustomPrompt="1"/>
          </p:nvPr>
        </p:nvSpPr>
        <p:spPr>
          <a:xfrm>
            <a:off x="1284000" y="1612913"/>
            <a:ext cx="6576000" cy="1641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1" name="Google Shape;101;p11"/>
          <p:cNvSpPr txBox="1">
            <a:spLocks noGrp="1"/>
          </p:cNvSpPr>
          <p:nvPr>
            <p:ph type="subTitle" idx="1"/>
          </p:nvPr>
        </p:nvSpPr>
        <p:spPr>
          <a:xfrm>
            <a:off x="1284000" y="3033488"/>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3"/>
        <p:cNvGrpSpPr/>
        <p:nvPr/>
      </p:nvGrpSpPr>
      <p:grpSpPr>
        <a:xfrm>
          <a:off x="0" y="0"/>
          <a:ext cx="0" cy="0"/>
          <a:chOff x="0" y="0"/>
          <a:chExt cx="0" cy="0"/>
        </a:xfrm>
      </p:grpSpPr>
      <p:pic>
        <p:nvPicPr>
          <p:cNvPr id="104" name="Google Shape;104;p13"/>
          <p:cNvPicPr preferRelativeResize="0"/>
          <p:nvPr/>
        </p:nvPicPr>
        <p:blipFill>
          <a:blip r:embed="rId2">
            <a:alphaModFix/>
          </a:blip>
          <a:stretch>
            <a:fillRect/>
          </a:stretch>
        </p:blipFill>
        <p:spPr>
          <a:xfrm flipH="1">
            <a:off x="100" y="138"/>
            <a:ext cx="9144000" cy="5143500"/>
          </a:xfrm>
          <a:prstGeom prst="rect">
            <a:avLst/>
          </a:prstGeom>
          <a:noFill/>
          <a:ln>
            <a:noFill/>
          </a:ln>
        </p:spPr>
      </p:pic>
      <p:grpSp>
        <p:nvGrpSpPr>
          <p:cNvPr id="105" name="Google Shape;105;p13"/>
          <p:cNvGrpSpPr/>
          <p:nvPr/>
        </p:nvGrpSpPr>
        <p:grpSpPr>
          <a:xfrm>
            <a:off x="78" y="78"/>
            <a:ext cx="9144055" cy="5143616"/>
            <a:chOff x="1636825" y="1633675"/>
            <a:chExt cx="4343350" cy="2443175"/>
          </a:xfrm>
        </p:grpSpPr>
        <p:sp>
          <p:nvSpPr>
            <p:cNvPr id="106" name="Google Shape;106;p13"/>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 name="Google Shape;111;p13"/>
          <p:cNvSpPr txBox="1">
            <a:spLocks noGrp="1"/>
          </p:cNvSpPr>
          <p:nvPr>
            <p:ph type="subTitle" idx="1"/>
          </p:nvPr>
        </p:nvSpPr>
        <p:spPr>
          <a:xfrm>
            <a:off x="713225" y="21169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13"/>
          <p:cNvSpPr txBox="1">
            <a:spLocks noGrp="1"/>
          </p:cNvSpPr>
          <p:nvPr>
            <p:ph type="subTitle" idx="2"/>
          </p:nvPr>
        </p:nvSpPr>
        <p:spPr>
          <a:xfrm>
            <a:off x="713225" y="3788652"/>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 name="Google Shape;113;p13"/>
          <p:cNvSpPr txBox="1">
            <a:spLocks noGrp="1"/>
          </p:cNvSpPr>
          <p:nvPr>
            <p:ph type="subTitle" idx="3"/>
          </p:nvPr>
        </p:nvSpPr>
        <p:spPr>
          <a:xfrm>
            <a:off x="3419250" y="3788652"/>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3"/>
          <p:cNvSpPr txBox="1">
            <a:spLocks noGrp="1"/>
          </p:cNvSpPr>
          <p:nvPr>
            <p:ph type="subTitle" idx="4"/>
          </p:nvPr>
        </p:nvSpPr>
        <p:spPr>
          <a:xfrm>
            <a:off x="3419250" y="21169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 name="Google Shape;115;p13"/>
          <p:cNvSpPr txBox="1">
            <a:spLocks noGrp="1"/>
          </p:cNvSpPr>
          <p:nvPr>
            <p:ph type="title" idx="5" hasCustomPrompt="1"/>
          </p:nvPr>
        </p:nvSpPr>
        <p:spPr>
          <a:xfrm>
            <a:off x="1415375" y="14071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title" idx="6" hasCustomPrompt="1"/>
          </p:nvPr>
        </p:nvSpPr>
        <p:spPr>
          <a:xfrm>
            <a:off x="4121400" y="307885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title" idx="7" hasCustomPrompt="1"/>
          </p:nvPr>
        </p:nvSpPr>
        <p:spPr>
          <a:xfrm>
            <a:off x="1415375" y="307885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8" hasCustomPrompt="1"/>
          </p:nvPr>
        </p:nvSpPr>
        <p:spPr>
          <a:xfrm>
            <a:off x="4121400" y="14071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subTitle" idx="9"/>
          </p:nvPr>
        </p:nvSpPr>
        <p:spPr>
          <a:xfrm>
            <a:off x="6125275" y="3788652"/>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13"/>
          <p:cNvSpPr txBox="1">
            <a:spLocks noGrp="1"/>
          </p:cNvSpPr>
          <p:nvPr>
            <p:ph type="subTitle" idx="13"/>
          </p:nvPr>
        </p:nvSpPr>
        <p:spPr>
          <a:xfrm>
            <a:off x="6125275" y="21169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1" name="Google Shape;121;p13"/>
          <p:cNvSpPr txBox="1">
            <a:spLocks noGrp="1"/>
          </p:cNvSpPr>
          <p:nvPr>
            <p:ph type="title" idx="14" hasCustomPrompt="1"/>
          </p:nvPr>
        </p:nvSpPr>
        <p:spPr>
          <a:xfrm>
            <a:off x="6827425" y="307885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15" hasCustomPrompt="1"/>
          </p:nvPr>
        </p:nvSpPr>
        <p:spPr>
          <a:xfrm>
            <a:off x="6827425" y="14071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6"/>
          </p:nvPr>
        </p:nvSpPr>
        <p:spPr>
          <a:xfrm>
            <a:off x="713225" y="1835575"/>
            <a:ext cx="2305500" cy="3417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24" name="Google Shape;124;p13"/>
          <p:cNvSpPr txBox="1">
            <a:spLocks noGrp="1"/>
          </p:cNvSpPr>
          <p:nvPr>
            <p:ph type="subTitle" idx="17"/>
          </p:nvPr>
        </p:nvSpPr>
        <p:spPr>
          <a:xfrm>
            <a:off x="713225" y="3507250"/>
            <a:ext cx="2305500" cy="3417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25" name="Google Shape;125;p13"/>
          <p:cNvSpPr txBox="1">
            <a:spLocks noGrp="1"/>
          </p:cNvSpPr>
          <p:nvPr>
            <p:ph type="subTitle" idx="18"/>
          </p:nvPr>
        </p:nvSpPr>
        <p:spPr>
          <a:xfrm>
            <a:off x="3419250" y="3507250"/>
            <a:ext cx="2305500" cy="3417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26" name="Google Shape;126;p13"/>
          <p:cNvSpPr txBox="1">
            <a:spLocks noGrp="1"/>
          </p:cNvSpPr>
          <p:nvPr>
            <p:ph type="subTitle" idx="19"/>
          </p:nvPr>
        </p:nvSpPr>
        <p:spPr>
          <a:xfrm>
            <a:off x="3419250" y="1835575"/>
            <a:ext cx="2305500" cy="3417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27" name="Google Shape;127;p13"/>
          <p:cNvSpPr txBox="1">
            <a:spLocks noGrp="1"/>
          </p:cNvSpPr>
          <p:nvPr>
            <p:ph type="subTitle" idx="20"/>
          </p:nvPr>
        </p:nvSpPr>
        <p:spPr>
          <a:xfrm>
            <a:off x="6125275" y="3507250"/>
            <a:ext cx="2305500" cy="3417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28" name="Google Shape;128;p13"/>
          <p:cNvSpPr txBox="1">
            <a:spLocks noGrp="1"/>
          </p:cNvSpPr>
          <p:nvPr>
            <p:ph type="subTitle" idx="21"/>
          </p:nvPr>
        </p:nvSpPr>
        <p:spPr>
          <a:xfrm>
            <a:off x="6125275" y="1835575"/>
            <a:ext cx="2305500" cy="3417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9"/>
        <p:cNvGrpSpPr/>
        <p:nvPr/>
      </p:nvGrpSpPr>
      <p:grpSpPr>
        <a:xfrm>
          <a:off x="0" y="0"/>
          <a:ext cx="0" cy="0"/>
          <a:chOff x="0" y="0"/>
          <a:chExt cx="0" cy="0"/>
        </a:xfrm>
      </p:grpSpPr>
      <p:sp>
        <p:nvSpPr>
          <p:cNvPr id="130" name="Google Shape;130;p14"/>
          <p:cNvSpPr/>
          <p:nvPr/>
        </p:nvSpPr>
        <p:spPr>
          <a:xfrm>
            <a:off x="3764650" y="-150"/>
            <a:ext cx="5379358" cy="5143687"/>
          </a:xfrm>
          <a:custGeom>
            <a:avLst/>
            <a:gdLst/>
            <a:ahLst/>
            <a:cxnLst/>
            <a:rect l="l" t="t" r="r" b="b"/>
            <a:pathLst>
              <a:path w="218762" h="209178" extrusionOk="0">
                <a:moveTo>
                  <a:pt x="47459" y="0"/>
                </a:moveTo>
                <a:cubicBezTo>
                  <a:pt x="39999" y="14005"/>
                  <a:pt x="46404" y="27855"/>
                  <a:pt x="47940" y="42900"/>
                </a:cubicBezTo>
                <a:cubicBezTo>
                  <a:pt x="48715" y="50391"/>
                  <a:pt x="47816" y="58425"/>
                  <a:pt x="43380" y="64520"/>
                </a:cubicBezTo>
                <a:cubicBezTo>
                  <a:pt x="39332" y="70103"/>
                  <a:pt x="32865" y="73376"/>
                  <a:pt x="26521" y="76090"/>
                </a:cubicBezTo>
                <a:cubicBezTo>
                  <a:pt x="20162" y="78820"/>
                  <a:pt x="13524" y="81301"/>
                  <a:pt x="8406" y="85939"/>
                </a:cubicBezTo>
                <a:cubicBezTo>
                  <a:pt x="3288" y="90560"/>
                  <a:pt x="0" y="98036"/>
                  <a:pt x="2435" y="104488"/>
                </a:cubicBezTo>
                <a:cubicBezTo>
                  <a:pt x="5661" y="113018"/>
                  <a:pt x="16425" y="115562"/>
                  <a:pt x="22892" y="121967"/>
                </a:cubicBezTo>
                <a:cubicBezTo>
                  <a:pt x="30461" y="129459"/>
                  <a:pt x="30910" y="142952"/>
                  <a:pt x="23869" y="150939"/>
                </a:cubicBezTo>
                <a:cubicBezTo>
                  <a:pt x="20209" y="155096"/>
                  <a:pt x="14408" y="159330"/>
                  <a:pt x="16006" y="164650"/>
                </a:cubicBezTo>
                <a:cubicBezTo>
                  <a:pt x="18007" y="171303"/>
                  <a:pt x="28584" y="169830"/>
                  <a:pt x="33314" y="174917"/>
                </a:cubicBezTo>
                <a:cubicBezTo>
                  <a:pt x="35470" y="177259"/>
                  <a:pt x="36029" y="180950"/>
                  <a:pt x="34648" y="183820"/>
                </a:cubicBezTo>
                <a:cubicBezTo>
                  <a:pt x="33336" y="186516"/>
                  <a:pt x="30394" y="188309"/>
                  <a:pt x="27406" y="188309"/>
                </a:cubicBezTo>
                <a:cubicBezTo>
                  <a:pt x="27214" y="188309"/>
                  <a:pt x="27023" y="188301"/>
                  <a:pt x="26831" y="188286"/>
                </a:cubicBezTo>
                <a:cubicBezTo>
                  <a:pt x="20943" y="187807"/>
                  <a:pt x="16810" y="181074"/>
                  <a:pt x="10902" y="181074"/>
                </a:cubicBezTo>
                <a:cubicBezTo>
                  <a:pt x="10882" y="181074"/>
                  <a:pt x="10861" y="181074"/>
                  <a:pt x="10841" y="181074"/>
                </a:cubicBezTo>
                <a:cubicBezTo>
                  <a:pt x="6204" y="181121"/>
                  <a:pt x="2575" y="185727"/>
                  <a:pt x="2218" y="190349"/>
                </a:cubicBezTo>
                <a:cubicBezTo>
                  <a:pt x="1846" y="194955"/>
                  <a:pt x="3986" y="199422"/>
                  <a:pt x="6592" y="203253"/>
                </a:cubicBezTo>
                <a:cubicBezTo>
                  <a:pt x="8018" y="205331"/>
                  <a:pt x="9585" y="207301"/>
                  <a:pt x="11275" y="209178"/>
                </a:cubicBezTo>
                <a:lnTo>
                  <a:pt x="17278" y="209178"/>
                </a:lnTo>
                <a:cubicBezTo>
                  <a:pt x="16983" y="206867"/>
                  <a:pt x="17448" y="204540"/>
                  <a:pt x="18953" y="202726"/>
                </a:cubicBezTo>
                <a:lnTo>
                  <a:pt x="18968" y="202726"/>
                </a:lnTo>
                <a:cubicBezTo>
                  <a:pt x="21040" y="200227"/>
                  <a:pt x="23956" y="199543"/>
                  <a:pt x="27199" y="199543"/>
                </a:cubicBezTo>
                <a:cubicBezTo>
                  <a:pt x="31121" y="199543"/>
                  <a:pt x="35523" y="200543"/>
                  <a:pt x="39493" y="200543"/>
                </a:cubicBezTo>
                <a:cubicBezTo>
                  <a:pt x="39636" y="200543"/>
                  <a:pt x="39779" y="200542"/>
                  <a:pt x="39922" y="200539"/>
                </a:cubicBezTo>
                <a:cubicBezTo>
                  <a:pt x="46978" y="200399"/>
                  <a:pt x="53756" y="195886"/>
                  <a:pt x="56610" y="189419"/>
                </a:cubicBezTo>
                <a:cubicBezTo>
                  <a:pt x="59463" y="182967"/>
                  <a:pt x="58223" y="174902"/>
                  <a:pt x="53570" y="169597"/>
                </a:cubicBezTo>
                <a:cubicBezTo>
                  <a:pt x="49925" y="165441"/>
                  <a:pt x="44078" y="162153"/>
                  <a:pt x="43969" y="156631"/>
                </a:cubicBezTo>
                <a:cubicBezTo>
                  <a:pt x="43845" y="149962"/>
                  <a:pt x="52360" y="145976"/>
                  <a:pt x="53275" y="139385"/>
                </a:cubicBezTo>
                <a:cubicBezTo>
                  <a:pt x="54144" y="132995"/>
                  <a:pt x="47583" y="128125"/>
                  <a:pt x="41457" y="126124"/>
                </a:cubicBezTo>
                <a:cubicBezTo>
                  <a:pt x="35346" y="124139"/>
                  <a:pt x="28320" y="123131"/>
                  <a:pt x="24179" y="118199"/>
                </a:cubicBezTo>
                <a:cubicBezTo>
                  <a:pt x="20535" y="113871"/>
                  <a:pt x="20224" y="107466"/>
                  <a:pt x="21977" y="102084"/>
                </a:cubicBezTo>
                <a:cubicBezTo>
                  <a:pt x="23714" y="96702"/>
                  <a:pt x="27204" y="92080"/>
                  <a:pt x="30631" y="87567"/>
                </a:cubicBezTo>
                <a:cubicBezTo>
                  <a:pt x="36696" y="79595"/>
                  <a:pt x="42744" y="71623"/>
                  <a:pt x="48808" y="63651"/>
                </a:cubicBezTo>
                <a:cubicBezTo>
                  <a:pt x="52748" y="58456"/>
                  <a:pt x="56920" y="52345"/>
                  <a:pt x="55540" y="45970"/>
                </a:cubicBezTo>
                <a:cubicBezTo>
                  <a:pt x="54981" y="43411"/>
                  <a:pt x="53554" y="41100"/>
                  <a:pt x="52934" y="38557"/>
                </a:cubicBezTo>
                <a:cubicBezTo>
                  <a:pt x="50732" y="29623"/>
                  <a:pt x="59417" y="21047"/>
                  <a:pt x="68490" y="19635"/>
                </a:cubicBezTo>
                <a:cubicBezTo>
                  <a:pt x="69882" y="19421"/>
                  <a:pt x="71273" y="19324"/>
                  <a:pt x="72662" y="19324"/>
                </a:cubicBezTo>
                <a:cubicBezTo>
                  <a:pt x="80335" y="19324"/>
                  <a:pt x="87924" y="22298"/>
                  <a:pt x="95213" y="25017"/>
                </a:cubicBezTo>
                <a:cubicBezTo>
                  <a:pt x="101536" y="27375"/>
                  <a:pt x="108287" y="29600"/>
                  <a:pt x="114923" y="29600"/>
                </a:cubicBezTo>
                <a:cubicBezTo>
                  <a:pt x="117320" y="29600"/>
                  <a:pt x="119703" y="29310"/>
                  <a:pt x="122044" y="28631"/>
                </a:cubicBezTo>
                <a:cubicBezTo>
                  <a:pt x="126914" y="27204"/>
                  <a:pt x="131273" y="24179"/>
                  <a:pt x="136282" y="23311"/>
                </a:cubicBezTo>
                <a:cubicBezTo>
                  <a:pt x="137318" y="23133"/>
                  <a:pt x="138341" y="23049"/>
                  <a:pt x="139351" y="23049"/>
                </a:cubicBezTo>
                <a:cubicBezTo>
                  <a:pt x="149084" y="23049"/>
                  <a:pt x="157696" y="30788"/>
                  <a:pt x="166169" y="36323"/>
                </a:cubicBezTo>
                <a:cubicBezTo>
                  <a:pt x="176199" y="42908"/>
                  <a:pt x="188173" y="46824"/>
                  <a:pt x="200103" y="46824"/>
                </a:cubicBezTo>
                <a:cubicBezTo>
                  <a:pt x="203798" y="46824"/>
                  <a:pt x="207488" y="46449"/>
                  <a:pt x="211116" y="45660"/>
                </a:cubicBezTo>
                <a:cubicBezTo>
                  <a:pt x="213721" y="45086"/>
                  <a:pt x="216280" y="44295"/>
                  <a:pt x="218762" y="43287"/>
                </a:cubicBezTo>
                <a:lnTo>
                  <a:pt x="218762" y="264"/>
                </a:lnTo>
                <a:cubicBezTo>
                  <a:pt x="208420" y="6696"/>
                  <a:pt x="196596" y="9188"/>
                  <a:pt x="184410" y="9188"/>
                </a:cubicBezTo>
                <a:cubicBezTo>
                  <a:pt x="170830" y="9188"/>
                  <a:pt x="156799" y="6093"/>
                  <a:pt x="143866" y="1908"/>
                </a:cubicBezTo>
                <a:cubicBezTo>
                  <a:pt x="141959" y="1287"/>
                  <a:pt x="140066" y="651"/>
                  <a:pt x="138174" y="0"/>
                </a:cubicBezTo>
                <a:close/>
                <a:moveTo>
                  <a:pt x="218746" y="75950"/>
                </a:moveTo>
                <a:cubicBezTo>
                  <a:pt x="212046" y="76168"/>
                  <a:pt x="205377" y="77253"/>
                  <a:pt x="198956" y="79161"/>
                </a:cubicBezTo>
                <a:cubicBezTo>
                  <a:pt x="189356" y="82030"/>
                  <a:pt x="179771" y="87319"/>
                  <a:pt x="175242" y="96268"/>
                </a:cubicBezTo>
                <a:cubicBezTo>
                  <a:pt x="170713" y="105202"/>
                  <a:pt x="173551" y="118199"/>
                  <a:pt x="182873" y="121843"/>
                </a:cubicBezTo>
                <a:cubicBezTo>
                  <a:pt x="190131" y="124697"/>
                  <a:pt x="199235" y="121533"/>
                  <a:pt x="205594" y="126031"/>
                </a:cubicBezTo>
                <a:cubicBezTo>
                  <a:pt x="211581" y="130250"/>
                  <a:pt x="211922" y="138950"/>
                  <a:pt x="210790" y="146193"/>
                </a:cubicBezTo>
                <a:cubicBezTo>
                  <a:pt x="209270" y="156011"/>
                  <a:pt x="206152" y="165580"/>
                  <a:pt x="201593" y="174405"/>
                </a:cubicBezTo>
                <a:cubicBezTo>
                  <a:pt x="199390" y="178670"/>
                  <a:pt x="196785" y="182858"/>
                  <a:pt x="192969" y="185774"/>
                </a:cubicBezTo>
                <a:cubicBezTo>
                  <a:pt x="190265" y="187849"/>
                  <a:pt x="186846" y="189186"/>
                  <a:pt x="183478" y="189186"/>
                </a:cubicBezTo>
                <a:cubicBezTo>
                  <a:pt x="182113" y="189186"/>
                  <a:pt x="180757" y="188966"/>
                  <a:pt x="179461" y="188488"/>
                </a:cubicBezTo>
                <a:cubicBezTo>
                  <a:pt x="171085" y="185402"/>
                  <a:pt x="168573" y="173459"/>
                  <a:pt x="160105" y="170605"/>
                </a:cubicBezTo>
                <a:cubicBezTo>
                  <a:pt x="158590" y="170096"/>
                  <a:pt x="157056" y="169923"/>
                  <a:pt x="155513" y="169923"/>
                </a:cubicBezTo>
                <a:cubicBezTo>
                  <a:pt x="152269" y="169923"/>
                  <a:pt x="148980" y="170686"/>
                  <a:pt x="145726" y="170686"/>
                </a:cubicBezTo>
                <a:cubicBezTo>
                  <a:pt x="145203" y="170686"/>
                  <a:pt x="144681" y="170667"/>
                  <a:pt x="144161" y="170621"/>
                </a:cubicBezTo>
                <a:cubicBezTo>
                  <a:pt x="139694" y="170233"/>
                  <a:pt x="136918" y="166325"/>
                  <a:pt x="135321" y="162292"/>
                </a:cubicBezTo>
                <a:cubicBezTo>
                  <a:pt x="133832" y="158554"/>
                  <a:pt x="133273" y="154522"/>
                  <a:pt x="132203" y="150629"/>
                </a:cubicBezTo>
                <a:cubicBezTo>
                  <a:pt x="130869" y="145744"/>
                  <a:pt x="128667" y="141013"/>
                  <a:pt x="125193" y="137322"/>
                </a:cubicBezTo>
                <a:cubicBezTo>
                  <a:pt x="121750" y="133615"/>
                  <a:pt x="116926" y="131025"/>
                  <a:pt x="111855" y="130901"/>
                </a:cubicBezTo>
                <a:cubicBezTo>
                  <a:pt x="111739" y="130898"/>
                  <a:pt x="111623" y="130897"/>
                  <a:pt x="111506" y="130897"/>
                </a:cubicBezTo>
                <a:cubicBezTo>
                  <a:pt x="106561" y="130897"/>
                  <a:pt x="101533" y="133469"/>
                  <a:pt x="99199" y="137834"/>
                </a:cubicBezTo>
                <a:cubicBezTo>
                  <a:pt x="97229" y="141525"/>
                  <a:pt x="97307" y="145930"/>
                  <a:pt x="96097" y="149931"/>
                </a:cubicBezTo>
                <a:cubicBezTo>
                  <a:pt x="94670" y="154677"/>
                  <a:pt x="91289" y="158741"/>
                  <a:pt x="87024" y="161222"/>
                </a:cubicBezTo>
                <a:cubicBezTo>
                  <a:pt x="82712" y="163719"/>
                  <a:pt x="78463" y="163130"/>
                  <a:pt x="75113" y="167271"/>
                </a:cubicBezTo>
                <a:cubicBezTo>
                  <a:pt x="68319" y="175677"/>
                  <a:pt x="72476" y="188147"/>
                  <a:pt x="70584" y="198802"/>
                </a:cubicBezTo>
                <a:cubicBezTo>
                  <a:pt x="69870" y="202803"/>
                  <a:pt x="68226" y="206107"/>
                  <a:pt x="66024" y="209178"/>
                </a:cubicBezTo>
                <a:lnTo>
                  <a:pt x="108892" y="209178"/>
                </a:lnTo>
                <a:cubicBezTo>
                  <a:pt x="110056" y="201842"/>
                  <a:pt x="108815" y="194133"/>
                  <a:pt x="104782" y="187852"/>
                </a:cubicBezTo>
                <a:cubicBezTo>
                  <a:pt x="101680" y="183044"/>
                  <a:pt x="96841" y="178391"/>
                  <a:pt x="95818" y="172591"/>
                </a:cubicBezTo>
                <a:cubicBezTo>
                  <a:pt x="94732" y="166449"/>
                  <a:pt x="96143" y="159097"/>
                  <a:pt x="99835" y="154057"/>
                </a:cubicBezTo>
                <a:cubicBezTo>
                  <a:pt x="102859" y="149943"/>
                  <a:pt x="108011" y="147264"/>
                  <a:pt x="112982" y="147264"/>
                </a:cubicBezTo>
                <a:cubicBezTo>
                  <a:pt x="115226" y="147264"/>
                  <a:pt x="117434" y="147810"/>
                  <a:pt x="119392" y="149016"/>
                </a:cubicBezTo>
                <a:cubicBezTo>
                  <a:pt x="124495" y="152149"/>
                  <a:pt x="126542" y="158446"/>
                  <a:pt x="127891" y="164278"/>
                </a:cubicBezTo>
                <a:cubicBezTo>
                  <a:pt x="129411" y="170854"/>
                  <a:pt x="131040" y="178546"/>
                  <a:pt x="136934" y="182687"/>
                </a:cubicBezTo>
                <a:cubicBezTo>
                  <a:pt x="141044" y="185572"/>
                  <a:pt x="146441" y="186084"/>
                  <a:pt x="150644" y="188845"/>
                </a:cubicBezTo>
                <a:cubicBezTo>
                  <a:pt x="155964" y="192350"/>
                  <a:pt x="158492" y="198848"/>
                  <a:pt x="163253" y="203067"/>
                </a:cubicBezTo>
                <a:cubicBezTo>
                  <a:pt x="167261" y="206635"/>
                  <a:pt x="172674" y="208321"/>
                  <a:pt x="178065" y="208321"/>
                </a:cubicBezTo>
                <a:cubicBezTo>
                  <a:pt x="179329" y="208321"/>
                  <a:pt x="180591" y="208228"/>
                  <a:pt x="181834" y="208046"/>
                </a:cubicBezTo>
                <a:cubicBezTo>
                  <a:pt x="188394" y="207099"/>
                  <a:pt x="194443" y="203858"/>
                  <a:pt x="199623" y="199732"/>
                </a:cubicBezTo>
                <a:cubicBezTo>
                  <a:pt x="208882" y="192365"/>
                  <a:pt x="215629" y="181943"/>
                  <a:pt x="218762" y="170528"/>
                </a:cubicBezTo>
                <a:lnTo>
                  <a:pt x="218762" y="141525"/>
                </a:lnTo>
                <a:cubicBezTo>
                  <a:pt x="216218" y="132142"/>
                  <a:pt x="211286" y="123410"/>
                  <a:pt x="204431" y="116524"/>
                </a:cubicBezTo>
                <a:cubicBezTo>
                  <a:pt x="202709" y="114786"/>
                  <a:pt x="200709" y="112724"/>
                  <a:pt x="201096" y="110320"/>
                </a:cubicBezTo>
                <a:lnTo>
                  <a:pt x="201081" y="110320"/>
                </a:lnTo>
                <a:cubicBezTo>
                  <a:pt x="201500" y="107730"/>
                  <a:pt x="204400" y="106442"/>
                  <a:pt x="206912" y="105698"/>
                </a:cubicBezTo>
                <a:cubicBezTo>
                  <a:pt x="210805" y="104550"/>
                  <a:pt x="214760" y="103620"/>
                  <a:pt x="218746" y="102937"/>
                </a:cubicBezTo>
                <a:lnTo>
                  <a:pt x="218746" y="75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14"/>
          <p:cNvPicPr preferRelativeResize="0"/>
          <p:nvPr/>
        </p:nvPicPr>
        <p:blipFill>
          <a:blip r:embed="rId2">
            <a:alphaModFix/>
          </a:blip>
          <a:stretch>
            <a:fillRect/>
          </a:stretch>
        </p:blipFill>
        <p:spPr>
          <a:xfrm>
            <a:off x="100" y="138"/>
            <a:ext cx="9144000" cy="5143500"/>
          </a:xfrm>
          <a:prstGeom prst="rect">
            <a:avLst/>
          </a:prstGeom>
          <a:noFill/>
          <a:ln>
            <a:noFill/>
          </a:ln>
        </p:spPr>
      </p:pic>
      <p:grpSp>
        <p:nvGrpSpPr>
          <p:cNvPr id="132" name="Google Shape;132;p14"/>
          <p:cNvGrpSpPr/>
          <p:nvPr/>
        </p:nvGrpSpPr>
        <p:grpSpPr>
          <a:xfrm>
            <a:off x="78" y="78"/>
            <a:ext cx="9144055" cy="5143616"/>
            <a:chOff x="1636825" y="1633675"/>
            <a:chExt cx="4343350" cy="2443175"/>
          </a:xfrm>
        </p:grpSpPr>
        <p:sp>
          <p:nvSpPr>
            <p:cNvPr id="133" name="Google Shape;133;p14"/>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4"/>
          <p:cNvSpPr txBox="1">
            <a:spLocks noGrp="1"/>
          </p:cNvSpPr>
          <p:nvPr>
            <p:ph type="title"/>
          </p:nvPr>
        </p:nvSpPr>
        <p:spPr>
          <a:xfrm>
            <a:off x="2327861" y="3134550"/>
            <a:ext cx="44883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8" name="Google Shape;138;p14"/>
          <p:cNvSpPr txBox="1">
            <a:spLocks noGrp="1"/>
          </p:cNvSpPr>
          <p:nvPr>
            <p:ph type="subTitle" idx="1"/>
          </p:nvPr>
        </p:nvSpPr>
        <p:spPr>
          <a:xfrm>
            <a:off x="1128300" y="1477050"/>
            <a:ext cx="6887400" cy="165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9"/>
        <p:cNvGrpSpPr/>
        <p:nvPr/>
      </p:nvGrpSpPr>
      <p:grpSpPr>
        <a:xfrm>
          <a:off x="0" y="0"/>
          <a:ext cx="0" cy="0"/>
          <a:chOff x="0" y="0"/>
          <a:chExt cx="0" cy="0"/>
        </a:xfrm>
      </p:grpSpPr>
      <p:pic>
        <p:nvPicPr>
          <p:cNvPr id="140" name="Google Shape;140;p15"/>
          <p:cNvPicPr preferRelativeResize="0"/>
          <p:nvPr/>
        </p:nvPicPr>
        <p:blipFill>
          <a:blip r:embed="rId2">
            <a:alphaModFix/>
          </a:blip>
          <a:stretch>
            <a:fillRect/>
          </a:stretch>
        </p:blipFill>
        <p:spPr>
          <a:xfrm>
            <a:off x="100" y="138"/>
            <a:ext cx="9144000" cy="5143500"/>
          </a:xfrm>
          <a:prstGeom prst="rect">
            <a:avLst/>
          </a:prstGeom>
          <a:noFill/>
          <a:ln>
            <a:noFill/>
          </a:ln>
        </p:spPr>
      </p:pic>
      <p:grpSp>
        <p:nvGrpSpPr>
          <p:cNvPr id="141" name="Google Shape;141;p15"/>
          <p:cNvGrpSpPr/>
          <p:nvPr/>
        </p:nvGrpSpPr>
        <p:grpSpPr>
          <a:xfrm>
            <a:off x="78" y="78"/>
            <a:ext cx="9144055" cy="5143616"/>
            <a:chOff x="1636825" y="1633675"/>
            <a:chExt cx="4343350" cy="2443175"/>
          </a:xfrm>
        </p:grpSpPr>
        <p:sp>
          <p:nvSpPr>
            <p:cNvPr id="142" name="Google Shape;142;p15"/>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47"/>
        <p:cNvGrpSpPr/>
        <p:nvPr/>
      </p:nvGrpSpPr>
      <p:grpSpPr>
        <a:xfrm>
          <a:off x="0" y="0"/>
          <a:ext cx="0" cy="0"/>
          <a:chOff x="0" y="0"/>
          <a:chExt cx="0" cy="0"/>
        </a:xfrm>
      </p:grpSpPr>
      <p:pic>
        <p:nvPicPr>
          <p:cNvPr id="148" name="Google Shape;148;p16"/>
          <p:cNvPicPr preferRelativeResize="0"/>
          <p:nvPr/>
        </p:nvPicPr>
        <p:blipFill>
          <a:blip r:embed="rId2">
            <a:alphaModFix/>
          </a:blip>
          <a:stretch>
            <a:fillRect/>
          </a:stretch>
        </p:blipFill>
        <p:spPr>
          <a:xfrm rot="10800000" flipH="1">
            <a:off x="100" y="138"/>
            <a:ext cx="9144000" cy="5143500"/>
          </a:xfrm>
          <a:prstGeom prst="rect">
            <a:avLst/>
          </a:prstGeom>
          <a:noFill/>
          <a:ln>
            <a:noFill/>
          </a:ln>
        </p:spPr>
      </p:pic>
      <p:grpSp>
        <p:nvGrpSpPr>
          <p:cNvPr id="149" name="Google Shape;149;p16"/>
          <p:cNvGrpSpPr/>
          <p:nvPr/>
        </p:nvGrpSpPr>
        <p:grpSpPr>
          <a:xfrm>
            <a:off x="78" y="78"/>
            <a:ext cx="9144055" cy="5143616"/>
            <a:chOff x="1636825" y="1633675"/>
            <a:chExt cx="4343350" cy="2443175"/>
          </a:xfrm>
        </p:grpSpPr>
        <p:sp>
          <p:nvSpPr>
            <p:cNvPr id="150" name="Google Shape;150;p16"/>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55"/>
        <p:cNvGrpSpPr/>
        <p:nvPr/>
      </p:nvGrpSpPr>
      <p:grpSpPr>
        <a:xfrm>
          <a:off x="0" y="0"/>
          <a:ext cx="0" cy="0"/>
          <a:chOff x="0" y="0"/>
          <a:chExt cx="0" cy="0"/>
        </a:xfrm>
      </p:grpSpPr>
      <p:pic>
        <p:nvPicPr>
          <p:cNvPr id="156" name="Google Shape;156;p17"/>
          <p:cNvPicPr preferRelativeResize="0"/>
          <p:nvPr/>
        </p:nvPicPr>
        <p:blipFill>
          <a:blip r:embed="rId2">
            <a:alphaModFix/>
          </a:blip>
          <a:stretch>
            <a:fillRect/>
          </a:stretch>
        </p:blipFill>
        <p:spPr>
          <a:xfrm rot="10800000" flipH="1">
            <a:off x="100" y="138"/>
            <a:ext cx="9144000" cy="5143500"/>
          </a:xfrm>
          <a:prstGeom prst="rect">
            <a:avLst/>
          </a:prstGeom>
          <a:noFill/>
          <a:ln>
            <a:noFill/>
          </a:ln>
        </p:spPr>
      </p:pic>
      <p:grpSp>
        <p:nvGrpSpPr>
          <p:cNvPr id="157" name="Google Shape;157;p17"/>
          <p:cNvGrpSpPr/>
          <p:nvPr/>
        </p:nvGrpSpPr>
        <p:grpSpPr>
          <a:xfrm>
            <a:off x="78" y="78"/>
            <a:ext cx="9144055" cy="5143616"/>
            <a:chOff x="1636825" y="1633675"/>
            <a:chExt cx="4343350" cy="2443175"/>
          </a:xfrm>
        </p:grpSpPr>
        <p:sp>
          <p:nvSpPr>
            <p:cNvPr id="158" name="Google Shape;158;p17"/>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17"/>
          <p:cNvSpPr txBox="1">
            <a:spLocks noGrp="1"/>
          </p:cNvSpPr>
          <p:nvPr>
            <p:ph type="title"/>
          </p:nvPr>
        </p:nvSpPr>
        <p:spPr>
          <a:xfrm>
            <a:off x="720000" y="1884238"/>
            <a:ext cx="3571800" cy="645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
        <p:nvSpPr>
          <p:cNvPr id="163" name="Google Shape;163;p17"/>
          <p:cNvSpPr txBox="1">
            <a:spLocks noGrp="1"/>
          </p:cNvSpPr>
          <p:nvPr>
            <p:ph type="subTitle" idx="1"/>
          </p:nvPr>
        </p:nvSpPr>
        <p:spPr>
          <a:xfrm>
            <a:off x="720000" y="2454063"/>
            <a:ext cx="35718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164"/>
        <p:cNvGrpSpPr/>
        <p:nvPr/>
      </p:nvGrpSpPr>
      <p:grpSpPr>
        <a:xfrm>
          <a:off x="0" y="0"/>
          <a:ext cx="0" cy="0"/>
          <a:chOff x="0" y="0"/>
          <a:chExt cx="0" cy="0"/>
        </a:xfrm>
      </p:grpSpPr>
      <p:pic>
        <p:nvPicPr>
          <p:cNvPr id="165" name="Google Shape;165;p18"/>
          <p:cNvPicPr preferRelativeResize="0"/>
          <p:nvPr/>
        </p:nvPicPr>
        <p:blipFill>
          <a:blip r:embed="rId2">
            <a:alphaModFix/>
          </a:blip>
          <a:stretch>
            <a:fillRect/>
          </a:stretch>
        </p:blipFill>
        <p:spPr>
          <a:xfrm rot="10800000" flipH="1">
            <a:off x="100" y="138"/>
            <a:ext cx="9144000" cy="5143500"/>
          </a:xfrm>
          <a:prstGeom prst="rect">
            <a:avLst/>
          </a:prstGeom>
          <a:noFill/>
          <a:ln>
            <a:noFill/>
          </a:ln>
        </p:spPr>
      </p:pic>
      <p:grpSp>
        <p:nvGrpSpPr>
          <p:cNvPr id="166" name="Google Shape;166;p18"/>
          <p:cNvGrpSpPr/>
          <p:nvPr/>
        </p:nvGrpSpPr>
        <p:grpSpPr>
          <a:xfrm>
            <a:off x="78" y="78"/>
            <a:ext cx="9144055" cy="5143616"/>
            <a:chOff x="1636825" y="1633675"/>
            <a:chExt cx="4343350" cy="2443175"/>
          </a:xfrm>
        </p:grpSpPr>
        <p:sp>
          <p:nvSpPr>
            <p:cNvPr id="167" name="Google Shape;167;p18"/>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8"/>
          <p:cNvSpPr txBox="1">
            <a:spLocks noGrp="1"/>
          </p:cNvSpPr>
          <p:nvPr>
            <p:ph type="title"/>
          </p:nvPr>
        </p:nvSpPr>
        <p:spPr>
          <a:xfrm>
            <a:off x="4035775" y="1613250"/>
            <a:ext cx="4395000" cy="1004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2" name="Google Shape;172;p18"/>
          <p:cNvSpPr txBox="1">
            <a:spLocks noGrp="1"/>
          </p:cNvSpPr>
          <p:nvPr>
            <p:ph type="subTitle" idx="1"/>
          </p:nvPr>
        </p:nvSpPr>
        <p:spPr>
          <a:xfrm>
            <a:off x="4035775" y="2617950"/>
            <a:ext cx="4395000" cy="912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8"/>
          <p:cNvSpPr>
            <a:spLocks noGrp="1"/>
          </p:cNvSpPr>
          <p:nvPr>
            <p:ph type="pic" idx="2"/>
          </p:nvPr>
        </p:nvSpPr>
        <p:spPr>
          <a:xfrm>
            <a:off x="720000" y="856200"/>
            <a:ext cx="3123000" cy="3431100"/>
          </a:xfrm>
          <a:prstGeom prst="rect">
            <a:avLst/>
          </a:prstGeom>
          <a:noFill/>
          <a:ln w="76200" cap="flat" cmpd="sng">
            <a:solidFill>
              <a:schemeClr val="accent2"/>
            </a:solidFill>
            <a:prstDash val="solid"/>
            <a:round/>
            <a:headEnd type="none" w="sm" len="sm"/>
            <a:tailEnd type="none" w="sm" len="sm"/>
          </a:ln>
          <a:effectLst>
            <a:outerShdw blurRad="171450" algn="bl" rotWithShape="0">
              <a:schemeClr val="dk2">
                <a:alpha val="50000"/>
              </a:schemeClr>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174"/>
        <p:cNvGrpSpPr/>
        <p:nvPr/>
      </p:nvGrpSpPr>
      <p:grpSpPr>
        <a:xfrm>
          <a:off x="0" y="0"/>
          <a:ext cx="0" cy="0"/>
          <a:chOff x="0" y="0"/>
          <a:chExt cx="0" cy="0"/>
        </a:xfrm>
      </p:grpSpPr>
      <p:pic>
        <p:nvPicPr>
          <p:cNvPr id="175" name="Google Shape;175;p19"/>
          <p:cNvPicPr preferRelativeResize="0"/>
          <p:nvPr/>
        </p:nvPicPr>
        <p:blipFill>
          <a:blip r:embed="rId2">
            <a:alphaModFix/>
          </a:blip>
          <a:stretch>
            <a:fillRect/>
          </a:stretch>
        </p:blipFill>
        <p:spPr>
          <a:xfrm rot="10800000" flipH="1">
            <a:off x="100" y="138"/>
            <a:ext cx="9144000" cy="5143500"/>
          </a:xfrm>
          <a:prstGeom prst="rect">
            <a:avLst/>
          </a:prstGeom>
          <a:noFill/>
          <a:ln>
            <a:noFill/>
          </a:ln>
        </p:spPr>
      </p:pic>
      <p:grpSp>
        <p:nvGrpSpPr>
          <p:cNvPr id="176" name="Google Shape;176;p19"/>
          <p:cNvGrpSpPr/>
          <p:nvPr/>
        </p:nvGrpSpPr>
        <p:grpSpPr>
          <a:xfrm>
            <a:off x="78" y="78"/>
            <a:ext cx="9144055" cy="5143616"/>
            <a:chOff x="1636825" y="1633675"/>
            <a:chExt cx="4343350" cy="2443175"/>
          </a:xfrm>
        </p:grpSpPr>
        <p:sp>
          <p:nvSpPr>
            <p:cNvPr id="177" name="Google Shape;177;p19"/>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19"/>
          <p:cNvSpPr txBox="1">
            <a:spLocks noGrp="1"/>
          </p:cNvSpPr>
          <p:nvPr>
            <p:ph type="subTitle" idx="1"/>
          </p:nvPr>
        </p:nvSpPr>
        <p:spPr>
          <a:xfrm>
            <a:off x="720000" y="1129550"/>
            <a:ext cx="7704000" cy="14730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Nunito Light"/>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1600"/>
              </a:spcBef>
              <a:spcAft>
                <a:spcPts val="0"/>
              </a:spcAft>
              <a:buClr>
                <a:srgbClr val="FFC800"/>
              </a:buClr>
              <a:buSzPts val="1200"/>
              <a:buFont typeface="Nunito Light"/>
              <a:buChar char="■"/>
              <a:defRPr/>
            </a:lvl3pPr>
            <a:lvl4pPr lvl="3" algn="ctr" rtl="0">
              <a:lnSpc>
                <a:spcPct val="100000"/>
              </a:lnSpc>
              <a:spcBef>
                <a:spcPts val="1600"/>
              </a:spcBef>
              <a:spcAft>
                <a:spcPts val="0"/>
              </a:spcAft>
              <a:buClr>
                <a:srgbClr val="FFC800"/>
              </a:buClr>
              <a:buSzPts val="1200"/>
              <a:buFont typeface="Nunito Light"/>
              <a:buChar char="●"/>
              <a:defRPr/>
            </a:lvl4pPr>
            <a:lvl5pPr lvl="4" algn="ctr" rtl="0">
              <a:lnSpc>
                <a:spcPct val="100000"/>
              </a:lnSpc>
              <a:spcBef>
                <a:spcPts val="1600"/>
              </a:spcBef>
              <a:spcAft>
                <a:spcPts val="0"/>
              </a:spcAft>
              <a:buClr>
                <a:srgbClr val="434343"/>
              </a:buClr>
              <a:buSzPts val="1200"/>
              <a:buFont typeface="Nunito Light"/>
              <a:buChar char="○"/>
              <a:defRPr/>
            </a:lvl5pPr>
            <a:lvl6pPr lvl="5" algn="ctr" rtl="0">
              <a:lnSpc>
                <a:spcPct val="100000"/>
              </a:lnSpc>
              <a:spcBef>
                <a:spcPts val="1600"/>
              </a:spcBef>
              <a:spcAft>
                <a:spcPts val="0"/>
              </a:spcAft>
              <a:buClr>
                <a:srgbClr val="434343"/>
              </a:buClr>
              <a:buSzPts val="1200"/>
              <a:buFont typeface="Nunito Light"/>
              <a:buChar char="■"/>
              <a:defRPr/>
            </a:lvl6pPr>
            <a:lvl7pPr lvl="6" algn="ctr" rtl="0">
              <a:lnSpc>
                <a:spcPct val="100000"/>
              </a:lnSpc>
              <a:spcBef>
                <a:spcPts val="1600"/>
              </a:spcBef>
              <a:spcAft>
                <a:spcPts val="0"/>
              </a:spcAft>
              <a:buClr>
                <a:srgbClr val="434343"/>
              </a:buClr>
              <a:buSzPts val="1200"/>
              <a:buFont typeface="Nunito Light"/>
              <a:buChar char="●"/>
              <a:defRPr/>
            </a:lvl7pPr>
            <a:lvl8pPr lvl="7" algn="ctr" rtl="0">
              <a:lnSpc>
                <a:spcPct val="100000"/>
              </a:lnSpc>
              <a:spcBef>
                <a:spcPts val="1600"/>
              </a:spcBef>
              <a:spcAft>
                <a:spcPts val="0"/>
              </a:spcAft>
              <a:buClr>
                <a:srgbClr val="434343"/>
              </a:buClr>
              <a:buSzPts val="1200"/>
              <a:buFont typeface="Nunito Light"/>
              <a:buChar char="○"/>
              <a:defRPr/>
            </a:lvl8pPr>
            <a:lvl9pPr lvl="8" algn="ctr" rtl="0">
              <a:lnSpc>
                <a:spcPct val="100000"/>
              </a:lnSpc>
              <a:spcBef>
                <a:spcPts val="1600"/>
              </a:spcBef>
              <a:spcAft>
                <a:spcPts val="1600"/>
              </a:spcAft>
              <a:buClr>
                <a:srgbClr val="434343"/>
              </a:buClr>
              <a:buSzPts val="1200"/>
              <a:buFont typeface="Nunito Light"/>
              <a:buChar char="■"/>
              <a:defRPr/>
            </a:lvl9pPr>
          </a:lstStyle>
          <a:p>
            <a:endParaRPr/>
          </a:p>
        </p:txBody>
      </p:sp>
      <p:sp>
        <p:nvSpPr>
          <p:cNvPr id="182" name="Google Shape;18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3"/>
        <p:cNvGrpSpPr/>
        <p:nvPr/>
      </p:nvGrpSpPr>
      <p:grpSpPr>
        <a:xfrm>
          <a:off x="0" y="0"/>
          <a:ext cx="0" cy="0"/>
          <a:chOff x="0" y="0"/>
          <a:chExt cx="0" cy="0"/>
        </a:xfrm>
      </p:grpSpPr>
      <p:pic>
        <p:nvPicPr>
          <p:cNvPr id="184" name="Google Shape;184;p20"/>
          <p:cNvPicPr preferRelativeResize="0"/>
          <p:nvPr/>
        </p:nvPicPr>
        <p:blipFill>
          <a:blip r:embed="rId2">
            <a:alphaModFix/>
          </a:blip>
          <a:stretch>
            <a:fillRect/>
          </a:stretch>
        </p:blipFill>
        <p:spPr>
          <a:xfrm rot="10800000" flipH="1">
            <a:off x="100" y="138"/>
            <a:ext cx="9144000" cy="5143500"/>
          </a:xfrm>
          <a:prstGeom prst="rect">
            <a:avLst/>
          </a:prstGeom>
          <a:noFill/>
          <a:ln>
            <a:noFill/>
          </a:ln>
        </p:spPr>
      </p:pic>
      <p:grpSp>
        <p:nvGrpSpPr>
          <p:cNvPr id="185" name="Google Shape;185;p20"/>
          <p:cNvGrpSpPr/>
          <p:nvPr/>
        </p:nvGrpSpPr>
        <p:grpSpPr>
          <a:xfrm>
            <a:off x="78" y="78"/>
            <a:ext cx="9144055" cy="5143616"/>
            <a:chOff x="1636825" y="1633675"/>
            <a:chExt cx="4343350" cy="2443175"/>
          </a:xfrm>
        </p:grpSpPr>
        <p:sp>
          <p:nvSpPr>
            <p:cNvPr id="186" name="Google Shape;186;p20"/>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1" name="Google Shape;191;p20"/>
          <p:cNvSpPr txBox="1">
            <a:spLocks noGrp="1"/>
          </p:cNvSpPr>
          <p:nvPr>
            <p:ph type="subTitle" idx="1"/>
          </p:nvPr>
        </p:nvSpPr>
        <p:spPr>
          <a:xfrm>
            <a:off x="828900" y="2791763"/>
            <a:ext cx="2240400" cy="82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20"/>
          <p:cNvSpPr txBox="1">
            <a:spLocks noGrp="1"/>
          </p:cNvSpPr>
          <p:nvPr>
            <p:ph type="subTitle" idx="2"/>
          </p:nvPr>
        </p:nvSpPr>
        <p:spPr>
          <a:xfrm>
            <a:off x="3451796" y="2791763"/>
            <a:ext cx="2240400" cy="82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0"/>
          <p:cNvSpPr txBox="1">
            <a:spLocks noGrp="1"/>
          </p:cNvSpPr>
          <p:nvPr>
            <p:ph type="subTitle" idx="3"/>
          </p:nvPr>
        </p:nvSpPr>
        <p:spPr>
          <a:xfrm>
            <a:off x="6074698" y="2791763"/>
            <a:ext cx="2240400" cy="82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4" name="Google Shape;194;p20"/>
          <p:cNvSpPr txBox="1">
            <a:spLocks noGrp="1"/>
          </p:cNvSpPr>
          <p:nvPr>
            <p:ph type="subTitle" idx="4"/>
          </p:nvPr>
        </p:nvSpPr>
        <p:spPr>
          <a:xfrm>
            <a:off x="828900" y="2453363"/>
            <a:ext cx="2240400" cy="3384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6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5" name="Google Shape;195;p20"/>
          <p:cNvSpPr txBox="1">
            <a:spLocks noGrp="1"/>
          </p:cNvSpPr>
          <p:nvPr>
            <p:ph type="subTitle" idx="5"/>
          </p:nvPr>
        </p:nvSpPr>
        <p:spPr>
          <a:xfrm>
            <a:off x="3451794" y="2453363"/>
            <a:ext cx="2240400" cy="3384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6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6" name="Google Shape;196;p20"/>
          <p:cNvSpPr txBox="1">
            <a:spLocks noGrp="1"/>
          </p:cNvSpPr>
          <p:nvPr>
            <p:ph type="subTitle" idx="6"/>
          </p:nvPr>
        </p:nvSpPr>
        <p:spPr>
          <a:xfrm>
            <a:off x="6074695" y="2453363"/>
            <a:ext cx="2240400" cy="3384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6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flipH="1">
            <a:off x="100" y="-150"/>
            <a:ext cx="5379358" cy="5143687"/>
          </a:xfrm>
          <a:custGeom>
            <a:avLst/>
            <a:gdLst/>
            <a:ahLst/>
            <a:cxnLst/>
            <a:rect l="l" t="t" r="r" b="b"/>
            <a:pathLst>
              <a:path w="218762" h="209178" extrusionOk="0">
                <a:moveTo>
                  <a:pt x="47459" y="0"/>
                </a:moveTo>
                <a:cubicBezTo>
                  <a:pt x="39999" y="14005"/>
                  <a:pt x="46404" y="27855"/>
                  <a:pt x="47940" y="42900"/>
                </a:cubicBezTo>
                <a:cubicBezTo>
                  <a:pt x="48715" y="50391"/>
                  <a:pt x="47816" y="58425"/>
                  <a:pt x="43380" y="64520"/>
                </a:cubicBezTo>
                <a:cubicBezTo>
                  <a:pt x="39332" y="70103"/>
                  <a:pt x="32865" y="73376"/>
                  <a:pt x="26521" y="76090"/>
                </a:cubicBezTo>
                <a:cubicBezTo>
                  <a:pt x="20162" y="78820"/>
                  <a:pt x="13524" y="81301"/>
                  <a:pt x="8406" y="85939"/>
                </a:cubicBezTo>
                <a:cubicBezTo>
                  <a:pt x="3288" y="90560"/>
                  <a:pt x="0" y="98036"/>
                  <a:pt x="2435" y="104488"/>
                </a:cubicBezTo>
                <a:cubicBezTo>
                  <a:pt x="5661" y="113018"/>
                  <a:pt x="16425" y="115562"/>
                  <a:pt x="22892" y="121967"/>
                </a:cubicBezTo>
                <a:cubicBezTo>
                  <a:pt x="30461" y="129459"/>
                  <a:pt x="30910" y="142952"/>
                  <a:pt x="23869" y="150939"/>
                </a:cubicBezTo>
                <a:cubicBezTo>
                  <a:pt x="20209" y="155096"/>
                  <a:pt x="14408" y="159330"/>
                  <a:pt x="16006" y="164650"/>
                </a:cubicBezTo>
                <a:cubicBezTo>
                  <a:pt x="18007" y="171303"/>
                  <a:pt x="28584" y="169830"/>
                  <a:pt x="33314" y="174917"/>
                </a:cubicBezTo>
                <a:cubicBezTo>
                  <a:pt x="35470" y="177259"/>
                  <a:pt x="36029" y="180950"/>
                  <a:pt x="34648" y="183820"/>
                </a:cubicBezTo>
                <a:cubicBezTo>
                  <a:pt x="33336" y="186516"/>
                  <a:pt x="30394" y="188309"/>
                  <a:pt x="27406" y="188309"/>
                </a:cubicBezTo>
                <a:cubicBezTo>
                  <a:pt x="27214" y="188309"/>
                  <a:pt x="27023" y="188301"/>
                  <a:pt x="26831" y="188286"/>
                </a:cubicBezTo>
                <a:cubicBezTo>
                  <a:pt x="20943" y="187807"/>
                  <a:pt x="16810" y="181074"/>
                  <a:pt x="10902" y="181074"/>
                </a:cubicBezTo>
                <a:cubicBezTo>
                  <a:pt x="10882" y="181074"/>
                  <a:pt x="10861" y="181074"/>
                  <a:pt x="10841" y="181074"/>
                </a:cubicBezTo>
                <a:cubicBezTo>
                  <a:pt x="6204" y="181121"/>
                  <a:pt x="2575" y="185727"/>
                  <a:pt x="2218" y="190349"/>
                </a:cubicBezTo>
                <a:cubicBezTo>
                  <a:pt x="1846" y="194955"/>
                  <a:pt x="3986" y="199422"/>
                  <a:pt x="6592" y="203253"/>
                </a:cubicBezTo>
                <a:cubicBezTo>
                  <a:pt x="8018" y="205331"/>
                  <a:pt x="9585" y="207301"/>
                  <a:pt x="11275" y="209178"/>
                </a:cubicBezTo>
                <a:lnTo>
                  <a:pt x="17278" y="209178"/>
                </a:lnTo>
                <a:cubicBezTo>
                  <a:pt x="16983" y="206867"/>
                  <a:pt x="17448" y="204540"/>
                  <a:pt x="18953" y="202726"/>
                </a:cubicBezTo>
                <a:lnTo>
                  <a:pt x="18968" y="202726"/>
                </a:lnTo>
                <a:cubicBezTo>
                  <a:pt x="21040" y="200227"/>
                  <a:pt x="23956" y="199543"/>
                  <a:pt x="27199" y="199543"/>
                </a:cubicBezTo>
                <a:cubicBezTo>
                  <a:pt x="31121" y="199543"/>
                  <a:pt x="35523" y="200543"/>
                  <a:pt x="39493" y="200543"/>
                </a:cubicBezTo>
                <a:cubicBezTo>
                  <a:pt x="39636" y="200543"/>
                  <a:pt x="39779" y="200542"/>
                  <a:pt x="39922" y="200539"/>
                </a:cubicBezTo>
                <a:cubicBezTo>
                  <a:pt x="46978" y="200399"/>
                  <a:pt x="53756" y="195886"/>
                  <a:pt x="56610" y="189419"/>
                </a:cubicBezTo>
                <a:cubicBezTo>
                  <a:pt x="59463" y="182967"/>
                  <a:pt x="58223" y="174902"/>
                  <a:pt x="53570" y="169597"/>
                </a:cubicBezTo>
                <a:cubicBezTo>
                  <a:pt x="49925" y="165441"/>
                  <a:pt x="44078" y="162153"/>
                  <a:pt x="43969" y="156631"/>
                </a:cubicBezTo>
                <a:cubicBezTo>
                  <a:pt x="43845" y="149962"/>
                  <a:pt x="52360" y="145976"/>
                  <a:pt x="53275" y="139385"/>
                </a:cubicBezTo>
                <a:cubicBezTo>
                  <a:pt x="54144" y="132995"/>
                  <a:pt x="47583" y="128125"/>
                  <a:pt x="41457" y="126124"/>
                </a:cubicBezTo>
                <a:cubicBezTo>
                  <a:pt x="35346" y="124139"/>
                  <a:pt x="28320" y="123131"/>
                  <a:pt x="24179" y="118199"/>
                </a:cubicBezTo>
                <a:cubicBezTo>
                  <a:pt x="20535" y="113871"/>
                  <a:pt x="20224" y="107466"/>
                  <a:pt x="21977" y="102084"/>
                </a:cubicBezTo>
                <a:cubicBezTo>
                  <a:pt x="23714" y="96702"/>
                  <a:pt x="27204" y="92080"/>
                  <a:pt x="30631" y="87567"/>
                </a:cubicBezTo>
                <a:cubicBezTo>
                  <a:pt x="36696" y="79595"/>
                  <a:pt x="42744" y="71623"/>
                  <a:pt x="48808" y="63651"/>
                </a:cubicBezTo>
                <a:cubicBezTo>
                  <a:pt x="52748" y="58456"/>
                  <a:pt x="56920" y="52345"/>
                  <a:pt x="55540" y="45970"/>
                </a:cubicBezTo>
                <a:cubicBezTo>
                  <a:pt x="54981" y="43411"/>
                  <a:pt x="53554" y="41100"/>
                  <a:pt x="52934" y="38557"/>
                </a:cubicBezTo>
                <a:cubicBezTo>
                  <a:pt x="50732" y="29623"/>
                  <a:pt x="59417" y="21047"/>
                  <a:pt x="68490" y="19635"/>
                </a:cubicBezTo>
                <a:cubicBezTo>
                  <a:pt x="69882" y="19421"/>
                  <a:pt x="71273" y="19324"/>
                  <a:pt x="72662" y="19324"/>
                </a:cubicBezTo>
                <a:cubicBezTo>
                  <a:pt x="80335" y="19324"/>
                  <a:pt x="87924" y="22298"/>
                  <a:pt x="95213" y="25017"/>
                </a:cubicBezTo>
                <a:cubicBezTo>
                  <a:pt x="101536" y="27375"/>
                  <a:pt x="108287" y="29600"/>
                  <a:pt x="114923" y="29600"/>
                </a:cubicBezTo>
                <a:cubicBezTo>
                  <a:pt x="117320" y="29600"/>
                  <a:pt x="119703" y="29310"/>
                  <a:pt x="122044" y="28631"/>
                </a:cubicBezTo>
                <a:cubicBezTo>
                  <a:pt x="126914" y="27204"/>
                  <a:pt x="131273" y="24179"/>
                  <a:pt x="136282" y="23311"/>
                </a:cubicBezTo>
                <a:cubicBezTo>
                  <a:pt x="137318" y="23133"/>
                  <a:pt x="138341" y="23049"/>
                  <a:pt x="139351" y="23049"/>
                </a:cubicBezTo>
                <a:cubicBezTo>
                  <a:pt x="149084" y="23049"/>
                  <a:pt x="157696" y="30788"/>
                  <a:pt x="166169" y="36323"/>
                </a:cubicBezTo>
                <a:cubicBezTo>
                  <a:pt x="176199" y="42908"/>
                  <a:pt x="188173" y="46824"/>
                  <a:pt x="200103" y="46824"/>
                </a:cubicBezTo>
                <a:cubicBezTo>
                  <a:pt x="203798" y="46824"/>
                  <a:pt x="207488" y="46449"/>
                  <a:pt x="211116" y="45660"/>
                </a:cubicBezTo>
                <a:cubicBezTo>
                  <a:pt x="213721" y="45086"/>
                  <a:pt x="216280" y="44295"/>
                  <a:pt x="218762" y="43287"/>
                </a:cubicBezTo>
                <a:lnTo>
                  <a:pt x="218762" y="264"/>
                </a:lnTo>
                <a:cubicBezTo>
                  <a:pt x="208420" y="6696"/>
                  <a:pt x="196596" y="9188"/>
                  <a:pt x="184410" y="9188"/>
                </a:cubicBezTo>
                <a:cubicBezTo>
                  <a:pt x="170830" y="9188"/>
                  <a:pt x="156799" y="6093"/>
                  <a:pt x="143866" y="1908"/>
                </a:cubicBezTo>
                <a:cubicBezTo>
                  <a:pt x="141959" y="1287"/>
                  <a:pt x="140066" y="651"/>
                  <a:pt x="138174" y="0"/>
                </a:cubicBezTo>
                <a:close/>
                <a:moveTo>
                  <a:pt x="218746" y="75950"/>
                </a:moveTo>
                <a:cubicBezTo>
                  <a:pt x="212046" y="76168"/>
                  <a:pt x="205377" y="77253"/>
                  <a:pt x="198956" y="79161"/>
                </a:cubicBezTo>
                <a:cubicBezTo>
                  <a:pt x="189356" y="82030"/>
                  <a:pt x="179771" y="87319"/>
                  <a:pt x="175242" y="96268"/>
                </a:cubicBezTo>
                <a:cubicBezTo>
                  <a:pt x="170713" y="105202"/>
                  <a:pt x="173551" y="118199"/>
                  <a:pt x="182873" y="121843"/>
                </a:cubicBezTo>
                <a:cubicBezTo>
                  <a:pt x="190131" y="124697"/>
                  <a:pt x="199235" y="121533"/>
                  <a:pt x="205594" y="126031"/>
                </a:cubicBezTo>
                <a:cubicBezTo>
                  <a:pt x="211581" y="130250"/>
                  <a:pt x="211922" y="138950"/>
                  <a:pt x="210790" y="146193"/>
                </a:cubicBezTo>
                <a:cubicBezTo>
                  <a:pt x="209270" y="156011"/>
                  <a:pt x="206152" y="165580"/>
                  <a:pt x="201593" y="174405"/>
                </a:cubicBezTo>
                <a:cubicBezTo>
                  <a:pt x="199390" y="178670"/>
                  <a:pt x="196785" y="182858"/>
                  <a:pt x="192969" y="185774"/>
                </a:cubicBezTo>
                <a:cubicBezTo>
                  <a:pt x="190265" y="187849"/>
                  <a:pt x="186846" y="189186"/>
                  <a:pt x="183478" y="189186"/>
                </a:cubicBezTo>
                <a:cubicBezTo>
                  <a:pt x="182113" y="189186"/>
                  <a:pt x="180757" y="188966"/>
                  <a:pt x="179461" y="188488"/>
                </a:cubicBezTo>
                <a:cubicBezTo>
                  <a:pt x="171085" y="185402"/>
                  <a:pt x="168573" y="173459"/>
                  <a:pt x="160105" y="170605"/>
                </a:cubicBezTo>
                <a:cubicBezTo>
                  <a:pt x="158590" y="170096"/>
                  <a:pt x="157056" y="169923"/>
                  <a:pt x="155513" y="169923"/>
                </a:cubicBezTo>
                <a:cubicBezTo>
                  <a:pt x="152269" y="169923"/>
                  <a:pt x="148980" y="170686"/>
                  <a:pt x="145726" y="170686"/>
                </a:cubicBezTo>
                <a:cubicBezTo>
                  <a:pt x="145203" y="170686"/>
                  <a:pt x="144681" y="170667"/>
                  <a:pt x="144161" y="170621"/>
                </a:cubicBezTo>
                <a:cubicBezTo>
                  <a:pt x="139694" y="170233"/>
                  <a:pt x="136918" y="166325"/>
                  <a:pt x="135321" y="162292"/>
                </a:cubicBezTo>
                <a:cubicBezTo>
                  <a:pt x="133832" y="158554"/>
                  <a:pt x="133273" y="154522"/>
                  <a:pt x="132203" y="150629"/>
                </a:cubicBezTo>
                <a:cubicBezTo>
                  <a:pt x="130869" y="145744"/>
                  <a:pt x="128667" y="141013"/>
                  <a:pt x="125193" y="137322"/>
                </a:cubicBezTo>
                <a:cubicBezTo>
                  <a:pt x="121750" y="133615"/>
                  <a:pt x="116926" y="131025"/>
                  <a:pt x="111855" y="130901"/>
                </a:cubicBezTo>
                <a:cubicBezTo>
                  <a:pt x="111739" y="130898"/>
                  <a:pt x="111623" y="130897"/>
                  <a:pt x="111506" y="130897"/>
                </a:cubicBezTo>
                <a:cubicBezTo>
                  <a:pt x="106561" y="130897"/>
                  <a:pt x="101533" y="133469"/>
                  <a:pt x="99199" y="137834"/>
                </a:cubicBezTo>
                <a:cubicBezTo>
                  <a:pt x="97229" y="141525"/>
                  <a:pt x="97307" y="145930"/>
                  <a:pt x="96097" y="149931"/>
                </a:cubicBezTo>
                <a:cubicBezTo>
                  <a:pt x="94670" y="154677"/>
                  <a:pt x="91289" y="158741"/>
                  <a:pt x="87024" y="161222"/>
                </a:cubicBezTo>
                <a:cubicBezTo>
                  <a:pt x="82712" y="163719"/>
                  <a:pt x="78463" y="163130"/>
                  <a:pt x="75113" y="167271"/>
                </a:cubicBezTo>
                <a:cubicBezTo>
                  <a:pt x="68319" y="175677"/>
                  <a:pt x="72476" y="188147"/>
                  <a:pt x="70584" y="198802"/>
                </a:cubicBezTo>
                <a:cubicBezTo>
                  <a:pt x="69870" y="202803"/>
                  <a:pt x="68226" y="206107"/>
                  <a:pt x="66024" y="209178"/>
                </a:cubicBezTo>
                <a:lnTo>
                  <a:pt x="108892" y="209178"/>
                </a:lnTo>
                <a:cubicBezTo>
                  <a:pt x="110056" y="201842"/>
                  <a:pt x="108815" y="194133"/>
                  <a:pt x="104782" y="187852"/>
                </a:cubicBezTo>
                <a:cubicBezTo>
                  <a:pt x="101680" y="183044"/>
                  <a:pt x="96841" y="178391"/>
                  <a:pt x="95818" y="172591"/>
                </a:cubicBezTo>
                <a:cubicBezTo>
                  <a:pt x="94732" y="166449"/>
                  <a:pt x="96143" y="159097"/>
                  <a:pt x="99835" y="154057"/>
                </a:cubicBezTo>
                <a:cubicBezTo>
                  <a:pt x="102859" y="149943"/>
                  <a:pt x="108011" y="147264"/>
                  <a:pt x="112982" y="147264"/>
                </a:cubicBezTo>
                <a:cubicBezTo>
                  <a:pt x="115226" y="147264"/>
                  <a:pt x="117434" y="147810"/>
                  <a:pt x="119392" y="149016"/>
                </a:cubicBezTo>
                <a:cubicBezTo>
                  <a:pt x="124495" y="152149"/>
                  <a:pt x="126542" y="158446"/>
                  <a:pt x="127891" y="164278"/>
                </a:cubicBezTo>
                <a:cubicBezTo>
                  <a:pt x="129411" y="170854"/>
                  <a:pt x="131040" y="178546"/>
                  <a:pt x="136934" y="182687"/>
                </a:cubicBezTo>
                <a:cubicBezTo>
                  <a:pt x="141044" y="185572"/>
                  <a:pt x="146441" y="186084"/>
                  <a:pt x="150644" y="188845"/>
                </a:cubicBezTo>
                <a:cubicBezTo>
                  <a:pt x="155964" y="192350"/>
                  <a:pt x="158492" y="198848"/>
                  <a:pt x="163253" y="203067"/>
                </a:cubicBezTo>
                <a:cubicBezTo>
                  <a:pt x="167261" y="206635"/>
                  <a:pt x="172674" y="208321"/>
                  <a:pt x="178065" y="208321"/>
                </a:cubicBezTo>
                <a:cubicBezTo>
                  <a:pt x="179329" y="208321"/>
                  <a:pt x="180591" y="208228"/>
                  <a:pt x="181834" y="208046"/>
                </a:cubicBezTo>
                <a:cubicBezTo>
                  <a:pt x="188394" y="207099"/>
                  <a:pt x="194443" y="203858"/>
                  <a:pt x="199623" y="199732"/>
                </a:cubicBezTo>
                <a:cubicBezTo>
                  <a:pt x="208882" y="192365"/>
                  <a:pt x="215629" y="181943"/>
                  <a:pt x="218762" y="170528"/>
                </a:cubicBezTo>
                <a:lnTo>
                  <a:pt x="218762" y="141525"/>
                </a:lnTo>
                <a:cubicBezTo>
                  <a:pt x="216218" y="132142"/>
                  <a:pt x="211286" y="123410"/>
                  <a:pt x="204431" y="116524"/>
                </a:cubicBezTo>
                <a:cubicBezTo>
                  <a:pt x="202709" y="114786"/>
                  <a:pt x="200709" y="112724"/>
                  <a:pt x="201096" y="110320"/>
                </a:cubicBezTo>
                <a:lnTo>
                  <a:pt x="201081" y="110320"/>
                </a:lnTo>
                <a:cubicBezTo>
                  <a:pt x="201500" y="107730"/>
                  <a:pt x="204400" y="106442"/>
                  <a:pt x="206912" y="105698"/>
                </a:cubicBezTo>
                <a:cubicBezTo>
                  <a:pt x="210805" y="104550"/>
                  <a:pt x="214760" y="103620"/>
                  <a:pt x="218746" y="102937"/>
                </a:cubicBezTo>
                <a:lnTo>
                  <a:pt x="218746" y="75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Google Shape;19;p3"/>
          <p:cNvPicPr preferRelativeResize="0"/>
          <p:nvPr/>
        </p:nvPicPr>
        <p:blipFill>
          <a:blip r:embed="rId2">
            <a:alphaModFix/>
          </a:blip>
          <a:stretch>
            <a:fillRect/>
          </a:stretch>
        </p:blipFill>
        <p:spPr>
          <a:xfrm rot="10800000">
            <a:off x="100" y="138"/>
            <a:ext cx="9144000" cy="5143500"/>
          </a:xfrm>
          <a:prstGeom prst="rect">
            <a:avLst/>
          </a:prstGeom>
          <a:noFill/>
          <a:ln>
            <a:noFill/>
          </a:ln>
        </p:spPr>
      </p:pic>
      <p:grpSp>
        <p:nvGrpSpPr>
          <p:cNvPr id="20" name="Google Shape;20;p3"/>
          <p:cNvGrpSpPr/>
          <p:nvPr/>
        </p:nvGrpSpPr>
        <p:grpSpPr>
          <a:xfrm>
            <a:off x="78" y="78"/>
            <a:ext cx="9144055" cy="5143616"/>
            <a:chOff x="1636825" y="1633675"/>
            <a:chExt cx="4343350" cy="2443175"/>
          </a:xfrm>
        </p:grpSpPr>
        <p:sp>
          <p:nvSpPr>
            <p:cNvPr id="21" name="Google Shape;21;p3"/>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1859550" y="2150850"/>
            <a:ext cx="54249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851850" y="1337825"/>
            <a:ext cx="14403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1859550" y="2903575"/>
            <a:ext cx="5424900" cy="40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97"/>
        <p:cNvGrpSpPr/>
        <p:nvPr/>
      </p:nvGrpSpPr>
      <p:grpSpPr>
        <a:xfrm>
          <a:off x="0" y="0"/>
          <a:ext cx="0" cy="0"/>
          <a:chOff x="0" y="0"/>
          <a:chExt cx="0" cy="0"/>
        </a:xfrm>
      </p:grpSpPr>
      <p:pic>
        <p:nvPicPr>
          <p:cNvPr id="198" name="Google Shape;198;p21"/>
          <p:cNvPicPr preferRelativeResize="0"/>
          <p:nvPr/>
        </p:nvPicPr>
        <p:blipFill>
          <a:blip r:embed="rId2">
            <a:alphaModFix/>
          </a:blip>
          <a:stretch>
            <a:fillRect/>
          </a:stretch>
        </p:blipFill>
        <p:spPr>
          <a:xfrm rot="10800000" flipH="1">
            <a:off x="100" y="138"/>
            <a:ext cx="9144000" cy="5143500"/>
          </a:xfrm>
          <a:prstGeom prst="rect">
            <a:avLst/>
          </a:prstGeom>
          <a:noFill/>
          <a:ln>
            <a:noFill/>
          </a:ln>
        </p:spPr>
      </p:pic>
      <p:grpSp>
        <p:nvGrpSpPr>
          <p:cNvPr id="199" name="Google Shape;199;p21"/>
          <p:cNvGrpSpPr/>
          <p:nvPr/>
        </p:nvGrpSpPr>
        <p:grpSpPr>
          <a:xfrm>
            <a:off x="78" y="78"/>
            <a:ext cx="9144055" cy="5143616"/>
            <a:chOff x="1636825" y="1633675"/>
            <a:chExt cx="4343350" cy="2443175"/>
          </a:xfrm>
        </p:grpSpPr>
        <p:sp>
          <p:nvSpPr>
            <p:cNvPr id="200" name="Google Shape;200;p21"/>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5" name="Google Shape;205;p21"/>
          <p:cNvSpPr txBox="1">
            <a:spLocks noGrp="1"/>
          </p:cNvSpPr>
          <p:nvPr>
            <p:ph type="subTitle" idx="1"/>
          </p:nvPr>
        </p:nvSpPr>
        <p:spPr>
          <a:xfrm>
            <a:off x="1823411" y="1429624"/>
            <a:ext cx="5272200" cy="79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6" name="Google Shape;206;p21"/>
          <p:cNvSpPr txBox="1">
            <a:spLocks noGrp="1"/>
          </p:cNvSpPr>
          <p:nvPr>
            <p:ph type="subTitle" idx="2"/>
          </p:nvPr>
        </p:nvSpPr>
        <p:spPr>
          <a:xfrm>
            <a:off x="2492402" y="2660012"/>
            <a:ext cx="5272200" cy="79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21"/>
          <p:cNvSpPr txBox="1">
            <a:spLocks noGrp="1"/>
          </p:cNvSpPr>
          <p:nvPr>
            <p:ph type="subTitle" idx="3"/>
          </p:nvPr>
        </p:nvSpPr>
        <p:spPr>
          <a:xfrm>
            <a:off x="3161393" y="3814199"/>
            <a:ext cx="5272200" cy="79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8" name="Google Shape;208;p21"/>
          <p:cNvSpPr txBox="1">
            <a:spLocks noGrp="1"/>
          </p:cNvSpPr>
          <p:nvPr>
            <p:ph type="subTitle" idx="4"/>
          </p:nvPr>
        </p:nvSpPr>
        <p:spPr>
          <a:xfrm>
            <a:off x="1823411" y="1157166"/>
            <a:ext cx="5272200" cy="3396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09" name="Google Shape;209;p21"/>
          <p:cNvSpPr txBox="1">
            <a:spLocks noGrp="1"/>
          </p:cNvSpPr>
          <p:nvPr>
            <p:ph type="subTitle" idx="5"/>
          </p:nvPr>
        </p:nvSpPr>
        <p:spPr>
          <a:xfrm>
            <a:off x="2492402" y="2383838"/>
            <a:ext cx="5272200" cy="3396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10" name="Google Shape;210;p21"/>
          <p:cNvSpPr txBox="1">
            <a:spLocks noGrp="1"/>
          </p:cNvSpPr>
          <p:nvPr>
            <p:ph type="subTitle" idx="6"/>
          </p:nvPr>
        </p:nvSpPr>
        <p:spPr>
          <a:xfrm>
            <a:off x="3161393" y="3538025"/>
            <a:ext cx="5272200" cy="3396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211"/>
        <p:cNvGrpSpPr/>
        <p:nvPr/>
      </p:nvGrpSpPr>
      <p:grpSpPr>
        <a:xfrm>
          <a:off x="0" y="0"/>
          <a:ext cx="0" cy="0"/>
          <a:chOff x="0" y="0"/>
          <a:chExt cx="0" cy="0"/>
        </a:xfrm>
      </p:grpSpPr>
      <p:pic>
        <p:nvPicPr>
          <p:cNvPr id="212" name="Google Shape;212;p22"/>
          <p:cNvPicPr preferRelativeResize="0"/>
          <p:nvPr/>
        </p:nvPicPr>
        <p:blipFill>
          <a:blip r:embed="rId2">
            <a:alphaModFix/>
          </a:blip>
          <a:stretch>
            <a:fillRect/>
          </a:stretch>
        </p:blipFill>
        <p:spPr>
          <a:xfrm flipH="1">
            <a:off x="100" y="138"/>
            <a:ext cx="9144000" cy="5143500"/>
          </a:xfrm>
          <a:prstGeom prst="rect">
            <a:avLst/>
          </a:prstGeom>
          <a:noFill/>
          <a:ln>
            <a:noFill/>
          </a:ln>
        </p:spPr>
      </p:pic>
      <p:grpSp>
        <p:nvGrpSpPr>
          <p:cNvPr id="213" name="Google Shape;213;p22"/>
          <p:cNvGrpSpPr/>
          <p:nvPr/>
        </p:nvGrpSpPr>
        <p:grpSpPr>
          <a:xfrm>
            <a:off x="78" y="78"/>
            <a:ext cx="9144055" cy="5143616"/>
            <a:chOff x="1636825" y="1633675"/>
            <a:chExt cx="4343350" cy="2443175"/>
          </a:xfrm>
        </p:grpSpPr>
        <p:sp>
          <p:nvSpPr>
            <p:cNvPr id="214" name="Google Shape;214;p22"/>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9" name="Google Shape;219;p22"/>
          <p:cNvSpPr txBox="1">
            <a:spLocks noGrp="1"/>
          </p:cNvSpPr>
          <p:nvPr>
            <p:ph type="subTitle" idx="1"/>
          </p:nvPr>
        </p:nvSpPr>
        <p:spPr>
          <a:xfrm>
            <a:off x="2310848" y="1506575"/>
            <a:ext cx="52491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0" name="Google Shape;220;p22"/>
          <p:cNvSpPr txBox="1">
            <a:spLocks noGrp="1"/>
          </p:cNvSpPr>
          <p:nvPr>
            <p:ph type="subTitle" idx="2"/>
          </p:nvPr>
        </p:nvSpPr>
        <p:spPr>
          <a:xfrm>
            <a:off x="2310848" y="2641413"/>
            <a:ext cx="52491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1" name="Google Shape;221;p22"/>
          <p:cNvSpPr txBox="1">
            <a:spLocks noGrp="1"/>
          </p:cNvSpPr>
          <p:nvPr>
            <p:ph type="subTitle" idx="3"/>
          </p:nvPr>
        </p:nvSpPr>
        <p:spPr>
          <a:xfrm>
            <a:off x="2310848" y="3776712"/>
            <a:ext cx="52491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2" name="Google Shape;222;p22"/>
          <p:cNvSpPr txBox="1">
            <a:spLocks noGrp="1"/>
          </p:cNvSpPr>
          <p:nvPr>
            <p:ph type="subTitle" idx="4"/>
          </p:nvPr>
        </p:nvSpPr>
        <p:spPr>
          <a:xfrm>
            <a:off x="2310848" y="1219788"/>
            <a:ext cx="5249100" cy="33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600"/>
              <a:buFont typeface="Bebas Neue"/>
              <a:buNone/>
              <a:defRPr sz="1800">
                <a:solidFill>
                  <a:schemeClr val="lt1"/>
                </a:solidFill>
                <a:latin typeface="Rowdies"/>
                <a:ea typeface="Rowdies"/>
                <a:cs typeface="Rowdies"/>
                <a:sym typeface="Rowdies"/>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223" name="Google Shape;223;p22"/>
          <p:cNvSpPr txBox="1">
            <a:spLocks noGrp="1"/>
          </p:cNvSpPr>
          <p:nvPr>
            <p:ph type="subTitle" idx="5"/>
          </p:nvPr>
        </p:nvSpPr>
        <p:spPr>
          <a:xfrm>
            <a:off x="2310848" y="2360613"/>
            <a:ext cx="5249100" cy="33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600"/>
              <a:buFont typeface="Bebas Neue"/>
              <a:buNone/>
              <a:defRPr sz="1800">
                <a:solidFill>
                  <a:schemeClr val="lt1"/>
                </a:solidFill>
                <a:latin typeface="Rowdies"/>
                <a:ea typeface="Rowdies"/>
                <a:cs typeface="Rowdies"/>
                <a:sym typeface="Rowdies"/>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224" name="Google Shape;224;p22"/>
          <p:cNvSpPr txBox="1">
            <a:spLocks noGrp="1"/>
          </p:cNvSpPr>
          <p:nvPr>
            <p:ph type="subTitle" idx="6"/>
          </p:nvPr>
        </p:nvSpPr>
        <p:spPr>
          <a:xfrm>
            <a:off x="2310848" y="3496012"/>
            <a:ext cx="5249100" cy="33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600"/>
              <a:buFont typeface="Bebas Neue"/>
              <a:buNone/>
              <a:defRPr sz="1800">
                <a:solidFill>
                  <a:schemeClr val="lt1"/>
                </a:solidFill>
                <a:latin typeface="Rowdies"/>
                <a:ea typeface="Rowdies"/>
                <a:cs typeface="Rowdies"/>
                <a:sym typeface="Rowdies"/>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25"/>
        <p:cNvGrpSpPr/>
        <p:nvPr/>
      </p:nvGrpSpPr>
      <p:grpSpPr>
        <a:xfrm>
          <a:off x="0" y="0"/>
          <a:ext cx="0" cy="0"/>
          <a:chOff x="0" y="0"/>
          <a:chExt cx="0" cy="0"/>
        </a:xfrm>
      </p:grpSpPr>
      <p:pic>
        <p:nvPicPr>
          <p:cNvPr id="226" name="Google Shape;226;p23"/>
          <p:cNvPicPr preferRelativeResize="0"/>
          <p:nvPr/>
        </p:nvPicPr>
        <p:blipFill>
          <a:blip r:embed="rId2">
            <a:alphaModFix/>
          </a:blip>
          <a:stretch>
            <a:fillRect/>
          </a:stretch>
        </p:blipFill>
        <p:spPr>
          <a:xfrm flipH="1">
            <a:off x="100" y="138"/>
            <a:ext cx="9144000" cy="5143500"/>
          </a:xfrm>
          <a:prstGeom prst="rect">
            <a:avLst/>
          </a:prstGeom>
          <a:noFill/>
          <a:ln>
            <a:noFill/>
          </a:ln>
        </p:spPr>
      </p:pic>
      <p:grpSp>
        <p:nvGrpSpPr>
          <p:cNvPr id="227" name="Google Shape;227;p23"/>
          <p:cNvGrpSpPr/>
          <p:nvPr/>
        </p:nvGrpSpPr>
        <p:grpSpPr>
          <a:xfrm>
            <a:off x="78" y="78"/>
            <a:ext cx="9144055" cy="5143616"/>
            <a:chOff x="1636825" y="1633675"/>
            <a:chExt cx="4343350" cy="2443175"/>
          </a:xfrm>
        </p:grpSpPr>
        <p:sp>
          <p:nvSpPr>
            <p:cNvPr id="228" name="Google Shape;228;p23"/>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3" name="Google Shape;233;p23"/>
          <p:cNvSpPr txBox="1">
            <a:spLocks noGrp="1"/>
          </p:cNvSpPr>
          <p:nvPr>
            <p:ph type="subTitle" idx="1"/>
          </p:nvPr>
        </p:nvSpPr>
        <p:spPr>
          <a:xfrm>
            <a:off x="1453813" y="2054175"/>
            <a:ext cx="2609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4" name="Google Shape;234;p23"/>
          <p:cNvSpPr txBox="1">
            <a:spLocks noGrp="1"/>
          </p:cNvSpPr>
          <p:nvPr>
            <p:ph type="subTitle" idx="2"/>
          </p:nvPr>
        </p:nvSpPr>
        <p:spPr>
          <a:xfrm>
            <a:off x="5080487" y="2054175"/>
            <a:ext cx="2609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5" name="Google Shape;235;p23"/>
          <p:cNvSpPr txBox="1">
            <a:spLocks noGrp="1"/>
          </p:cNvSpPr>
          <p:nvPr>
            <p:ph type="subTitle" idx="3"/>
          </p:nvPr>
        </p:nvSpPr>
        <p:spPr>
          <a:xfrm>
            <a:off x="1453813" y="3943175"/>
            <a:ext cx="2609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6" name="Google Shape;236;p23"/>
          <p:cNvSpPr txBox="1">
            <a:spLocks noGrp="1"/>
          </p:cNvSpPr>
          <p:nvPr>
            <p:ph type="subTitle" idx="4"/>
          </p:nvPr>
        </p:nvSpPr>
        <p:spPr>
          <a:xfrm>
            <a:off x="5080487" y="3943175"/>
            <a:ext cx="2609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7" name="Google Shape;237;p23"/>
          <p:cNvSpPr txBox="1">
            <a:spLocks noGrp="1"/>
          </p:cNvSpPr>
          <p:nvPr>
            <p:ph type="subTitle" idx="5"/>
          </p:nvPr>
        </p:nvSpPr>
        <p:spPr>
          <a:xfrm>
            <a:off x="1453813" y="1749375"/>
            <a:ext cx="2609700" cy="3384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38" name="Google Shape;238;p23"/>
          <p:cNvSpPr txBox="1">
            <a:spLocks noGrp="1"/>
          </p:cNvSpPr>
          <p:nvPr>
            <p:ph type="subTitle" idx="6"/>
          </p:nvPr>
        </p:nvSpPr>
        <p:spPr>
          <a:xfrm>
            <a:off x="5080492" y="1749375"/>
            <a:ext cx="2609700" cy="3384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39" name="Google Shape;239;p23"/>
          <p:cNvSpPr txBox="1">
            <a:spLocks noGrp="1"/>
          </p:cNvSpPr>
          <p:nvPr>
            <p:ph type="subTitle" idx="7"/>
          </p:nvPr>
        </p:nvSpPr>
        <p:spPr>
          <a:xfrm>
            <a:off x="1453813" y="3638375"/>
            <a:ext cx="2609700" cy="3384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40" name="Google Shape;240;p23"/>
          <p:cNvSpPr txBox="1">
            <a:spLocks noGrp="1"/>
          </p:cNvSpPr>
          <p:nvPr>
            <p:ph type="subTitle" idx="8"/>
          </p:nvPr>
        </p:nvSpPr>
        <p:spPr>
          <a:xfrm>
            <a:off x="5080492" y="3638375"/>
            <a:ext cx="2609700" cy="3384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_1_1">
    <p:spTree>
      <p:nvGrpSpPr>
        <p:cNvPr id="1" name="Shape 241"/>
        <p:cNvGrpSpPr/>
        <p:nvPr/>
      </p:nvGrpSpPr>
      <p:grpSpPr>
        <a:xfrm>
          <a:off x="0" y="0"/>
          <a:ext cx="0" cy="0"/>
          <a:chOff x="0" y="0"/>
          <a:chExt cx="0" cy="0"/>
        </a:xfrm>
      </p:grpSpPr>
      <p:pic>
        <p:nvPicPr>
          <p:cNvPr id="242" name="Google Shape;242;p24"/>
          <p:cNvPicPr preferRelativeResize="0"/>
          <p:nvPr/>
        </p:nvPicPr>
        <p:blipFill>
          <a:blip r:embed="rId2">
            <a:alphaModFix/>
          </a:blip>
          <a:stretch>
            <a:fillRect/>
          </a:stretch>
        </p:blipFill>
        <p:spPr>
          <a:xfrm flipH="1">
            <a:off x="100" y="138"/>
            <a:ext cx="9144000" cy="5143500"/>
          </a:xfrm>
          <a:prstGeom prst="rect">
            <a:avLst/>
          </a:prstGeom>
          <a:noFill/>
          <a:ln>
            <a:noFill/>
          </a:ln>
        </p:spPr>
      </p:pic>
      <p:grpSp>
        <p:nvGrpSpPr>
          <p:cNvPr id="243" name="Google Shape;243;p24"/>
          <p:cNvGrpSpPr/>
          <p:nvPr/>
        </p:nvGrpSpPr>
        <p:grpSpPr>
          <a:xfrm>
            <a:off x="78" y="78"/>
            <a:ext cx="9144055" cy="5143616"/>
            <a:chOff x="1636825" y="1633675"/>
            <a:chExt cx="4343350" cy="2443175"/>
          </a:xfrm>
        </p:grpSpPr>
        <p:sp>
          <p:nvSpPr>
            <p:cNvPr id="244" name="Google Shape;244;p24"/>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9" name="Google Shape;249;p24"/>
          <p:cNvSpPr txBox="1">
            <a:spLocks noGrp="1"/>
          </p:cNvSpPr>
          <p:nvPr>
            <p:ph type="title" idx="2"/>
          </p:nvPr>
        </p:nvSpPr>
        <p:spPr>
          <a:xfrm>
            <a:off x="1101175" y="1949635"/>
            <a:ext cx="1986000" cy="338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0" name="Google Shape;250;p24"/>
          <p:cNvSpPr txBox="1">
            <a:spLocks noGrp="1"/>
          </p:cNvSpPr>
          <p:nvPr>
            <p:ph type="subTitle" idx="1"/>
          </p:nvPr>
        </p:nvSpPr>
        <p:spPr>
          <a:xfrm>
            <a:off x="1101175" y="2240450"/>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1" name="Google Shape;251;p24"/>
          <p:cNvSpPr txBox="1">
            <a:spLocks noGrp="1"/>
          </p:cNvSpPr>
          <p:nvPr>
            <p:ph type="title" idx="3"/>
          </p:nvPr>
        </p:nvSpPr>
        <p:spPr>
          <a:xfrm>
            <a:off x="3579000" y="1949635"/>
            <a:ext cx="1986000" cy="338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2" name="Google Shape;252;p24"/>
          <p:cNvSpPr txBox="1">
            <a:spLocks noGrp="1"/>
          </p:cNvSpPr>
          <p:nvPr>
            <p:ph type="subTitle" idx="4"/>
          </p:nvPr>
        </p:nvSpPr>
        <p:spPr>
          <a:xfrm>
            <a:off x="3578999" y="2240450"/>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3" name="Google Shape;253;p24"/>
          <p:cNvSpPr txBox="1">
            <a:spLocks noGrp="1"/>
          </p:cNvSpPr>
          <p:nvPr>
            <p:ph type="title" idx="5"/>
          </p:nvPr>
        </p:nvSpPr>
        <p:spPr>
          <a:xfrm>
            <a:off x="1101175" y="3745060"/>
            <a:ext cx="1986000" cy="338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4" name="Google Shape;254;p24"/>
          <p:cNvSpPr txBox="1">
            <a:spLocks noGrp="1"/>
          </p:cNvSpPr>
          <p:nvPr>
            <p:ph type="subTitle" idx="6"/>
          </p:nvPr>
        </p:nvSpPr>
        <p:spPr>
          <a:xfrm>
            <a:off x="1101175" y="4035875"/>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5" name="Google Shape;255;p24"/>
          <p:cNvSpPr txBox="1">
            <a:spLocks noGrp="1"/>
          </p:cNvSpPr>
          <p:nvPr>
            <p:ph type="title" idx="7"/>
          </p:nvPr>
        </p:nvSpPr>
        <p:spPr>
          <a:xfrm>
            <a:off x="3579000" y="3745060"/>
            <a:ext cx="1986000" cy="338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6" name="Google Shape;256;p24"/>
          <p:cNvSpPr txBox="1">
            <a:spLocks noGrp="1"/>
          </p:cNvSpPr>
          <p:nvPr>
            <p:ph type="subTitle" idx="8"/>
          </p:nvPr>
        </p:nvSpPr>
        <p:spPr>
          <a:xfrm>
            <a:off x="3578999" y="4035875"/>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24"/>
          <p:cNvSpPr txBox="1">
            <a:spLocks noGrp="1"/>
          </p:cNvSpPr>
          <p:nvPr>
            <p:ph type="title" idx="9"/>
          </p:nvPr>
        </p:nvSpPr>
        <p:spPr>
          <a:xfrm>
            <a:off x="6056727" y="1949635"/>
            <a:ext cx="1986000" cy="338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24"/>
          <p:cNvSpPr txBox="1">
            <a:spLocks noGrp="1"/>
          </p:cNvSpPr>
          <p:nvPr>
            <p:ph type="subTitle" idx="13"/>
          </p:nvPr>
        </p:nvSpPr>
        <p:spPr>
          <a:xfrm>
            <a:off x="6056725" y="2240450"/>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24"/>
          <p:cNvSpPr txBox="1">
            <a:spLocks noGrp="1"/>
          </p:cNvSpPr>
          <p:nvPr>
            <p:ph type="title" idx="14"/>
          </p:nvPr>
        </p:nvSpPr>
        <p:spPr>
          <a:xfrm>
            <a:off x="6056727" y="3745060"/>
            <a:ext cx="1986000" cy="338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24"/>
          <p:cNvSpPr txBox="1">
            <a:spLocks noGrp="1"/>
          </p:cNvSpPr>
          <p:nvPr>
            <p:ph type="subTitle" idx="15"/>
          </p:nvPr>
        </p:nvSpPr>
        <p:spPr>
          <a:xfrm>
            <a:off x="6056825" y="4035875"/>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8_1_1">
    <p:spTree>
      <p:nvGrpSpPr>
        <p:cNvPr id="1" name="Shape 261"/>
        <p:cNvGrpSpPr/>
        <p:nvPr/>
      </p:nvGrpSpPr>
      <p:grpSpPr>
        <a:xfrm>
          <a:off x="0" y="0"/>
          <a:ext cx="0" cy="0"/>
          <a:chOff x="0" y="0"/>
          <a:chExt cx="0" cy="0"/>
        </a:xfrm>
      </p:grpSpPr>
      <p:sp>
        <p:nvSpPr>
          <p:cNvPr id="262" name="Google Shape;262;p25"/>
          <p:cNvSpPr/>
          <p:nvPr/>
        </p:nvSpPr>
        <p:spPr>
          <a:xfrm>
            <a:off x="3764650" y="-150"/>
            <a:ext cx="5379358" cy="5143687"/>
          </a:xfrm>
          <a:custGeom>
            <a:avLst/>
            <a:gdLst/>
            <a:ahLst/>
            <a:cxnLst/>
            <a:rect l="l" t="t" r="r" b="b"/>
            <a:pathLst>
              <a:path w="218762" h="209178" extrusionOk="0">
                <a:moveTo>
                  <a:pt x="47459" y="0"/>
                </a:moveTo>
                <a:cubicBezTo>
                  <a:pt x="39999" y="14005"/>
                  <a:pt x="46404" y="27855"/>
                  <a:pt x="47940" y="42900"/>
                </a:cubicBezTo>
                <a:cubicBezTo>
                  <a:pt x="48715" y="50391"/>
                  <a:pt x="47816" y="58425"/>
                  <a:pt x="43380" y="64520"/>
                </a:cubicBezTo>
                <a:cubicBezTo>
                  <a:pt x="39332" y="70103"/>
                  <a:pt x="32865" y="73376"/>
                  <a:pt x="26521" y="76090"/>
                </a:cubicBezTo>
                <a:cubicBezTo>
                  <a:pt x="20162" y="78820"/>
                  <a:pt x="13524" y="81301"/>
                  <a:pt x="8406" y="85939"/>
                </a:cubicBezTo>
                <a:cubicBezTo>
                  <a:pt x="3288" y="90560"/>
                  <a:pt x="0" y="98036"/>
                  <a:pt x="2435" y="104488"/>
                </a:cubicBezTo>
                <a:cubicBezTo>
                  <a:pt x="5661" y="113018"/>
                  <a:pt x="16425" y="115562"/>
                  <a:pt x="22892" y="121967"/>
                </a:cubicBezTo>
                <a:cubicBezTo>
                  <a:pt x="30461" y="129459"/>
                  <a:pt x="30910" y="142952"/>
                  <a:pt x="23869" y="150939"/>
                </a:cubicBezTo>
                <a:cubicBezTo>
                  <a:pt x="20209" y="155096"/>
                  <a:pt x="14408" y="159330"/>
                  <a:pt x="16006" y="164650"/>
                </a:cubicBezTo>
                <a:cubicBezTo>
                  <a:pt x="18007" y="171303"/>
                  <a:pt x="28584" y="169830"/>
                  <a:pt x="33314" y="174917"/>
                </a:cubicBezTo>
                <a:cubicBezTo>
                  <a:pt x="35470" y="177259"/>
                  <a:pt x="36029" y="180950"/>
                  <a:pt x="34648" y="183820"/>
                </a:cubicBezTo>
                <a:cubicBezTo>
                  <a:pt x="33336" y="186516"/>
                  <a:pt x="30394" y="188309"/>
                  <a:pt x="27406" y="188309"/>
                </a:cubicBezTo>
                <a:cubicBezTo>
                  <a:pt x="27214" y="188309"/>
                  <a:pt x="27023" y="188301"/>
                  <a:pt x="26831" y="188286"/>
                </a:cubicBezTo>
                <a:cubicBezTo>
                  <a:pt x="20943" y="187807"/>
                  <a:pt x="16810" y="181074"/>
                  <a:pt x="10902" y="181074"/>
                </a:cubicBezTo>
                <a:cubicBezTo>
                  <a:pt x="10882" y="181074"/>
                  <a:pt x="10861" y="181074"/>
                  <a:pt x="10841" y="181074"/>
                </a:cubicBezTo>
                <a:cubicBezTo>
                  <a:pt x="6204" y="181121"/>
                  <a:pt x="2575" y="185727"/>
                  <a:pt x="2218" y="190349"/>
                </a:cubicBezTo>
                <a:cubicBezTo>
                  <a:pt x="1846" y="194955"/>
                  <a:pt x="3986" y="199422"/>
                  <a:pt x="6592" y="203253"/>
                </a:cubicBezTo>
                <a:cubicBezTo>
                  <a:pt x="8018" y="205331"/>
                  <a:pt x="9585" y="207301"/>
                  <a:pt x="11275" y="209178"/>
                </a:cubicBezTo>
                <a:lnTo>
                  <a:pt x="17278" y="209178"/>
                </a:lnTo>
                <a:cubicBezTo>
                  <a:pt x="16983" y="206867"/>
                  <a:pt x="17448" y="204540"/>
                  <a:pt x="18953" y="202726"/>
                </a:cubicBezTo>
                <a:lnTo>
                  <a:pt x="18968" y="202726"/>
                </a:lnTo>
                <a:cubicBezTo>
                  <a:pt x="21040" y="200227"/>
                  <a:pt x="23956" y="199543"/>
                  <a:pt x="27199" y="199543"/>
                </a:cubicBezTo>
                <a:cubicBezTo>
                  <a:pt x="31121" y="199543"/>
                  <a:pt x="35523" y="200543"/>
                  <a:pt x="39493" y="200543"/>
                </a:cubicBezTo>
                <a:cubicBezTo>
                  <a:pt x="39636" y="200543"/>
                  <a:pt x="39779" y="200542"/>
                  <a:pt x="39922" y="200539"/>
                </a:cubicBezTo>
                <a:cubicBezTo>
                  <a:pt x="46978" y="200399"/>
                  <a:pt x="53756" y="195886"/>
                  <a:pt x="56610" y="189419"/>
                </a:cubicBezTo>
                <a:cubicBezTo>
                  <a:pt x="59463" y="182967"/>
                  <a:pt x="58223" y="174902"/>
                  <a:pt x="53570" y="169597"/>
                </a:cubicBezTo>
                <a:cubicBezTo>
                  <a:pt x="49925" y="165441"/>
                  <a:pt x="44078" y="162153"/>
                  <a:pt x="43969" y="156631"/>
                </a:cubicBezTo>
                <a:cubicBezTo>
                  <a:pt x="43845" y="149962"/>
                  <a:pt x="52360" y="145976"/>
                  <a:pt x="53275" y="139385"/>
                </a:cubicBezTo>
                <a:cubicBezTo>
                  <a:pt x="54144" y="132995"/>
                  <a:pt x="47583" y="128125"/>
                  <a:pt x="41457" y="126124"/>
                </a:cubicBezTo>
                <a:cubicBezTo>
                  <a:pt x="35346" y="124139"/>
                  <a:pt x="28320" y="123131"/>
                  <a:pt x="24179" y="118199"/>
                </a:cubicBezTo>
                <a:cubicBezTo>
                  <a:pt x="20535" y="113871"/>
                  <a:pt x="20224" y="107466"/>
                  <a:pt x="21977" y="102084"/>
                </a:cubicBezTo>
                <a:cubicBezTo>
                  <a:pt x="23714" y="96702"/>
                  <a:pt x="27204" y="92080"/>
                  <a:pt x="30631" y="87567"/>
                </a:cubicBezTo>
                <a:cubicBezTo>
                  <a:pt x="36696" y="79595"/>
                  <a:pt x="42744" y="71623"/>
                  <a:pt x="48808" y="63651"/>
                </a:cubicBezTo>
                <a:cubicBezTo>
                  <a:pt x="52748" y="58456"/>
                  <a:pt x="56920" y="52345"/>
                  <a:pt x="55540" y="45970"/>
                </a:cubicBezTo>
                <a:cubicBezTo>
                  <a:pt x="54981" y="43411"/>
                  <a:pt x="53554" y="41100"/>
                  <a:pt x="52934" y="38557"/>
                </a:cubicBezTo>
                <a:cubicBezTo>
                  <a:pt x="50732" y="29623"/>
                  <a:pt x="59417" y="21047"/>
                  <a:pt x="68490" y="19635"/>
                </a:cubicBezTo>
                <a:cubicBezTo>
                  <a:pt x="69882" y="19421"/>
                  <a:pt x="71273" y="19324"/>
                  <a:pt x="72662" y="19324"/>
                </a:cubicBezTo>
                <a:cubicBezTo>
                  <a:pt x="80335" y="19324"/>
                  <a:pt x="87924" y="22298"/>
                  <a:pt x="95213" y="25017"/>
                </a:cubicBezTo>
                <a:cubicBezTo>
                  <a:pt x="101536" y="27375"/>
                  <a:pt x="108287" y="29600"/>
                  <a:pt x="114923" y="29600"/>
                </a:cubicBezTo>
                <a:cubicBezTo>
                  <a:pt x="117320" y="29600"/>
                  <a:pt x="119703" y="29310"/>
                  <a:pt x="122044" y="28631"/>
                </a:cubicBezTo>
                <a:cubicBezTo>
                  <a:pt x="126914" y="27204"/>
                  <a:pt x="131273" y="24179"/>
                  <a:pt x="136282" y="23311"/>
                </a:cubicBezTo>
                <a:cubicBezTo>
                  <a:pt x="137318" y="23133"/>
                  <a:pt x="138341" y="23049"/>
                  <a:pt x="139351" y="23049"/>
                </a:cubicBezTo>
                <a:cubicBezTo>
                  <a:pt x="149084" y="23049"/>
                  <a:pt x="157696" y="30788"/>
                  <a:pt x="166169" y="36323"/>
                </a:cubicBezTo>
                <a:cubicBezTo>
                  <a:pt x="176199" y="42908"/>
                  <a:pt x="188173" y="46824"/>
                  <a:pt x="200103" y="46824"/>
                </a:cubicBezTo>
                <a:cubicBezTo>
                  <a:pt x="203798" y="46824"/>
                  <a:pt x="207488" y="46449"/>
                  <a:pt x="211116" y="45660"/>
                </a:cubicBezTo>
                <a:cubicBezTo>
                  <a:pt x="213721" y="45086"/>
                  <a:pt x="216280" y="44295"/>
                  <a:pt x="218762" y="43287"/>
                </a:cubicBezTo>
                <a:lnTo>
                  <a:pt x="218762" y="264"/>
                </a:lnTo>
                <a:cubicBezTo>
                  <a:pt x="208420" y="6696"/>
                  <a:pt x="196596" y="9188"/>
                  <a:pt x="184410" y="9188"/>
                </a:cubicBezTo>
                <a:cubicBezTo>
                  <a:pt x="170830" y="9188"/>
                  <a:pt x="156799" y="6093"/>
                  <a:pt x="143866" y="1908"/>
                </a:cubicBezTo>
                <a:cubicBezTo>
                  <a:pt x="141959" y="1287"/>
                  <a:pt x="140066" y="651"/>
                  <a:pt x="138174" y="0"/>
                </a:cubicBezTo>
                <a:close/>
                <a:moveTo>
                  <a:pt x="218746" y="75950"/>
                </a:moveTo>
                <a:cubicBezTo>
                  <a:pt x="212046" y="76168"/>
                  <a:pt x="205377" y="77253"/>
                  <a:pt x="198956" y="79161"/>
                </a:cubicBezTo>
                <a:cubicBezTo>
                  <a:pt x="189356" y="82030"/>
                  <a:pt x="179771" y="87319"/>
                  <a:pt x="175242" y="96268"/>
                </a:cubicBezTo>
                <a:cubicBezTo>
                  <a:pt x="170713" y="105202"/>
                  <a:pt x="173551" y="118199"/>
                  <a:pt x="182873" y="121843"/>
                </a:cubicBezTo>
                <a:cubicBezTo>
                  <a:pt x="190131" y="124697"/>
                  <a:pt x="199235" y="121533"/>
                  <a:pt x="205594" y="126031"/>
                </a:cubicBezTo>
                <a:cubicBezTo>
                  <a:pt x="211581" y="130250"/>
                  <a:pt x="211922" y="138950"/>
                  <a:pt x="210790" y="146193"/>
                </a:cubicBezTo>
                <a:cubicBezTo>
                  <a:pt x="209270" y="156011"/>
                  <a:pt x="206152" y="165580"/>
                  <a:pt x="201593" y="174405"/>
                </a:cubicBezTo>
                <a:cubicBezTo>
                  <a:pt x="199390" y="178670"/>
                  <a:pt x="196785" y="182858"/>
                  <a:pt x="192969" y="185774"/>
                </a:cubicBezTo>
                <a:cubicBezTo>
                  <a:pt x="190265" y="187849"/>
                  <a:pt x="186846" y="189186"/>
                  <a:pt x="183478" y="189186"/>
                </a:cubicBezTo>
                <a:cubicBezTo>
                  <a:pt x="182113" y="189186"/>
                  <a:pt x="180757" y="188966"/>
                  <a:pt x="179461" y="188488"/>
                </a:cubicBezTo>
                <a:cubicBezTo>
                  <a:pt x="171085" y="185402"/>
                  <a:pt x="168573" y="173459"/>
                  <a:pt x="160105" y="170605"/>
                </a:cubicBezTo>
                <a:cubicBezTo>
                  <a:pt x="158590" y="170096"/>
                  <a:pt x="157056" y="169923"/>
                  <a:pt x="155513" y="169923"/>
                </a:cubicBezTo>
                <a:cubicBezTo>
                  <a:pt x="152269" y="169923"/>
                  <a:pt x="148980" y="170686"/>
                  <a:pt x="145726" y="170686"/>
                </a:cubicBezTo>
                <a:cubicBezTo>
                  <a:pt x="145203" y="170686"/>
                  <a:pt x="144681" y="170667"/>
                  <a:pt x="144161" y="170621"/>
                </a:cubicBezTo>
                <a:cubicBezTo>
                  <a:pt x="139694" y="170233"/>
                  <a:pt x="136918" y="166325"/>
                  <a:pt x="135321" y="162292"/>
                </a:cubicBezTo>
                <a:cubicBezTo>
                  <a:pt x="133832" y="158554"/>
                  <a:pt x="133273" y="154522"/>
                  <a:pt x="132203" y="150629"/>
                </a:cubicBezTo>
                <a:cubicBezTo>
                  <a:pt x="130869" y="145744"/>
                  <a:pt x="128667" y="141013"/>
                  <a:pt x="125193" y="137322"/>
                </a:cubicBezTo>
                <a:cubicBezTo>
                  <a:pt x="121750" y="133615"/>
                  <a:pt x="116926" y="131025"/>
                  <a:pt x="111855" y="130901"/>
                </a:cubicBezTo>
                <a:cubicBezTo>
                  <a:pt x="111739" y="130898"/>
                  <a:pt x="111623" y="130897"/>
                  <a:pt x="111506" y="130897"/>
                </a:cubicBezTo>
                <a:cubicBezTo>
                  <a:pt x="106561" y="130897"/>
                  <a:pt x="101533" y="133469"/>
                  <a:pt x="99199" y="137834"/>
                </a:cubicBezTo>
                <a:cubicBezTo>
                  <a:pt x="97229" y="141525"/>
                  <a:pt x="97307" y="145930"/>
                  <a:pt x="96097" y="149931"/>
                </a:cubicBezTo>
                <a:cubicBezTo>
                  <a:pt x="94670" y="154677"/>
                  <a:pt x="91289" y="158741"/>
                  <a:pt x="87024" y="161222"/>
                </a:cubicBezTo>
                <a:cubicBezTo>
                  <a:pt x="82712" y="163719"/>
                  <a:pt x="78463" y="163130"/>
                  <a:pt x="75113" y="167271"/>
                </a:cubicBezTo>
                <a:cubicBezTo>
                  <a:pt x="68319" y="175677"/>
                  <a:pt x="72476" y="188147"/>
                  <a:pt x="70584" y="198802"/>
                </a:cubicBezTo>
                <a:cubicBezTo>
                  <a:pt x="69870" y="202803"/>
                  <a:pt x="68226" y="206107"/>
                  <a:pt x="66024" y="209178"/>
                </a:cubicBezTo>
                <a:lnTo>
                  <a:pt x="108892" y="209178"/>
                </a:lnTo>
                <a:cubicBezTo>
                  <a:pt x="110056" y="201842"/>
                  <a:pt x="108815" y="194133"/>
                  <a:pt x="104782" y="187852"/>
                </a:cubicBezTo>
                <a:cubicBezTo>
                  <a:pt x="101680" y="183044"/>
                  <a:pt x="96841" y="178391"/>
                  <a:pt x="95818" y="172591"/>
                </a:cubicBezTo>
                <a:cubicBezTo>
                  <a:pt x="94732" y="166449"/>
                  <a:pt x="96143" y="159097"/>
                  <a:pt x="99835" y="154057"/>
                </a:cubicBezTo>
                <a:cubicBezTo>
                  <a:pt x="102859" y="149943"/>
                  <a:pt x="108011" y="147264"/>
                  <a:pt x="112982" y="147264"/>
                </a:cubicBezTo>
                <a:cubicBezTo>
                  <a:pt x="115226" y="147264"/>
                  <a:pt x="117434" y="147810"/>
                  <a:pt x="119392" y="149016"/>
                </a:cubicBezTo>
                <a:cubicBezTo>
                  <a:pt x="124495" y="152149"/>
                  <a:pt x="126542" y="158446"/>
                  <a:pt x="127891" y="164278"/>
                </a:cubicBezTo>
                <a:cubicBezTo>
                  <a:pt x="129411" y="170854"/>
                  <a:pt x="131040" y="178546"/>
                  <a:pt x="136934" y="182687"/>
                </a:cubicBezTo>
                <a:cubicBezTo>
                  <a:pt x="141044" y="185572"/>
                  <a:pt x="146441" y="186084"/>
                  <a:pt x="150644" y="188845"/>
                </a:cubicBezTo>
                <a:cubicBezTo>
                  <a:pt x="155964" y="192350"/>
                  <a:pt x="158492" y="198848"/>
                  <a:pt x="163253" y="203067"/>
                </a:cubicBezTo>
                <a:cubicBezTo>
                  <a:pt x="167261" y="206635"/>
                  <a:pt x="172674" y="208321"/>
                  <a:pt x="178065" y="208321"/>
                </a:cubicBezTo>
                <a:cubicBezTo>
                  <a:pt x="179329" y="208321"/>
                  <a:pt x="180591" y="208228"/>
                  <a:pt x="181834" y="208046"/>
                </a:cubicBezTo>
                <a:cubicBezTo>
                  <a:pt x="188394" y="207099"/>
                  <a:pt x="194443" y="203858"/>
                  <a:pt x="199623" y="199732"/>
                </a:cubicBezTo>
                <a:cubicBezTo>
                  <a:pt x="208882" y="192365"/>
                  <a:pt x="215629" y="181943"/>
                  <a:pt x="218762" y="170528"/>
                </a:cubicBezTo>
                <a:lnTo>
                  <a:pt x="218762" y="141525"/>
                </a:lnTo>
                <a:cubicBezTo>
                  <a:pt x="216218" y="132142"/>
                  <a:pt x="211286" y="123410"/>
                  <a:pt x="204431" y="116524"/>
                </a:cubicBezTo>
                <a:cubicBezTo>
                  <a:pt x="202709" y="114786"/>
                  <a:pt x="200709" y="112724"/>
                  <a:pt x="201096" y="110320"/>
                </a:cubicBezTo>
                <a:lnTo>
                  <a:pt x="201081" y="110320"/>
                </a:lnTo>
                <a:cubicBezTo>
                  <a:pt x="201500" y="107730"/>
                  <a:pt x="204400" y="106442"/>
                  <a:pt x="206912" y="105698"/>
                </a:cubicBezTo>
                <a:cubicBezTo>
                  <a:pt x="210805" y="104550"/>
                  <a:pt x="214760" y="103620"/>
                  <a:pt x="218746" y="102937"/>
                </a:cubicBezTo>
                <a:lnTo>
                  <a:pt x="218746" y="75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3" name="Google Shape;263;p25"/>
          <p:cNvPicPr preferRelativeResize="0"/>
          <p:nvPr/>
        </p:nvPicPr>
        <p:blipFill>
          <a:blip r:embed="rId2">
            <a:alphaModFix/>
          </a:blip>
          <a:stretch>
            <a:fillRect/>
          </a:stretch>
        </p:blipFill>
        <p:spPr>
          <a:xfrm>
            <a:off x="100" y="138"/>
            <a:ext cx="9144000" cy="5143500"/>
          </a:xfrm>
          <a:prstGeom prst="rect">
            <a:avLst/>
          </a:prstGeom>
          <a:noFill/>
          <a:ln>
            <a:noFill/>
          </a:ln>
        </p:spPr>
      </p:pic>
      <p:grpSp>
        <p:nvGrpSpPr>
          <p:cNvPr id="264" name="Google Shape;264;p25"/>
          <p:cNvGrpSpPr/>
          <p:nvPr/>
        </p:nvGrpSpPr>
        <p:grpSpPr>
          <a:xfrm>
            <a:off x="78" y="78"/>
            <a:ext cx="9144055" cy="5143616"/>
            <a:chOff x="1636825" y="1633675"/>
            <a:chExt cx="4343350" cy="2443175"/>
          </a:xfrm>
        </p:grpSpPr>
        <p:sp>
          <p:nvSpPr>
            <p:cNvPr id="265" name="Google Shape;265;p25"/>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25"/>
          <p:cNvSpPr txBox="1">
            <a:spLocks noGrp="1"/>
          </p:cNvSpPr>
          <p:nvPr>
            <p:ph type="title" hasCustomPrompt="1"/>
          </p:nvPr>
        </p:nvSpPr>
        <p:spPr>
          <a:xfrm>
            <a:off x="710749" y="544657"/>
            <a:ext cx="4696800" cy="76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0" name="Google Shape;270;p25"/>
          <p:cNvSpPr txBox="1">
            <a:spLocks noGrp="1"/>
          </p:cNvSpPr>
          <p:nvPr>
            <p:ph type="subTitle" idx="1"/>
          </p:nvPr>
        </p:nvSpPr>
        <p:spPr>
          <a:xfrm>
            <a:off x="710749" y="1237361"/>
            <a:ext cx="4696800" cy="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71" name="Google Shape;271;p25"/>
          <p:cNvSpPr txBox="1">
            <a:spLocks noGrp="1"/>
          </p:cNvSpPr>
          <p:nvPr>
            <p:ph type="title" idx="2" hasCustomPrompt="1"/>
          </p:nvPr>
        </p:nvSpPr>
        <p:spPr>
          <a:xfrm>
            <a:off x="2227316" y="2027346"/>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2" name="Google Shape;272;p25"/>
          <p:cNvSpPr txBox="1">
            <a:spLocks noGrp="1"/>
          </p:cNvSpPr>
          <p:nvPr>
            <p:ph type="subTitle" idx="3"/>
          </p:nvPr>
        </p:nvSpPr>
        <p:spPr>
          <a:xfrm>
            <a:off x="2227316" y="2720041"/>
            <a:ext cx="4696800" cy="39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73" name="Google Shape;273;p25"/>
          <p:cNvSpPr txBox="1">
            <a:spLocks noGrp="1"/>
          </p:cNvSpPr>
          <p:nvPr>
            <p:ph type="title" idx="4" hasCustomPrompt="1"/>
          </p:nvPr>
        </p:nvSpPr>
        <p:spPr>
          <a:xfrm>
            <a:off x="3736451" y="3508347"/>
            <a:ext cx="4696800" cy="76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4" name="Google Shape;274;p25"/>
          <p:cNvSpPr txBox="1">
            <a:spLocks noGrp="1"/>
          </p:cNvSpPr>
          <p:nvPr>
            <p:ph type="subTitle" idx="5"/>
          </p:nvPr>
        </p:nvSpPr>
        <p:spPr>
          <a:xfrm>
            <a:off x="3736451" y="4201043"/>
            <a:ext cx="4696800" cy="39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75"/>
        <p:cNvGrpSpPr/>
        <p:nvPr/>
      </p:nvGrpSpPr>
      <p:grpSpPr>
        <a:xfrm>
          <a:off x="0" y="0"/>
          <a:ext cx="0" cy="0"/>
          <a:chOff x="0" y="0"/>
          <a:chExt cx="0" cy="0"/>
        </a:xfrm>
      </p:grpSpPr>
      <p:sp>
        <p:nvSpPr>
          <p:cNvPr id="276" name="Google Shape;276;p26"/>
          <p:cNvSpPr/>
          <p:nvPr/>
        </p:nvSpPr>
        <p:spPr>
          <a:xfrm>
            <a:off x="3764650" y="-150"/>
            <a:ext cx="5379358" cy="5143687"/>
          </a:xfrm>
          <a:custGeom>
            <a:avLst/>
            <a:gdLst/>
            <a:ahLst/>
            <a:cxnLst/>
            <a:rect l="l" t="t" r="r" b="b"/>
            <a:pathLst>
              <a:path w="218762" h="209178" extrusionOk="0">
                <a:moveTo>
                  <a:pt x="47459" y="0"/>
                </a:moveTo>
                <a:cubicBezTo>
                  <a:pt x="39999" y="14005"/>
                  <a:pt x="46404" y="27855"/>
                  <a:pt x="47940" y="42900"/>
                </a:cubicBezTo>
                <a:cubicBezTo>
                  <a:pt x="48715" y="50391"/>
                  <a:pt x="47816" y="58425"/>
                  <a:pt x="43380" y="64520"/>
                </a:cubicBezTo>
                <a:cubicBezTo>
                  <a:pt x="39332" y="70103"/>
                  <a:pt x="32865" y="73376"/>
                  <a:pt x="26521" y="76090"/>
                </a:cubicBezTo>
                <a:cubicBezTo>
                  <a:pt x="20162" y="78820"/>
                  <a:pt x="13524" y="81301"/>
                  <a:pt x="8406" y="85939"/>
                </a:cubicBezTo>
                <a:cubicBezTo>
                  <a:pt x="3288" y="90560"/>
                  <a:pt x="0" y="98036"/>
                  <a:pt x="2435" y="104488"/>
                </a:cubicBezTo>
                <a:cubicBezTo>
                  <a:pt x="5661" y="113018"/>
                  <a:pt x="16425" y="115562"/>
                  <a:pt x="22892" y="121967"/>
                </a:cubicBezTo>
                <a:cubicBezTo>
                  <a:pt x="30461" y="129459"/>
                  <a:pt x="30910" y="142952"/>
                  <a:pt x="23869" y="150939"/>
                </a:cubicBezTo>
                <a:cubicBezTo>
                  <a:pt x="20209" y="155096"/>
                  <a:pt x="14408" y="159330"/>
                  <a:pt x="16006" y="164650"/>
                </a:cubicBezTo>
                <a:cubicBezTo>
                  <a:pt x="18007" y="171303"/>
                  <a:pt x="28584" y="169830"/>
                  <a:pt x="33314" y="174917"/>
                </a:cubicBezTo>
                <a:cubicBezTo>
                  <a:pt x="35470" y="177259"/>
                  <a:pt x="36029" y="180950"/>
                  <a:pt x="34648" y="183820"/>
                </a:cubicBezTo>
                <a:cubicBezTo>
                  <a:pt x="33336" y="186516"/>
                  <a:pt x="30394" y="188309"/>
                  <a:pt x="27406" y="188309"/>
                </a:cubicBezTo>
                <a:cubicBezTo>
                  <a:pt x="27214" y="188309"/>
                  <a:pt x="27023" y="188301"/>
                  <a:pt x="26831" y="188286"/>
                </a:cubicBezTo>
                <a:cubicBezTo>
                  <a:pt x="20943" y="187807"/>
                  <a:pt x="16810" y="181074"/>
                  <a:pt x="10902" y="181074"/>
                </a:cubicBezTo>
                <a:cubicBezTo>
                  <a:pt x="10882" y="181074"/>
                  <a:pt x="10861" y="181074"/>
                  <a:pt x="10841" y="181074"/>
                </a:cubicBezTo>
                <a:cubicBezTo>
                  <a:pt x="6204" y="181121"/>
                  <a:pt x="2575" y="185727"/>
                  <a:pt x="2218" y="190349"/>
                </a:cubicBezTo>
                <a:cubicBezTo>
                  <a:pt x="1846" y="194955"/>
                  <a:pt x="3986" y="199422"/>
                  <a:pt x="6592" y="203253"/>
                </a:cubicBezTo>
                <a:cubicBezTo>
                  <a:pt x="8018" y="205331"/>
                  <a:pt x="9585" y="207301"/>
                  <a:pt x="11275" y="209178"/>
                </a:cubicBezTo>
                <a:lnTo>
                  <a:pt x="17278" y="209178"/>
                </a:lnTo>
                <a:cubicBezTo>
                  <a:pt x="16983" y="206867"/>
                  <a:pt x="17448" y="204540"/>
                  <a:pt x="18953" y="202726"/>
                </a:cubicBezTo>
                <a:lnTo>
                  <a:pt x="18968" y="202726"/>
                </a:lnTo>
                <a:cubicBezTo>
                  <a:pt x="21040" y="200227"/>
                  <a:pt x="23956" y="199543"/>
                  <a:pt x="27199" y="199543"/>
                </a:cubicBezTo>
                <a:cubicBezTo>
                  <a:pt x="31121" y="199543"/>
                  <a:pt x="35523" y="200543"/>
                  <a:pt x="39493" y="200543"/>
                </a:cubicBezTo>
                <a:cubicBezTo>
                  <a:pt x="39636" y="200543"/>
                  <a:pt x="39779" y="200542"/>
                  <a:pt x="39922" y="200539"/>
                </a:cubicBezTo>
                <a:cubicBezTo>
                  <a:pt x="46978" y="200399"/>
                  <a:pt x="53756" y="195886"/>
                  <a:pt x="56610" y="189419"/>
                </a:cubicBezTo>
                <a:cubicBezTo>
                  <a:pt x="59463" y="182967"/>
                  <a:pt x="58223" y="174902"/>
                  <a:pt x="53570" y="169597"/>
                </a:cubicBezTo>
                <a:cubicBezTo>
                  <a:pt x="49925" y="165441"/>
                  <a:pt x="44078" y="162153"/>
                  <a:pt x="43969" y="156631"/>
                </a:cubicBezTo>
                <a:cubicBezTo>
                  <a:pt x="43845" y="149962"/>
                  <a:pt x="52360" y="145976"/>
                  <a:pt x="53275" y="139385"/>
                </a:cubicBezTo>
                <a:cubicBezTo>
                  <a:pt x="54144" y="132995"/>
                  <a:pt x="47583" y="128125"/>
                  <a:pt x="41457" y="126124"/>
                </a:cubicBezTo>
                <a:cubicBezTo>
                  <a:pt x="35346" y="124139"/>
                  <a:pt x="28320" y="123131"/>
                  <a:pt x="24179" y="118199"/>
                </a:cubicBezTo>
                <a:cubicBezTo>
                  <a:pt x="20535" y="113871"/>
                  <a:pt x="20224" y="107466"/>
                  <a:pt x="21977" y="102084"/>
                </a:cubicBezTo>
                <a:cubicBezTo>
                  <a:pt x="23714" y="96702"/>
                  <a:pt x="27204" y="92080"/>
                  <a:pt x="30631" y="87567"/>
                </a:cubicBezTo>
                <a:cubicBezTo>
                  <a:pt x="36696" y="79595"/>
                  <a:pt x="42744" y="71623"/>
                  <a:pt x="48808" y="63651"/>
                </a:cubicBezTo>
                <a:cubicBezTo>
                  <a:pt x="52748" y="58456"/>
                  <a:pt x="56920" y="52345"/>
                  <a:pt x="55540" y="45970"/>
                </a:cubicBezTo>
                <a:cubicBezTo>
                  <a:pt x="54981" y="43411"/>
                  <a:pt x="53554" y="41100"/>
                  <a:pt x="52934" y="38557"/>
                </a:cubicBezTo>
                <a:cubicBezTo>
                  <a:pt x="50732" y="29623"/>
                  <a:pt x="59417" y="21047"/>
                  <a:pt x="68490" y="19635"/>
                </a:cubicBezTo>
                <a:cubicBezTo>
                  <a:pt x="69882" y="19421"/>
                  <a:pt x="71273" y="19324"/>
                  <a:pt x="72662" y="19324"/>
                </a:cubicBezTo>
                <a:cubicBezTo>
                  <a:pt x="80335" y="19324"/>
                  <a:pt x="87924" y="22298"/>
                  <a:pt x="95213" y="25017"/>
                </a:cubicBezTo>
                <a:cubicBezTo>
                  <a:pt x="101536" y="27375"/>
                  <a:pt x="108287" y="29600"/>
                  <a:pt x="114923" y="29600"/>
                </a:cubicBezTo>
                <a:cubicBezTo>
                  <a:pt x="117320" y="29600"/>
                  <a:pt x="119703" y="29310"/>
                  <a:pt x="122044" y="28631"/>
                </a:cubicBezTo>
                <a:cubicBezTo>
                  <a:pt x="126914" y="27204"/>
                  <a:pt x="131273" y="24179"/>
                  <a:pt x="136282" y="23311"/>
                </a:cubicBezTo>
                <a:cubicBezTo>
                  <a:pt x="137318" y="23133"/>
                  <a:pt x="138341" y="23049"/>
                  <a:pt x="139351" y="23049"/>
                </a:cubicBezTo>
                <a:cubicBezTo>
                  <a:pt x="149084" y="23049"/>
                  <a:pt x="157696" y="30788"/>
                  <a:pt x="166169" y="36323"/>
                </a:cubicBezTo>
                <a:cubicBezTo>
                  <a:pt x="176199" y="42908"/>
                  <a:pt x="188173" y="46824"/>
                  <a:pt x="200103" y="46824"/>
                </a:cubicBezTo>
                <a:cubicBezTo>
                  <a:pt x="203798" y="46824"/>
                  <a:pt x="207488" y="46449"/>
                  <a:pt x="211116" y="45660"/>
                </a:cubicBezTo>
                <a:cubicBezTo>
                  <a:pt x="213721" y="45086"/>
                  <a:pt x="216280" y="44295"/>
                  <a:pt x="218762" y="43287"/>
                </a:cubicBezTo>
                <a:lnTo>
                  <a:pt x="218762" y="264"/>
                </a:lnTo>
                <a:cubicBezTo>
                  <a:pt x="208420" y="6696"/>
                  <a:pt x="196596" y="9188"/>
                  <a:pt x="184410" y="9188"/>
                </a:cubicBezTo>
                <a:cubicBezTo>
                  <a:pt x="170830" y="9188"/>
                  <a:pt x="156799" y="6093"/>
                  <a:pt x="143866" y="1908"/>
                </a:cubicBezTo>
                <a:cubicBezTo>
                  <a:pt x="141959" y="1287"/>
                  <a:pt x="140066" y="651"/>
                  <a:pt x="138174" y="0"/>
                </a:cubicBezTo>
                <a:close/>
                <a:moveTo>
                  <a:pt x="218746" y="75950"/>
                </a:moveTo>
                <a:cubicBezTo>
                  <a:pt x="212046" y="76168"/>
                  <a:pt x="205377" y="77253"/>
                  <a:pt x="198956" y="79161"/>
                </a:cubicBezTo>
                <a:cubicBezTo>
                  <a:pt x="189356" y="82030"/>
                  <a:pt x="179771" y="87319"/>
                  <a:pt x="175242" y="96268"/>
                </a:cubicBezTo>
                <a:cubicBezTo>
                  <a:pt x="170713" y="105202"/>
                  <a:pt x="173551" y="118199"/>
                  <a:pt x="182873" y="121843"/>
                </a:cubicBezTo>
                <a:cubicBezTo>
                  <a:pt x="190131" y="124697"/>
                  <a:pt x="199235" y="121533"/>
                  <a:pt x="205594" y="126031"/>
                </a:cubicBezTo>
                <a:cubicBezTo>
                  <a:pt x="211581" y="130250"/>
                  <a:pt x="211922" y="138950"/>
                  <a:pt x="210790" y="146193"/>
                </a:cubicBezTo>
                <a:cubicBezTo>
                  <a:pt x="209270" y="156011"/>
                  <a:pt x="206152" y="165580"/>
                  <a:pt x="201593" y="174405"/>
                </a:cubicBezTo>
                <a:cubicBezTo>
                  <a:pt x="199390" y="178670"/>
                  <a:pt x="196785" y="182858"/>
                  <a:pt x="192969" y="185774"/>
                </a:cubicBezTo>
                <a:cubicBezTo>
                  <a:pt x="190265" y="187849"/>
                  <a:pt x="186846" y="189186"/>
                  <a:pt x="183478" y="189186"/>
                </a:cubicBezTo>
                <a:cubicBezTo>
                  <a:pt x="182113" y="189186"/>
                  <a:pt x="180757" y="188966"/>
                  <a:pt x="179461" y="188488"/>
                </a:cubicBezTo>
                <a:cubicBezTo>
                  <a:pt x="171085" y="185402"/>
                  <a:pt x="168573" y="173459"/>
                  <a:pt x="160105" y="170605"/>
                </a:cubicBezTo>
                <a:cubicBezTo>
                  <a:pt x="158590" y="170096"/>
                  <a:pt x="157056" y="169923"/>
                  <a:pt x="155513" y="169923"/>
                </a:cubicBezTo>
                <a:cubicBezTo>
                  <a:pt x="152269" y="169923"/>
                  <a:pt x="148980" y="170686"/>
                  <a:pt x="145726" y="170686"/>
                </a:cubicBezTo>
                <a:cubicBezTo>
                  <a:pt x="145203" y="170686"/>
                  <a:pt x="144681" y="170667"/>
                  <a:pt x="144161" y="170621"/>
                </a:cubicBezTo>
                <a:cubicBezTo>
                  <a:pt x="139694" y="170233"/>
                  <a:pt x="136918" y="166325"/>
                  <a:pt x="135321" y="162292"/>
                </a:cubicBezTo>
                <a:cubicBezTo>
                  <a:pt x="133832" y="158554"/>
                  <a:pt x="133273" y="154522"/>
                  <a:pt x="132203" y="150629"/>
                </a:cubicBezTo>
                <a:cubicBezTo>
                  <a:pt x="130869" y="145744"/>
                  <a:pt x="128667" y="141013"/>
                  <a:pt x="125193" y="137322"/>
                </a:cubicBezTo>
                <a:cubicBezTo>
                  <a:pt x="121750" y="133615"/>
                  <a:pt x="116926" y="131025"/>
                  <a:pt x="111855" y="130901"/>
                </a:cubicBezTo>
                <a:cubicBezTo>
                  <a:pt x="111739" y="130898"/>
                  <a:pt x="111623" y="130897"/>
                  <a:pt x="111506" y="130897"/>
                </a:cubicBezTo>
                <a:cubicBezTo>
                  <a:pt x="106561" y="130897"/>
                  <a:pt x="101533" y="133469"/>
                  <a:pt x="99199" y="137834"/>
                </a:cubicBezTo>
                <a:cubicBezTo>
                  <a:pt x="97229" y="141525"/>
                  <a:pt x="97307" y="145930"/>
                  <a:pt x="96097" y="149931"/>
                </a:cubicBezTo>
                <a:cubicBezTo>
                  <a:pt x="94670" y="154677"/>
                  <a:pt x="91289" y="158741"/>
                  <a:pt x="87024" y="161222"/>
                </a:cubicBezTo>
                <a:cubicBezTo>
                  <a:pt x="82712" y="163719"/>
                  <a:pt x="78463" y="163130"/>
                  <a:pt x="75113" y="167271"/>
                </a:cubicBezTo>
                <a:cubicBezTo>
                  <a:pt x="68319" y="175677"/>
                  <a:pt x="72476" y="188147"/>
                  <a:pt x="70584" y="198802"/>
                </a:cubicBezTo>
                <a:cubicBezTo>
                  <a:pt x="69870" y="202803"/>
                  <a:pt x="68226" y="206107"/>
                  <a:pt x="66024" y="209178"/>
                </a:cubicBezTo>
                <a:lnTo>
                  <a:pt x="108892" y="209178"/>
                </a:lnTo>
                <a:cubicBezTo>
                  <a:pt x="110056" y="201842"/>
                  <a:pt x="108815" y="194133"/>
                  <a:pt x="104782" y="187852"/>
                </a:cubicBezTo>
                <a:cubicBezTo>
                  <a:pt x="101680" y="183044"/>
                  <a:pt x="96841" y="178391"/>
                  <a:pt x="95818" y="172591"/>
                </a:cubicBezTo>
                <a:cubicBezTo>
                  <a:pt x="94732" y="166449"/>
                  <a:pt x="96143" y="159097"/>
                  <a:pt x="99835" y="154057"/>
                </a:cubicBezTo>
                <a:cubicBezTo>
                  <a:pt x="102859" y="149943"/>
                  <a:pt x="108011" y="147264"/>
                  <a:pt x="112982" y="147264"/>
                </a:cubicBezTo>
                <a:cubicBezTo>
                  <a:pt x="115226" y="147264"/>
                  <a:pt x="117434" y="147810"/>
                  <a:pt x="119392" y="149016"/>
                </a:cubicBezTo>
                <a:cubicBezTo>
                  <a:pt x="124495" y="152149"/>
                  <a:pt x="126542" y="158446"/>
                  <a:pt x="127891" y="164278"/>
                </a:cubicBezTo>
                <a:cubicBezTo>
                  <a:pt x="129411" y="170854"/>
                  <a:pt x="131040" y="178546"/>
                  <a:pt x="136934" y="182687"/>
                </a:cubicBezTo>
                <a:cubicBezTo>
                  <a:pt x="141044" y="185572"/>
                  <a:pt x="146441" y="186084"/>
                  <a:pt x="150644" y="188845"/>
                </a:cubicBezTo>
                <a:cubicBezTo>
                  <a:pt x="155964" y="192350"/>
                  <a:pt x="158492" y="198848"/>
                  <a:pt x="163253" y="203067"/>
                </a:cubicBezTo>
                <a:cubicBezTo>
                  <a:pt x="167261" y="206635"/>
                  <a:pt x="172674" y="208321"/>
                  <a:pt x="178065" y="208321"/>
                </a:cubicBezTo>
                <a:cubicBezTo>
                  <a:pt x="179329" y="208321"/>
                  <a:pt x="180591" y="208228"/>
                  <a:pt x="181834" y="208046"/>
                </a:cubicBezTo>
                <a:cubicBezTo>
                  <a:pt x="188394" y="207099"/>
                  <a:pt x="194443" y="203858"/>
                  <a:pt x="199623" y="199732"/>
                </a:cubicBezTo>
                <a:cubicBezTo>
                  <a:pt x="208882" y="192365"/>
                  <a:pt x="215629" y="181943"/>
                  <a:pt x="218762" y="170528"/>
                </a:cubicBezTo>
                <a:lnTo>
                  <a:pt x="218762" y="141525"/>
                </a:lnTo>
                <a:cubicBezTo>
                  <a:pt x="216218" y="132142"/>
                  <a:pt x="211286" y="123410"/>
                  <a:pt x="204431" y="116524"/>
                </a:cubicBezTo>
                <a:cubicBezTo>
                  <a:pt x="202709" y="114786"/>
                  <a:pt x="200709" y="112724"/>
                  <a:pt x="201096" y="110320"/>
                </a:cubicBezTo>
                <a:lnTo>
                  <a:pt x="201081" y="110320"/>
                </a:lnTo>
                <a:cubicBezTo>
                  <a:pt x="201500" y="107730"/>
                  <a:pt x="204400" y="106442"/>
                  <a:pt x="206912" y="105698"/>
                </a:cubicBezTo>
                <a:cubicBezTo>
                  <a:pt x="210805" y="104550"/>
                  <a:pt x="214760" y="103620"/>
                  <a:pt x="218746" y="102937"/>
                </a:cubicBezTo>
                <a:lnTo>
                  <a:pt x="218746" y="75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7" name="Google Shape;277;p26"/>
          <p:cNvPicPr preferRelativeResize="0"/>
          <p:nvPr/>
        </p:nvPicPr>
        <p:blipFill>
          <a:blip r:embed="rId2">
            <a:alphaModFix/>
          </a:blip>
          <a:stretch>
            <a:fillRect/>
          </a:stretch>
        </p:blipFill>
        <p:spPr>
          <a:xfrm rot="10800000" flipH="1">
            <a:off x="100" y="138"/>
            <a:ext cx="9144000" cy="5143500"/>
          </a:xfrm>
          <a:prstGeom prst="rect">
            <a:avLst/>
          </a:prstGeom>
          <a:noFill/>
          <a:ln>
            <a:noFill/>
          </a:ln>
        </p:spPr>
      </p:pic>
      <p:grpSp>
        <p:nvGrpSpPr>
          <p:cNvPr id="278" name="Google Shape;278;p26"/>
          <p:cNvGrpSpPr/>
          <p:nvPr/>
        </p:nvGrpSpPr>
        <p:grpSpPr>
          <a:xfrm>
            <a:off x="78" y="78"/>
            <a:ext cx="9144055" cy="5143616"/>
            <a:chOff x="1636825" y="1633675"/>
            <a:chExt cx="4343350" cy="2443175"/>
          </a:xfrm>
        </p:grpSpPr>
        <p:sp>
          <p:nvSpPr>
            <p:cNvPr id="279" name="Google Shape;279;p26"/>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26"/>
          <p:cNvSpPr txBox="1">
            <a:spLocks noGrp="1"/>
          </p:cNvSpPr>
          <p:nvPr>
            <p:ph type="title"/>
          </p:nvPr>
        </p:nvSpPr>
        <p:spPr>
          <a:xfrm>
            <a:off x="2347950" y="622375"/>
            <a:ext cx="4448100" cy="97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4" name="Google Shape;284;p26"/>
          <p:cNvSpPr txBox="1">
            <a:spLocks noGrp="1"/>
          </p:cNvSpPr>
          <p:nvPr>
            <p:ph type="subTitle" idx="1"/>
          </p:nvPr>
        </p:nvSpPr>
        <p:spPr>
          <a:xfrm>
            <a:off x="2347900" y="1598575"/>
            <a:ext cx="4448100" cy="11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5" name="Google Shape;285;p26"/>
          <p:cNvSpPr txBox="1"/>
          <p:nvPr/>
        </p:nvSpPr>
        <p:spPr>
          <a:xfrm>
            <a:off x="1899025" y="3611950"/>
            <a:ext cx="53460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b="1">
                <a:solidFill>
                  <a:schemeClr val="dk1"/>
                </a:solidFill>
                <a:latin typeface="Noto Sans"/>
                <a:ea typeface="Noto Sans"/>
                <a:cs typeface="Noto Sans"/>
                <a:sym typeface="Noto Sans"/>
              </a:rPr>
              <a:t>CREDITS:</a:t>
            </a:r>
            <a:r>
              <a:rPr lang="en" sz="1200">
                <a:solidFill>
                  <a:schemeClr val="dk1"/>
                </a:solidFill>
                <a:latin typeface="Noto Sans"/>
                <a:ea typeface="Noto Sans"/>
                <a:cs typeface="Noto Sans"/>
                <a:sym typeface="Noto Sans"/>
              </a:rPr>
              <a:t> This presentation template was created by </a:t>
            </a:r>
            <a:r>
              <a:rPr lang="en" sz="1200" b="1">
                <a:solidFill>
                  <a:schemeClr val="dk1"/>
                </a:solidFill>
                <a:uFill>
                  <a:noFill/>
                </a:uFill>
                <a:latin typeface="Noto Sans"/>
                <a:ea typeface="Noto Sans"/>
                <a:cs typeface="Noto Sans"/>
                <a:sym typeface="Noto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Noto Sans"/>
                <a:ea typeface="Noto Sans"/>
                <a:cs typeface="Noto Sans"/>
                <a:sym typeface="Noto Sans"/>
              </a:rPr>
              <a:t>, and includes icons by </a:t>
            </a:r>
            <a:r>
              <a:rPr lang="en" sz="1200" b="1">
                <a:solidFill>
                  <a:schemeClr val="dk1"/>
                </a:solidFill>
                <a:uFill>
                  <a:noFill/>
                </a:uFill>
                <a:latin typeface="Noto Sans"/>
                <a:ea typeface="Noto Sans"/>
                <a:cs typeface="Noto Sans"/>
                <a:sym typeface="Noto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Noto Sans"/>
                <a:ea typeface="Noto Sans"/>
                <a:cs typeface="Noto Sans"/>
                <a:sym typeface="Noto Sans"/>
              </a:rPr>
              <a:t>, and infographics &amp; images by </a:t>
            </a:r>
            <a:r>
              <a:rPr lang="en" sz="1200" b="1">
                <a:solidFill>
                  <a:schemeClr val="dk1"/>
                </a:solidFill>
                <a:uFill>
                  <a:noFill/>
                </a:uFill>
                <a:latin typeface="Noto Sans"/>
                <a:ea typeface="Noto Sans"/>
                <a:cs typeface="Noto Sans"/>
                <a:sym typeface="Noto Sans"/>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dk1"/>
                </a:solidFill>
                <a:latin typeface="Noto Sans"/>
                <a:ea typeface="Noto Sans"/>
                <a:cs typeface="Noto Sans"/>
                <a:sym typeface="Noto Sans"/>
              </a:rPr>
              <a:t> </a:t>
            </a:r>
            <a:endParaRPr sz="1200" b="1">
              <a:solidFill>
                <a:schemeClr val="dk1"/>
              </a:solidFill>
              <a:latin typeface="Noto Sans"/>
              <a:ea typeface="Noto Sans"/>
              <a:cs typeface="Noto Sans"/>
              <a:sym typeface="Noto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86"/>
        <p:cNvGrpSpPr/>
        <p:nvPr/>
      </p:nvGrpSpPr>
      <p:grpSpPr>
        <a:xfrm>
          <a:off x="0" y="0"/>
          <a:ext cx="0" cy="0"/>
          <a:chOff x="0" y="0"/>
          <a:chExt cx="0" cy="0"/>
        </a:xfrm>
      </p:grpSpPr>
      <p:sp>
        <p:nvSpPr>
          <p:cNvPr id="287" name="Google Shape;287;p27"/>
          <p:cNvSpPr/>
          <p:nvPr/>
        </p:nvSpPr>
        <p:spPr>
          <a:xfrm flipH="1">
            <a:off x="211311" y="-1495253"/>
            <a:ext cx="6813889" cy="6515372"/>
          </a:xfrm>
          <a:custGeom>
            <a:avLst/>
            <a:gdLst/>
            <a:ahLst/>
            <a:cxnLst/>
            <a:rect l="l" t="t" r="r" b="b"/>
            <a:pathLst>
              <a:path w="218762" h="209178" extrusionOk="0">
                <a:moveTo>
                  <a:pt x="47459" y="0"/>
                </a:moveTo>
                <a:cubicBezTo>
                  <a:pt x="39999" y="14005"/>
                  <a:pt x="46404" y="27855"/>
                  <a:pt x="47940" y="42900"/>
                </a:cubicBezTo>
                <a:cubicBezTo>
                  <a:pt x="48715" y="50391"/>
                  <a:pt x="47816" y="58425"/>
                  <a:pt x="43380" y="64520"/>
                </a:cubicBezTo>
                <a:cubicBezTo>
                  <a:pt x="39332" y="70103"/>
                  <a:pt x="32865" y="73376"/>
                  <a:pt x="26521" y="76090"/>
                </a:cubicBezTo>
                <a:cubicBezTo>
                  <a:pt x="20162" y="78820"/>
                  <a:pt x="13524" y="81301"/>
                  <a:pt x="8406" y="85939"/>
                </a:cubicBezTo>
                <a:cubicBezTo>
                  <a:pt x="3288" y="90560"/>
                  <a:pt x="0" y="98036"/>
                  <a:pt x="2435" y="104488"/>
                </a:cubicBezTo>
                <a:cubicBezTo>
                  <a:pt x="5661" y="113018"/>
                  <a:pt x="16425" y="115562"/>
                  <a:pt x="22892" y="121967"/>
                </a:cubicBezTo>
                <a:cubicBezTo>
                  <a:pt x="30461" y="129459"/>
                  <a:pt x="30910" y="142952"/>
                  <a:pt x="23869" y="150939"/>
                </a:cubicBezTo>
                <a:cubicBezTo>
                  <a:pt x="20209" y="155096"/>
                  <a:pt x="14408" y="159330"/>
                  <a:pt x="16006" y="164650"/>
                </a:cubicBezTo>
                <a:cubicBezTo>
                  <a:pt x="18007" y="171303"/>
                  <a:pt x="28584" y="169830"/>
                  <a:pt x="33314" y="174917"/>
                </a:cubicBezTo>
                <a:cubicBezTo>
                  <a:pt x="35470" y="177259"/>
                  <a:pt x="36029" y="180950"/>
                  <a:pt x="34648" y="183820"/>
                </a:cubicBezTo>
                <a:cubicBezTo>
                  <a:pt x="33336" y="186516"/>
                  <a:pt x="30394" y="188309"/>
                  <a:pt x="27406" y="188309"/>
                </a:cubicBezTo>
                <a:cubicBezTo>
                  <a:pt x="27214" y="188309"/>
                  <a:pt x="27023" y="188301"/>
                  <a:pt x="26831" y="188286"/>
                </a:cubicBezTo>
                <a:cubicBezTo>
                  <a:pt x="20943" y="187807"/>
                  <a:pt x="16810" y="181074"/>
                  <a:pt x="10902" y="181074"/>
                </a:cubicBezTo>
                <a:cubicBezTo>
                  <a:pt x="10882" y="181074"/>
                  <a:pt x="10861" y="181074"/>
                  <a:pt x="10841" y="181074"/>
                </a:cubicBezTo>
                <a:cubicBezTo>
                  <a:pt x="6204" y="181121"/>
                  <a:pt x="2575" y="185727"/>
                  <a:pt x="2218" y="190349"/>
                </a:cubicBezTo>
                <a:cubicBezTo>
                  <a:pt x="1846" y="194955"/>
                  <a:pt x="3986" y="199422"/>
                  <a:pt x="6592" y="203253"/>
                </a:cubicBezTo>
                <a:cubicBezTo>
                  <a:pt x="8018" y="205331"/>
                  <a:pt x="9585" y="207301"/>
                  <a:pt x="11275" y="209178"/>
                </a:cubicBezTo>
                <a:lnTo>
                  <a:pt x="17278" y="209178"/>
                </a:lnTo>
                <a:cubicBezTo>
                  <a:pt x="16983" y="206867"/>
                  <a:pt x="17448" y="204540"/>
                  <a:pt x="18953" y="202726"/>
                </a:cubicBezTo>
                <a:lnTo>
                  <a:pt x="18968" y="202726"/>
                </a:lnTo>
                <a:cubicBezTo>
                  <a:pt x="21040" y="200227"/>
                  <a:pt x="23956" y="199543"/>
                  <a:pt x="27199" y="199543"/>
                </a:cubicBezTo>
                <a:cubicBezTo>
                  <a:pt x="31121" y="199543"/>
                  <a:pt x="35523" y="200543"/>
                  <a:pt x="39493" y="200543"/>
                </a:cubicBezTo>
                <a:cubicBezTo>
                  <a:pt x="39636" y="200543"/>
                  <a:pt x="39779" y="200542"/>
                  <a:pt x="39922" y="200539"/>
                </a:cubicBezTo>
                <a:cubicBezTo>
                  <a:pt x="46978" y="200399"/>
                  <a:pt x="53756" y="195886"/>
                  <a:pt x="56610" y="189419"/>
                </a:cubicBezTo>
                <a:cubicBezTo>
                  <a:pt x="59463" y="182967"/>
                  <a:pt x="58223" y="174902"/>
                  <a:pt x="53570" y="169597"/>
                </a:cubicBezTo>
                <a:cubicBezTo>
                  <a:pt x="49925" y="165441"/>
                  <a:pt x="44078" y="162153"/>
                  <a:pt x="43969" y="156631"/>
                </a:cubicBezTo>
                <a:cubicBezTo>
                  <a:pt x="43845" y="149962"/>
                  <a:pt x="52360" y="145976"/>
                  <a:pt x="53275" y="139385"/>
                </a:cubicBezTo>
                <a:cubicBezTo>
                  <a:pt x="54144" y="132995"/>
                  <a:pt x="47583" y="128125"/>
                  <a:pt x="41457" y="126124"/>
                </a:cubicBezTo>
                <a:cubicBezTo>
                  <a:pt x="35346" y="124139"/>
                  <a:pt x="28320" y="123131"/>
                  <a:pt x="24179" y="118199"/>
                </a:cubicBezTo>
                <a:cubicBezTo>
                  <a:pt x="20535" y="113871"/>
                  <a:pt x="20224" y="107466"/>
                  <a:pt x="21977" y="102084"/>
                </a:cubicBezTo>
                <a:cubicBezTo>
                  <a:pt x="23714" y="96702"/>
                  <a:pt x="27204" y="92080"/>
                  <a:pt x="30631" y="87567"/>
                </a:cubicBezTo>
                <a:cubicBezTo>
                  <a:pt x="36696" y="79595"/>
                  <a:pt x="42744" y="71623"/>
                  <a:pt x="48808" y="63651"/>
                </a:cubicBezTo>
                <a:cubicBezTo>
                  <a:pt x="52748" y="58456"/>
                  <a:pt x="56920" y="52345"/>
                  <a:pt x="55540" y="45970"/>
                </a:cubicBezTo>
                <a:cubicBezTo>
                  <a:pt x="54981" y="43411"/>
                  <a:pt x="53554" y="41100"/>
                  <a:pt x="52934" y="38557"/>
                </a:cubicBezTo>
                <a:cubicBezTo>
                  <a:pt x="50732" y="29623"/>
                  <a:pt x="59417" y="21047"/>
                  <a:pt x="68490" y="19635"/>
                </a:cubicBezTo>
                <a:cubicBezTo>
                  <a:pt x="69882" y="19421"/>
                  <a:pt x="71273" y="19324"/>
                  <a:pt x="72662" y="19324"/>
                </a:cubicBezTo>
                <a:cubicBezTo>
                  <a:pt x="80335" y="19324"/>
                  <a:pt x="87924" y="22298"/>
                  <a:pt x="95213" y="25017"/>
                </a:cubicBezTo>
                <a:cubicBezTo>
                  <a:pt x="101536" y="27375"/>
                  <a:pt x="108287" y="29600"/>
                  <a:pt x="114923" y="29600"/>
                </a:cubicBezTo>
                <a:cubicBezTo>
                  <a:pt x="117320" y="29600"/>
                  <a:pt x="119703" y="29310"/>
                  <a:pt x="122044" y="28631"/>
                </a:cubicBezTo>
                <a:cubicBezTo>
                  <a:pt x="126914" y="27204"/>
                  <a:pt x="131273" y="24179"/>
                  <a:pt x="136282" y="23311"/>
                </a:cubicBezTo>
                <a:cubicBezTo>
                  <a:pt x="137318" y="23133"/>
                  <a:pt x="138341" y="23049"/>
                  <a:pt x="139351" y="23049"/>
                </a:cubicBezTo>
                <a:cubicBezTo>
                  <a:pt x="149084" y="23049"/>
                  <a:pt x="157696" y="30788"/>
                  <a:pt x="166169" y="36323"/>
                </a:cubicBezTo>
                <a:cubicBezTo>
                  <a:pt x="176199" y="42908"/>
                  <a:pt x="188173" y="46824"/>
                  <a:pt x="200103" y="46824"/>
                </a:cubicBezTo>
                <a:cubicBezTo>
                  <a:pt x="203798" y="46824"/>
                  <a:pt x="207488" y="46449"/>
                  <a:pt x="211116" y="45660"/>
                </a:cubicBezTo>
                <a:cubicBezTo>
                  <a:pt x="213721" y="45086"/>
                  <a:pt x="216280" y="44295"/>
                  <a:pt x="218762" y="43287"/>
                </a:cubicBezTo>
                <a:lnTo>
                  <a:pt x="218762" y="264"/>
                </a:lnTo>
                <a:cubicBezTo>
                  <a:pt x="208420" y="6696"/>
                  <a:pt x="196596" y="9188"/>
                  <a:pt x="184410" y="9188"/>
                </a:cubicBezTo>
                <a:cubicBezTo>
                  <a:pt x="170830" y="9188"/>
                  <a:pt x="156799" y="6093"/>
                  <a:pt x="143866" y="1908"/>
                </a:cubicBezTo>
                <a:cubicBezTo>
                  <a:pt x="141959" y="1287"/>
                  <a:pt x="140066" y="651"/>
                  <a:pt x="138174" y="0"/>
                </a:cubicBezTo>
                <a:close/>
                <a:moveTo>
                  <a:pt x="218746" y="75950"/>
                </a:moveTo>
                <a:cubicBezTo>
                  <a:pt x="212046" y="76168"/>
                  <a:pt x="205377" y="77253"/>
                  <a:pt x="198956" y="79161"/>
                </a:cubicBezTo>
                <a:cubicBezTo>
                  <a:pt x="189356" y="82030"/>
                  <a:pt x="179771" y="87319"/>
                  <a:pt x="175242" y="96268"/>
                </a:cubicBezTo>
                <a:cubicBezTo>
                  <a:pt x="170713" y="105202"/>
                  <a:pt x="173551" y="118199"/>
                  <a:pt x="182873" y="121843"/>
                </a:cubicBezTo>
                <a:cubicBezTo>
                  <a:pt x="190131" y="124697"/>
                  <a:pt x="199235" y="121533"/>
                  <a:pt x="205594" y="126031"/>
                </a:cubicBezTo>
                <a:cubicBezTo>
                  <a:pt x="211581" y="130250"/>
                  <a:pt x="211922" y="138950"/>
                  <a:pt x="210790" y="146193"/>
                </a:cubicBezTo>
                <a:cubicBezTo>
                  <a:pt x="209270" y="156011"/>
                  <a:pt x="206152" y="165580"/>
                  <a:pt x="201593" y="174405"/>
                </a:cubicBezTo>
                <a:cubicBezTo>
                  <a:pt x="199390" y="178670"/>
                  <a:pt x="196785" y="182858"/>
                  <a:pt x="192969" y="185774"/>
                </a:cubicBezTo>
                <a:cubicBezTo>
                  <a:pt x="190265" y="187849"/>
                  <a:pt x="186846" y="189186"/>
                  <a:pt x="183478" y="189186"/>
                </a:cubicBezTo>
                <a:cubicBezTo>
                  <a:pt x="182113" y="189186"/>
                  <a:pt x="180757" y="188966"/>
                  <a:pt x="179461" y="188488"/>
                </a:cubicBezTo>
                <a:cubicBezTo>
                  <a:pt x="171085" y="185402"/>
                  <a:pt x="168573" y="173459"/>
                  <a:pt x="160105" y="170605"/>
                </a:cubicBezTo>
                <a:cubicBezTo>
                  <a:pt x="158590" y="170096"/>
                  <a:pt x="157056" y="169923"/>
                  <a:pt x="155513" y="169923"/>
                </a:cubicBezTo>
                <a:cubicBezTo>
                  <a:pt x="152269" y="169923"/>
                  <a:pt x="148980" y="170686"/>
                  <a:pt x="145726" y="170686"/>
                </a:cubicBezTo>
                <a:cubicBezTo>
                  <a:pt x="145203" y="170686"/>
                  <a:pt x="144681" y="170667"/>
                  <a:pt x="144161" y="170621"/>
                </a:cubicBezTo>
                <a:cubicBezTo>
                  <a:pt x="139694" y="170233"/>
                  <a:pt x="136918" y="166325"/>
                  <a:pt x="135321" y="162292"/>
                </a:cubicBezTo>
                <a:cubicBezTo>
                  <a:pt x="133832" y="158554"/>
                  <a:pt x="133273" y="154522"/>
                  <a:pt x="132203" y="150629"/>
                </a:cubicBezTo>
                <a:cubicBezTo>
                  <a:pt x="130869" y="145744"/>
                  <a:pt x="128667" y="141013"/>
                  <a:pt x="125193" y="137322"/>
                </a:cubicBezTo>
                <a:cubicBezTo>
                  <a:pt x="121750" y="133615"/>
                  <a:pt x="116926" y="131025"/>
                  <a:pt x="111855" y="130901"/>
                </a:cubicBezTo>
                <a:cubicBezTo>
                  <a:pt x="111739" y="130898"/>
                  <a:pt x="111623" y="130897"/>
                  <a:pt x="111506" y="130897"/>
                </a:cubicBezTo>
                <a:cubicBezTo>
                  <a:pt x="106561" y="130897"/>
                  <a:pt x="101533" y="133469"/>
                  <a:pt x="99199" y="137834"/>
                </a:cubicBezTo>
                <a:cubicBezTo>
                  <a:pt x="97229" y="141525"/>
                  <a:pt x="97307" y="145930"/>
                  <a:pt x="96097" y="149931"/>
                </a:cubicBezTo>
                <a:cubicBezTo>
                  <a:pt x="94670" y="154677"/>
                  <a:pt x="91289" y="158741"/>
                  <a:pt x="87024" y="161222"/>
                </a:cubicBezTo>
                <a:cubicBezTo>
                  <a:pt x="82712" y="163719"/>
                  <a:pt x="78463" y="163130"/>
                  <a:pt x="75113" y="167271"/>
                </a:cubicBezTo>
                <a:cubicBezTo>
                  <a:pt x="68319" y="175677"/>
                  <a:pt x="72476" y="188147"/>
                  <a:pt x="70584" y="198802"/>
                </a:cubicBezTo>
                <a:cubicBezTo>
                  <a:pt x="69870" y="202803"/>
                  <a:pt x="68226" y="206107"/>
                  <a:pt x="66024" y="209178"/>
                </a:cubicBezTo>
                <a:lnTo>
                  <a:pt x="108892" y="209178"/>
                </a:lnTo>
                <a:cubicBezTo>
                  <a:pt x="110056" y="201842"/>
                  <a:pt x="108815" y="194133"/>
                  <a:pt x="104782" y="187852"/>
                </a:cubicBezTo>
                <a:cubicBezTo>
                  <a:pt x="101680" y="183044"/>
                  <a:pt x="96841" y="178391"/>
                  <a:pt x="95818" y="172591"/>
                </a:cubicBezTo>
                <a:cubicBezTo>
                  <a:pt x="94732" y="166449"/>
                  <a:pt x="96143" y="159097"/>
                  <a:pt x="99835" y="154057"/>
                </a:cubicBezTo>
                <a:cubicBezTo>
                  <a:pt x="102859" y="149943"/>
                  <a:pt x="108011" y="147264"/>
                  <a:pt x="112982" y="147264"/>
                </a:cubicBezTo>
                <a:cubicBezTo>
                  <a:pt x="115226" y="147264"/>
                  <a:pt x="117434" y="147810"/>
                  <a:pt x="119392" y="149016"/>
                </a:cubicBezTo>
                <a:cubicBezTo>
                  <a:pt x="124495" y="152149"/>
                  <a:pt x="126542" y="158446"/>
                  <a:pt x="127891" y="164278"/>
                </a:cubicBezTo>
                <a:cubicBezTo>
                  <a:pt x="129411" y="170854"/>
                  <a:pt x="131040" y="178546"/>
                  <a:pt x="136934" y="182687"/>
                </a:cubicBezTo>
                <a:cubicBezTo>
                  <a:pt x="141044" y="185572"/>
                  <a:pt x="146441" y="186084"/>
                  <a:pt x="150644" y="188845"/>
                </a:cubicBezTo>
                <a:cubicBezTo>
                  <a:pt x="155964" y="192350"/>
                  <a:pt x="158492" y="198848"/>
                  <a:pt x="163253" y="203067"/>
                </a:cubicBezTo>
                <a:cubicBezTo>
                  <a:pt x="167261" y="206635"/>
                  <a:pt x="172674" y="208321"/>
                  <a:pt x="178065" y="208321"/>
                </a:cubicBezTo>
                <a:cubicBezTo>
                  <a:pt x="179329" y="208321"/>
                  <a:pt x="180591" y="208228"/>
                  <a:pt x="181834" y="208046"/>
                </a:cubicBezTo>
                <a:cubicBezTo>
                  <a:pt x="188394" y="207099"/>
                  <a:pt x="194443" y="203858"/>
                  <a:pt x="199623" y="199732"/>
                </a:cubicBezTo>
                <a:cubicBezTo>
                  <a:pt x="208882" y="192365"/>
                  <a:pt x="215629" y="181943"/>
                  <a:pt x="218762" y="170528"/>
                </a:cubicBezTo>
                <a:lnTo>
                  <a:pt x="218762" y="141525"/>
                </a:lnTo>
                <a:cubicBezTo>
                  <a:pt x="216218" y="132142"/>
                  <a:pt x="211286" y="123410"/>
                  <a:pt x="204431" y="116524"/>
                </a:cubicBezTo>
                <a:cubicBezTo>
                  <a:pt x="202709" y="114786"/>
                  <a:pt x="200709" y="112724"/>
                  <a:pt x="201096" y="110320"/>
                </a:cubicBezTo>
                <a:lnTo>
                  <a:pt x="201081" y="110320"/>
                </a:lnTo>
                <a:cubicBezTo>
                  <a:pt x="201500" y="107730"/>
                  <a:pt x="204400" y="106442"/>
                  <a:pt x="206912" y="105698"/>
                </a:cubicBezTo>
                <a:cubicBezTo>
                  <a:pt x="210805" y="104550"/>
                  <a:pt x="214760" y="103620"/>
                  <a:pt x="218746" y="102937"/>
                </a:cubicBezTo>
                <a:lnTo>
                  <a:pt x="218746" y="75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8" name="Google Shape;288;p27"/>
          <p:cNvPicPr preferRelativeResize="0"/>
          <p:nvPr/>
        </p:nvPicPr>
        <p:blipFill>
          <a:blip r:embed="rId2">
            <a:alphaModFix/>
          </a:blip>
          <a:stretch>
            <a:fillRect/>
          </a:stretch>
        </p:blipFill>
        <p:spPr>
          <a:xfrm rot="-5400000">
            <a:off x="1986789" y="-1994762"/>
            <a:ext cx="5146498" cy="9136025"/>
          </a:xfrm>
          <a:prstGeom prst="rect">
            <a:avLst/>
          </a:prstGeom>
          <a:noFill/>
          <a:ln>
            <a:noFill/>
          </a:ln>
        </p:spPr>
      </p:pic>
      <p:grpSp>
        <p:nvGrpSpPr>
          <p:cNvPr id="289" name="Google Shape;289;p27"/>
          <p:cNvGrpSpPr/>
          <p:nvPr/>
        </p:nvGrpSpPr>
        <p:grpSpPr>
          <a:xfrm flipH="1">
            <a:off x="7293422" y="316925"/>
            <a:ext cx="1647001" cy="1779094"/>
            <a:chOff x="1360600" y="238200"/>
            <a:chExt cx="4848400" cy="5237250"/>
          </a:xfrm>
        </p:grpSpPr>
        <p:sp>
          <p:nvSpPr>
            <p:cNvPr id="290" name="Google Shape;290;p27"/>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7"/>
          <p:cNvGrpSpPr/>
          <p:nvPr/>
        </p:nvGrpSpPr>
        <p:grpSpPr>
          <a:xfrm rot="5400000">
            <a:off x="1767222" y="141400"/>
            <a:ext cx="1647001" cy="1779094"/>
            <a:chOff x="1360600" y="238200"/>
            <a:chExt cx="4848400" cy="5237250"/>
          </a:xfrm>
        </p:grpSpPr>
        <p:sp>
          <p:nvSpPr>
            <p:cNvPr id="309" name="Google Shape;309;p27"/>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27"/>
          <p:cNvGrpSpPr/>
          <p:nvPr/>
        </p:nvGrpSpPr>
        <p:grpSpPr>
          <a:xfrm>
            <a:off x="78" y="78"/>
            <a:ext cx="9144055" cy="5143616"/>
            <a:chOff x="1636825" y="1633675"/>
            <a:chExt cx="4343350" cy="2443175"/>
          </a:xfrm>
        </p:grpSpPr>
        <p:sp>
          <p:nvSpPr>
            <p:cNvPr id="328" name="Google Shape;328;p27"/>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332"/>
        <p:cNvGrpSpPr/>
        <p:nvPr/>
      </p:nvGrpSpPr>
      <p:grpSpPr>
        <a:xfrm>
          <a:off x="0" y="0"/>
          <a:ext cx="0" cy="0"/>
          <a:chOff x="0" y="0"/>
          <a:chExt cx="0" cy="0"/>
        </a:xfrm>
      </p:grpSpPr>
      <p:sp>
        <p:nvSpPr>
          <p:cNvPr id="333" name="Google Shape;333;p28"/>
          <p:cNvSpPr/>
          <p:nvPr/>
        </p:nvSpPr>
        <p:spPr>
          <a:xfrm>
            <a:off x="2126536" y="-1495253"/>
            <a:ext cx="6813889" cy="6515372"/>
          </a:xfrm>
          <a:custGeom>
            <a:avLst/>
            <a:gdLst/>
            <a:ahLst/>
            <a:cxnLst/>
            <a:rect l="l" t="t" r="r" b="b"/>
            <a:pathLst>
              <a:path w="218762" h="209178" extrusionOk="0">
                <a:moveTo>
                  <a:pt x="47459" y="0"/>
                </a:moveTo>
                <a:cubicBezTo>
                  <a:pt x="39999" y="14005"/>
                  <a:pt x="46404" y="27855"/>
                  <a:pt x="47940" y="42900"/>
                </a:cubicBezTo>
                <a:cubicBezTo>
                  <a:pt x="48715" y="50391"/>
                  <a:pt x="47816" y="58425"/>
                  <a:pt x="43380" y="64520"/>
                </a:cubicBezTo>
                <a:cubicBezTo>
                  <a:pt x="39332" y="70103"/>
                  <a:pt x="32865" y="73376"/>
                  <a:pt x="26521" y="76090"/>
                </a:cubicBezTo>
                <a:cubicBezTo>
                  <a:pt x="20162" y="78820"/>
                  <a:pt x="13524" y="81301"/>
                  <a:pt x="8406" y="85939"/>
                </a:cubicBezTo>
                <a:cubicBezTo>
                  <a:pt x="3288" y="90560"/>
                  <a:pt x="0" y="98036"/>
                  <a:pt x="2435" y="104488"/>
                </a:cubicBezTo>
                <a:cubicBezTo>
                  <a:pt x="5661" y="113018"/>
                  <a:pt x="16425" y="115562"/>
                  <a:pt x="22892" y="121967"/>
                </a:cubicBezTo>
                <a:cubicBezTo>
                  <a:pt x="30461" y="129459"/>
                  <a:pt x="30910" y="142952"/>
                  <a:pt x="23869" y="150939"/>
                </a:cubicBezTo>
                <a:cubicBezTo>
                  <a:pt x="20209" y="155096"/>
                  <a:pt x="14408" y="159330"/>
                  <a:pt x="16006" y="164650"/>
                </a:cubicBezTo>
                <a:cubicBezTo>
                  <a:pt x="18007" y="171303"/>
                  <a:pt x="28584" y="169830"/>
                  <a:pt x="33314" y="174917"/>
                </a:cubicBezTo>
                <a:cubicBezTo>
                  <a:pt x="35470" y="177259"/>
                  <a:pt x="36029" y="180950"/>
                  <a:pt x="34648" y="183820"/>
                </a:cubicBezTo>
                <a:cubicBezTo>
                  <a:pt x="33336" y="186516"/>
                  <a:pt x="30394" y="188309"/>
                  <a:pt x="27406" y="188309"/>
                </a:cubicBezTo>
                <a:cubicBezTo>
                  <a:pt x="27214" y="188309"/>
                  <a:pt x="27023" y="188301"/>
                  <a:pt x="26831" y="188286"/>
                </a:cubicBezTo>
                <a:cubicBezTo>
                  <a:pt x="20943" y="187807"/>
                  <a:pt x="16810" y="181074"/>
                  <a:pt x="10902" y="181074"/>
                </a:cubicBezTo>
                <a:cubicBezTo>
                  <a:pt x="10882" y="181074"/>
                  <a:pt x="10861" y="181074"/>
                  <a:pt x="10841" y="181074"/>
                </a:cubicBezTo>
                <a:cubicBezTo>
                  <a:pt x="6204" y="181121"/>
                  <a:pt x="2575" y="185727"/>
                  <a:pt x="2218" y="190349"/>
                </a:cubicBezTo>
                <a:cubicBezTo>
                  <a:pt x="1846" y="194955"/>
                  <a:pt x="3986" y="199422"/>
                  <a:pt x="6592" y="203253"/>
                </a:cubicBezTo>
                <a:cubicBezTo>
                  <a:pt x="8018" y="205331"/>
                  <a:pt x="9585" y="207301"/>
                  <a:pt x="11275" y="209178"/>
                </a:cubicBezTo>
                <a:lnTo>
                  <a:pt x="17278" y="209178"/>
                </a:lnTo>
                <a:cubicBezTo>
                  <a:pt x="16983" y="206867"/>
                  <a:pt x="17448" y="204540"/>
                  <a:pt x="18953" y="202726"/>
                </a:cubicBezTo>
                <a:lnTo>
                  <a:pt x="18968" y="202726"/>
                </a:lnTo>
                <a:cubicBezTo>
                  <a:pt x="21040" y="200227"/>
                  <a:pt x="23956" y="199543"/>
                  <a:pt x="27199" y="199543"/>
                </a:cubicBezTo>
                <a:cubicBezTo>
                  <a:pt x="31121" y="199543"/>
                  <a:pt x="35523" y="200543"/>
                  <a:pt x="39493" y="200543"/>
                </a:cubicBezTo>
                <a:cubicBezTo>
                  <a:pt x="39636" y="200543"/>
                  <a:pt x="39779" y="200542"/>
                  <a:pt x="39922" y="200539"/>
                </a:cubicBezTo>
                <a:cubicBezTo>
                  <a:pt x="46978" y="200399"/>
                  <a:pt x="53756" y="195886"/>
                  <a:pt x="56610" y="189419"/>
                </a:cubicBezTo>
                <a:cubicBezTo>
                  <a:pt x="59463" y="182967"/>
                  <a:pt x="58223" y="174902"/>
                  <a:pt x="53570" y="169597"/>
                </a:cubicBezTo>
                <a:cubicBezTo>
                  <a:pt x="49925" y="165441"/>
                  <a:pt x="44078" y="162153"/>
                  <a:pt x="43969" y="156631"/>
                </a:cubicBezTo>
                <a:cubicBezTo>
                  <a:pt x="43845" y="149962"/>
                  <a:pt x="52360" y="145976"/>
                  <a:pt x="53275" y="139385"/>
                </a:cubicBezTo>
                <a:cubicBezTo>
                  <a:pt x="54144" y="132995"/>
                  <a:pt x="47583" y="128125"/>
                  <a:pt x="41457" y="126124"/>
                </a:cubicBezTo>
                <a:cubicBezTo>
                  <a:pt x="35346" y="124139"/>
                  <a:pt x="28320" y="123131"/>
                  <a:pt x="24179" y="118199"/>
                </a:cubicBezTo>
                <a:cubicBezTo>
                  <a:pt x="20535" y="113871"/>
                  <a:pt x="20224" y="107466"/>
                  <a:pt x="21977" y="102084"/>
                </a:cubicBezTo>
                <a:cubicBezTo>
                  <a:pt x="23714" y="96702"/>
                  <a:pt x="27204" y="92080"/>
                  <a:pt x="30631" y="87567"/>
                </a:cubicBezTo>
                <a:cubicBezTo>
                  <a:pt x="36696" y="79595"/>
                  <a:pt x="42744" y="71623"/>
                  <a:pt x="48808" y="63651"/>
                </a:cubicBezTo>
                <a:cubicBezTo>
                  <a:pt x="52748" y="58456"/>
                  <a:pt x="56920" y="52345"/>
                  <a:pt x="55540" y="45970"/>
                </a:cubicBezTo>
                <a:cubicBezTo>
                  <a:pt x="54981" y="43411"/>
                  <a:pt x="53554" y="41100"/>
                  <a:pt x="52934" y="38557"/>
                </a:cubicBezTo>
                <a:cubicBezTo>
                  <a:pt x="50732" y="29623"/>
                  <a:pt x="59417" y="21047"/>
                  <a:pt x="68490" y="19635"/>
                </a:cubicBezTo>
                <a:cubicBezTo>
                  <a:pt x="69882" y="19421"/>
                  <a:pt x="71273" y="19324"/>
                  <a:pt x="72662" y="19324"/>
                </a:cubicBezTo>
                <a:cubicBezTo>
                  <a:pt x="80335" y="19324"/>
                  <a:pt x="87924" y="22298"/>
                  <a:pt x="95213" y="25017"/>
                </a:cubicBezTo>
                <a:cubicBezTo>
                  <a:pt x="101536" y="27375"/>
                  <a:pt x="108287" y="29600"/>
                  <a:pt x="114923" y="29600"/>
                </a:cubicBezTo>
                <a:cubicBezTo>
                  <a:pt x="117320" y="29600"/>
                  <a:pt x="119703" y="29310"/>
                  <a:pt x="122044" y="28631"/>
                </a:cubicBezTo>
                <a:cubicBezTo>
                  <a:pt x="126914" y="27204"/>
                  <a:pt x="131273" y="24179"/>
                  <a:pt x="136282" y="23311"/>
                </a:cubicBezTo>
                <a:cubicBezTo>
                  <a:pt x="137318" y="23133"/>
                  <a:pt x="138341" y="23049"/>
                  <a:pt x="139351" y="23049"/>
                </a:cubicBezTo>
                <a:cubicBezTo>
                  <a:pt x="149084" y="23049"/>
                  <a:pt x="157696" y="30788"/>
                  <a:pt x="166169" y="36323"/>
                </a:cubicBezTo>
                <a:cubicBezTo>
                  <a:pt x="176199" y="42908"/>
                  <a:pt x="188173" y="46824"/>
                  <a:pt x="200103" y="46824"/>
                </a:cubicBezTo>
                <a:cubicBezTo>
                  <a:pt x="203798" y="46824"/>
                  <a:pt x="207488" y="46449"/>
                  <a:pt x="211116" y="45660"/>
                </a:cubicBezTo>
                <a:cubicBezTo>
                  <a:pt x="213721" y="45086"/>
                  <a:pt x="216280" y="44295"/>
                  <a:pt x="218762" y="43287"/>
                </a:cubicBezTo>
                <a:lnTo>
                  <a:pt x="218762" y="264"/>
                </a:lnTo>
                <a:cubicBezTo>
                  <a:pt x="208420" y="6696"/>
                  <a:pt x="196596" y="9188"/>
                  <a:pt x="184410" y="9188"/>
                </a:cubicBezTo>
                <a:cubicBezTo>
                  <a:pt x="170830" y="9188"/>
                  <a:pt x="156799" y="6093"/>
                  <a:pt x="143866" y="1908"/>
                </a:cubicBezTo>
                <a:cubicBezTo>
                  <a:pt x="141959" y="1287"/>
                  <a:pt x="140066" y="651"/>
                  <a:pt x="138174" y="0"/>
                </a:cubicBezTo>
                <a:close/>
                <a:moveTo>
                  <a:pt x="218746" y="75950"/>
                </a:moveTo>
                <a:cubicBezTo>
                  <a:pt x="212046" y="76168"/>
                  <a:pt x="205377" y="77253"/>
                  <a:pt x="198956" y="79161"/>
                </a:cubicBezTo>
                <a:cubicBezTo>
                  <a:pt x="189356" y="82030"/>
                  <a:pt x="179771" y="87319"/>
                  <a:pt x="175242" y="96268"/>
                </a:cubicBezTo>
                <a:cubicBezTo>
                  <a:pt x="170713" y="105202"/>
                  <a:pt x="173551" y="118199"/>
                  <a:pt x="182873" y="121843"/>
                </a:cubicBezTo>
                <a:cubicBezTo>
                  <a:pt x="190131" y="124697"/>
                  <a:pt x="199235" y="121533"/>
                  <a:pt x="205594" y="126031"/>
                </a:cubicBezTo>
                <a:cubicBezTo>
                  <a:pt x="211581" y="130250"/>
                  <a:pt x="211922" y="138950"/>
                  <a:pt x="210790" y="146193"/>
                </a:cubicBezTo>
                <a:cubicBezTo>
                  <a:pt x="209270" y="156011"/>
                  <a:pt x="206152" y="165580"/>
                  <a:pt x="201593" y="174405"/>
                </a:cubicBezTo>
                <a:cubicBezTo>
                  <a:pt x="199390" y="178670"/>
                  <a:pt x="196785" y="182858"/>
                  <a:pt x="192969" y="185774"/>
                </a:cubicBezTo>
                <a:cubicBezTo>
                  <a:pt x="190265" y="187849"/>
                  <a:pt x="186846" y="189186"/>
                  <a:pt x="183478" y="189186"/>
                </a:cubicBezTo>
                <a:cubicBezTo>
                  <a:pt x="182113" y="189186"/>
                  <a:pt x="180757" y="188966"/>
                  <a:pt x="179461" y="188488"/>
                </a:cubicBezTo>
                <a:cubicBezTo>
                  <a:pt x="171085" y="185402"/>
                  <a:pt x="168573" y="173459"/>
                  <a:pt x="160105" y="170605"/>
                </a:cubicBezTo>
                <a:cubicBezTo>
                  <a:pt x="158590" y="170096"/>
                  <a:pt x="157056" y="169923"/>
                  <a:pt x="155513" y="169923"/>
                </a:cubicBezTo>
                <a:cubicBezTo>
                  <a:pt x="152269" y="169923"/>
                  <a:pt x="148980" y="170686"/>
                  <a:pt x="145726" y="170686"/>
                </a:cubicBezTo>
                <a:cubicBezTo>
                  <a:pt x="145203" y="170686"/>
                  <a:pt x="144681" y="170667"/>
                  <a:pt x="144161" y="170621"/>
                </a:cubicBezTo>
                <a:cubicBezTo>
                  <a:pt x="139694" y="170233"/>
                  <a:pt x="136918" y="166325"/>
                  <a:pt x="135321" y="162292"/>
                </a:cubicBezTo>
                <a:cubicBezTo>
                  <a:pt x="133832" y="158554"/>
                  <a:pt x="133273" y="154522"/>
                  <a:pt x="132203" y="150629"/>
                </a:cubicBezTo>
                <a:cubicBezTo>
                  <a:pt x="130869" y="145744"/>
                  <a:pt x="128667" y="141013"/>
                  <a:pt x="125193" y="137322"/>
                </a:cubicBezTo>
                <a:cubicBezTo>
                  <a:pt x="121750" y="133615"/>
                  <a:pt x="116926" y="131025"/>
                  <a:pt x="111855" y="130901"/>
                </a:cubicBezTo>
                <a:cubicBezTo>
                  <a:pt x="111739" y="130898"/>
                  <a:pt x="111623" y="130897"/>
                  <a:pt x="111506" y="130897"/>
                </a:cubicBezTo>
                <a:cubicBezTo>
                  <a:pt x="106561" y="130897"/>
                  <a:pt x="101533" y="133469"/>
                  <a:pt x="99199" y="137834"/>
                </a:cubicBezTo>
                <a:cubicBezTo>
                  <a:pt x="97229" y="141525"/>
                  <a:pt x="97307" y="145930"/>
                  <a:pt x="96097" y="149931"/>
                </a:cubicBezTo>
                <a:cubicBezTo>
                  <a:pt x="94670" y="154677"/>
                  <a:pt x="91289" y="158741"/>
                  <a:pt x="87024" y="161222"/>
                </a:cubicBezTo>
                <a:cubicBezTo>
                  <a:pt x="82712" y="163719"/>
                  <a:pt x="78463" y="163130"/>
                  <a:pt x="75113" y="167271"/>
                </a:cubicBezTo>
                <a:cubicBezTo>
                  <a:pt x="68319" y="175677"/>
                  <a:pt x="72476" y="188147"/>
                  <a:pt x="70584" y="198802"/>
                </a:cubicBezTo>
                <a:cubicBezTo>
                  <a:pt x="69870" y="202803"/>
                  <a:pt x="68226" y="206107"/>
                  <a:pt x="66024" y="209178"/>
                </a:cubicBezTo>
                <a:lnTo>
                  <a:pt x="108892" y="209178"/>
                </a:lnTo>
                <a:cubicBezTo>
                  <a:pt x="110056" y="201842"/>
                  <a:pt x="108815" y="194133"/>
                  <a:pt x="104782" y="187852"/>
                </a:cubicBezTo>
                <a:cubicBezTo>
                  <a:pt x="101680" y="183044"/>
                  <a:pt x="96841" y="178391"/>
                  <a:pt x="95818" y="172591"/>
                </a:cubicBezTo>
                <a:cubicBezTo>
                  <a:pt x="94732" y="166449"/>
                  <a:pt x="96143" y="159097"/>
                  <a:pt x="99835" y="154057"/>
                </a:cubicBezTo>
                <a:cubicBezTo>
                  <a:pt x="102859" y="149943"/>
                  <a:pt x="108011" y="147264"/>
                  <a:pt x="112982" y="147264"/>
                </a:cubicBezTo>
                <a:cubicBezTo>
                  <a:pt x="115226" y="147264"/>
                  <a:pt x="117434" y="147810"/>
                  <a:pt x="119392" y="149016"/>
                </a:cubicBezTo>
                <a:cubicBezTo>
                  <a:pt x="124495" y="152149"/>
                  <a:pt x="126542" y="158446"/>
                  <a:pt x="127891" y="164278"/>
                </a:cubicBezTo>
                <a:cubicBezTo>
                  <a:pt x="129411" y="170854"/>
                  <a:pt x="131040" y="178546"/>
                  <a:pt x="136934" y="182687"/>
                </a:cubicBezTo>
                <a:cubicBezTo>
                  <a:pt x="141044" y="185572"/>
                  <a:pt x="146441" y="186084"/>
                  <a:pt x="150644" y="188845"/>
                </a:cubicBezTo>
                <a:cubicBezTo>
                  <a:pt x="155964" y="192350"/>
                  <a:pt x="158492" y="198848"/>
                  <a:pt x="163253" y="203067"/>
                </a:cubicBezTo>
                <a:cubicBezTo>
                  <a:pt x="167261" y="206635"/>
                  <a:pt x="172674" y="208321"/>
                  <a:pt x="178065" y="208321"/>
                </a:cubicBezTo>
                <a:cubicBezTo>
                  <a:pt x="179329" y="208321"/>
                  <a:pt x="180591" y="208228"/>
                  <a:pt x="181834" y="208046"/>
                </a:cubicBezTo>
                <a:cubicBezTo>
                  <a:pt x="188394" y="207099"/>
                  <a:pt x="194443" y="203858"/>
                  <a:pt x="199623" y="199732"/>
                </a:cubicBezTo>
                <a:cubicBezTo>
                  <a:pt x="208882" y="192365"/>
                  <a:pt x="215629" y="181943"/>
                  <a:pt x="218762" y="170528"/>
                </a:cubicBezTo>
                <a:lnTo>
                  <a:pt x="218762" y="141525"/>
                </a:lnTo>
                <a:cubicBezTo>
                  <a:pt x="216218" y="132142"/>
                  <a:pt x="211286" y="123410"/>
                  <a:pt x="204431" y="116524"/>
                </a:cubicBezTo>
                <a:cubicBezTo>
                  <a:pt x="202709" y="114786"/>
                  <a:pt x="200709" y="112724"/>
                  <a:pt x="201096" y="110320"/>
                </a:cubicBezTo>
                <a:lnTo>
                  <a:pt x="201081" y="110320"/>
                </a:lnTo>
                <a:cubicBezTo>
                  <a:pt x="201500" y="107730"/>
                  <a:pt x="204400" y="106442"/>
                  <a:pt x="206912" y="105698"/>
                </a:cubicBezTo>
                <a:cubicBezTo>
                  <a:pt x="210805" y="104550"/>
                  <a:pt x="214760" y="103620"/>
                  <a:pt x="218746" y="102937"/>
                </a:cubicBezTo>
                <a:lnTo>
                  <a:pt x="218746" y="75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28"/>
          <p:cNvPicPr preferRelativeResize="0"/>
          <p:nvPr/>
        </p:nvPicPr>
        <p:blipFill>
          <a:blip r:embed="rId2">
            <a:alphaModFix/>
          </a:blip>
          <a:stretch>
            <a:fillRect/>
          </a:stretch>
        </p:blipFill>
        <p:spPr>
          <a:xfrm rot="5400000">
            <a:off x="1986789" y="-1994762"/>
            <a:ext cx="5146498" cy="9136025"/>
          </a:xfrm>
          <a:prstGeom prst="rect">
            <a:avLst/>
          </a:prstGeom>
          <a:noFill/>
          <a:ln>
            <a:noFill/>
          </a:ln>
        </p:spPr>
      </p:pic>
      <p:grpSp>
        <p:nvGrpSpPr>
          <p:cNvPr id="335" name="Google Shape;335;p28"/>
          <p:cNvGrpSpPr/>
          <p:nvPr/>
        </p:nvGrpSpPr>
        <p:grpSpPr>
          <a:xfrm>
            <a:off x="209100" y="3013050"/>
            <a:ext cx="1647001" cy="1779094"/>
            <a:chOff x="1360600" y="238200"/>
            <a:chExt cx="4848400" cy="5237250"/>
          </a:xfrm>
        </p:grpSpPr>
        <p:sp>
          <p:nvSpPr>
            <p:cNvPr id="336" name="Google Shape;336;p28"/>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8"/>
          <p:cNvGrpSpPr/>
          <p:nvPr/>
        </p:nvGrpSpPr>
        <p:grpSpPr>
          <a:xfrm rot="-5400000" flipH="1">
            <a:off x="5847000" y="141400"/>
            <a:ext cx="1647001" cy="1779094"/>
            <a:chOff x="1360600" y="238200"/>
            <a:chExt cx="4848400" cy="5237250"/>
          </a:xfrm>
        </p:grpSpPr>
        <p:sp>
          <p:nvSpPr>
            <p:cNvPr id="355" name="Google Shape;355;p28"/>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8"/>
          <p:cNvGrpSpPr/>
          <p:nvPr/>
        </p:nvGrpSpPr>
        <p:grpSpPr>
          <a:xfrm>
            <a:off x="78" y="78"/>
            <a:ext cx="9144055" cy="5143616"/>
            <a:chOff x="1636825" y="1633675"/>
            <a:chExt cx="4343350" cy="2443175"/>
          </a:xfrm>
        </p:grpSpPr>
        <p:sp>
          <p:nvSpPr>
            <p:cNvPr id="374" name="Google Shape;374;p28"/>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pic>
        <p:nvPicPr>
          <p:cNvPr id="29" name="Google Shape;29;p4"/>
          <p:cNvPicPr preferRelativeResize="0"/>
          <p:nvPr/>
        </p:nvPicPr>
        <p:blipFill>
          <a:blip r:embed="rId2">
            <a:alphaModFix/>
          </a:blip>
          <a:stretch>
            <a:fillRect/>
          </a:stretch>
        </p:blipFill>
        <p:spPr>
          <a:xfrm>
            <a:off x="100" y="138"/>
            <a:ext cx="9144000" cy="5143500"/>
          </a:xfrm>
          <a:prstGeom prst="rect">
            <a:avLst/>
          </a:prstGeom>
          <a:noFill/>
          <a:ln>
            <a:noFill/>
          </a:ln>
        </p:spPr>
      </p:pic>
      <p:grpSp>
        <p:nvGrpSpPr>
          <p:cNvPr id="30" name="Google Shape;30;p4"/>
          <p:cNvGrpSpPr/>
          <p:nvPr/>
        </p:nvGrpSpPr>
        <p:grpSpPr>
          <a:xfrm>
            <a:off x="78" y="78"/>
            <a:ext cx="9144055" cy="5143616"/>
            <a:chOff x="1636825" y="1633675"/>
            <a:chExt cx="4343350" cy="2443175"/>
          </a:xfrm>
        </p:grpSpPr>
        <p:sp>
          <p:nvSpPr>
            <p:cNvPr id="31" name="Google Shape;31;p4"/>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720000" y="1080200"/>
            <a:ext cx="7704000" cy="35283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Font typeface="Nunito Light"/>
              <a:buChar char="●"/>
              <a:defRPr sz="12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pic>
        <p:nvPicPr>
          <p:cNvPr id="38" name="Google Shape;38;p5"/>
          <p:cNvPicPr preferRelativeResize="0"/>
          <p:nvPr/>
        </p:nvPicPr>
        <p:blipFill>
          <a:blip r:embed="rId2">
            <a:alphaModFix/>
          </a:blip>
          <a:stretch>
            <a:fillRect/>
          </a:stretch>
        </p:blipFill>
        <p:spPr>
          <a:xfrm flipH="1">
            <a:off x="100" y="138"/>
            <a:ext cx="9144000" cy="5143500"/>
          </a:xfrm>
          <a:prstGeom prst="rect">
            <a:avLst/>
          </a:prstGeom>
          <a:noFill/>
          <a:ln>
            <a:noFill/>
          </a:ln>
        </p:spPr>
      </p:pic>
      <p:grpSp>
        <p:nvGrpSpPr>
          <p:cNvPr id="39" name="Google Shape;39;p5"/>
          <p:cNvGrpSpPr/>
          <p:nvPr/>
        </p:nvGrpSpPr>
        <p:grpSpPr>
          <a:xfrm>
            <a:off x="78" y="78"/>
            <a:ext cx="9144055" cy="5143616"/>
            <a:chOff x="1636825" y="1633675"/>
            <a:chExt cx="4343350" cy="2443175"/>
          </a:xfrm>
        </p:grpSpPr>
        <p:sp>
          <p:nvSpPr>
            <p:cNvPr id="40" name="Google Shape;40;p5"/>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5"/>
          <p:cNvSpPr txBox="1">
            <a:spLocks noGrp="1"/>
          </p:cNvSpPr>
          <p:nvPr>
            <p:ph type="subTitle" idx="1"/>
          </p:nvPr>
        </p:nvSpPr>
        <p:spPr>
          <a:xfrm>
            <a:off x="4663457" y="1656075"/>
            <a:ext cx="3757200" cy="266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100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46" name="Google Shape;46;p5"/>
          <p:cNvSpPr txBox="1">
            <a:spLocks noGrp="1"/>
          </p:cNvSpPr>
          <p:nvPr>
            <p:ph type="subTitle" idx="2"/>
          </p:nvPr>
        </p:nvSpPr>
        <p:spPr>
          <a:xfrm>
            <a:off x="723343" y="1656075"/>
            <a:ext cx="3757200" cy="266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100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47" name="Google Shape;47;p5"/>
          <p:cNvSpPr txBox="1">
            <a:spLocks noGrp="1"/>
          </p:cNvSpPr>
          <p:nvPr>
            <p:ph type="subTitle" idx="3"/>
          </p:nvPr>
        </p:nvSpPr>
        <p:spPr>
          <a:xfrm>
            <a:off x="723343" y="1317675"/>
            <a:ext cx="3757200" cy="3384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5"/>
          <p:cNvSpPr txBox="1">
            <a:spLocks noGrp="1"/>
          </p:cNvSpPr>
          <p:nvPr>
            <p:ph type="subTitle" idx="4"/>
          </p:nvPr>
        </p:nvSpPr>
        <p:spPr>
          <a:xfrm>
            <a:off x="4663455" y="1317675"/>
            <a:ext cx="3757200" cy="338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1800">
                <a:solidFill>
                  <a:schemeClr val="lt1"/>
                </a:solidFill>
                <a:latin typeface="Rowdies"/>
                <a:ea typeface="Rowdies"/>
                <a:cs typeface="Rowdies"/>
                <a:sym typeface="Rowdie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6"/>
          <p:cNvPicPr preferRelativeResize="0"/>
          <p:nvPr/>
        </p:nvPicPr>
        <p:blipFill>
          <a:blip r:embed="rId2">
            <a:alphaModFix/>
          </a:blip>
          <a:stretch>
            <a:fillRect/>
          </a:stretch>
        </p:blipFill>
        <p:spPr>
          <a:xfrm rot="10800000">
            <a:off x="100" y="138"/>
            <a:ext cx="9144000" cy="5143500"/>
          </a:xfrm>
          <a:prstGeom prst="rect">
            <a:avLst/>
          </a:prstGeom>
          <a:noFill/>
          <a:ln>
            <a:noFill/>
          </a:ln>
        </p:spPr>
      </p:pic>
      <p:grpSp>
        <p:nvGrpSpPr>
          <p:cNvPr id="51" name="Google Shape;51;p6"/>
          <p:cNvGrpSpPr/>
          <p:nvPr/>
        </p:nvGrpSpPr>
        <p:grpSpPr>
          <a:xfrm>
            <a:off x="78" y="78"/>
            <a:ext cx="9144055" cy="5143616"/>
            <a:chOff x="1636825" y="1633675"/>
            <a:chExt cx="4343350" cy="2443175"/>
          </a:xfrm>
        </p:grpSpPr>
        <p:sp>
          <p:nvSpPr>
            <p:cNvPr id="52" name="Google Shape;52;p6"/>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pic>
        <p:nvPicPr>
          <p:cNvPr id="58" name="Google Shape;58;p7"/>
          <p:cNvPicPr preferRelativeResize="0"/>
          <p:nvPr/>
        </p:nvPicPr>
        <p:blipFill>
          <a:blip r:embed="rId2">
            <a:alphaModFix/>
          </a:blip>
          <a:stretch>
            <a:fillRect/>
          </a:stretch>
        </p:blipFill>
        <p:spPr>
          <a:xfrm rot="10800000">
            <a:off x="100" y="138"/>
            <a:ext cx="9144000" cy="5143500"/>
          </a:xfrm>
          <a:prstGeom prst="rect">
            <a:avLst/>
          </a:prstGeom>
          <a:noFill/>
          <a:ln>
            <a:noFill/>
          </a:ln>
        </p:spPr>
      </p:pic>
      <p:grpSp>
        <p:nvGrpSpPr>
          <p:cNvPr id="59" name="Google Shape;59;p7"/>
          <p:cNvGrpSpPr/>
          <p:nvPr/>
        </p:nvGrpSpPr>
        <p:grpSpPr>
          <a:xfrm>
            <a:off x="78" y="78"/>
            <a:ext cx="9144055" cy="5143616"/>
            <a:chOff x="1636825" y="1633675"/>
            <a:chExt cx="4343350" cy="2443175"/>
          </a:xfrm>
        </p:grpSpPr>
        <p:sp>
          <p:nvSpPr>
            <p:cNvPr id="60" name="Google Shape;60;p7"/>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7"/>
          <p:cNvSpPr txBox="1">
            <a:spLocks noGrp="1"/>
          </p:cNvSpPr>
          <p:nvPr>
            <p:ph type="subTitle" idx="1"/>
          </p:nvPr>
        </p:nvSpPr>
        <p:spPr>
          <a:xfrm>
            <a:off x="720000" y="1347250"/>
            <a:ext cx="7324500" cy="31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8"/>
          <p:cNvSpPr/>
          <p:nvPr/>
        </p:nvSpPr>
        <p:spPr>
          <a:xfrm rot="10800000">
            <a:off x="100" y="-150"/>
            <a:ext cx="5379358" cy="5143687"/>
          </a:xfrm>
          <a:custGeom>
            <a:avLst/>
            <a:gdLst/>
            <a:ahLst/>
            <a:cxnLst/>
            <a:rect l="l" t="t" r="r" b="b"/>
            <a:pathLst>
              <a:path w="218762" h="209178" extrusionOk="0">
                <a:moveTo>
                  <a:pt x="47459" y="0"/>
                </a:moveTo>
                <a:cubicBezTo>
                  <a:pt x="39999" y="14005"/>
                  <a:pt x="46404" y="27855"/>
                  <a:pt x="47940" y="42900"/>
                </a:cubicBezTo>
                <a:cubicBezTo>
                  <a:pt x="48715" y="50391"/>
                  <a:pt x="47816" y="58425"/>
                  <a:pt x="43380" y="64520"/>
                </a:cubicBezTo>
                <a:cubicBezTo>
                  <a:pt x="39332" y="70103"/>
                  <a:pt x="32865" y="73376"/>
                  <a:pt x="26521" y="76090"/>
                </a:cubicBezTo>
                <a:cubicBezTo>
                  <a:pt x="20162" y="78820"/>
                  <a:pt x="13524" y="81301"/>
                  <a:pt x="8406" y="85939"/>
                </a:cubicBezTo>
                <a:cubicBezTo>
                  <a:pt x="3288" y="90560"/>
                  <a:pt x="0" y="98036"/>
                  <a:pt x="2435" y="104488"/>
                </a:cubicBezTo>
                <a:cubicBezTo>
                  <a:pt x="5661" y="113018"/>
                  <a:pt x="16425" y="115562"/>
                  <a:pt x="22892" y="121967"/>
                </a:cubicBezTo>
                <a:cubicBezTo>
                  <a:pt x="30461" y="129459"/>
                  <a:pt x="30910" y="142952"/>
                  <a:pt x="23869" y="150939"/>
                </a:cubicBezTo>
                <a:cubicBezTo>
                  <a:pt x="20209" y="155096"/>
                  <a:pt x="14408" y="159330"/>
                  <a:pt x="16006" y="164650"/>
                </a:cubicBezTo>
                <a:cubicBezTo>
                  <a:pt x="18007" y="171303"/>
                  <a:pt x="28584" y="169830"/>
                  <a:pt x="33314" y="174917"/>
                </a:cubicBezTo>
                <a:cubicBezTo>
                  <a:pt x="35470" y="177259"/>
                  <a:pt x="36029" y="180950"/>
                  <a:pt x="34648" y="183820"/>
                </a:cubicBezTo>
                <a:cubicBezTo>
                  <a:pt x="33336" y="186516"/>
                  <a:pt x="30394" y="188309"/>
                  <a:pt x="27406" y="188309"/>
                </a:cubicBezTo>
                <a:cubicBezTo>
                  <a:pt x="27214" y="188309"/>
                  <a:pt x="27023" y="188301"/>
                  <a:pt x="26831" y="188286"/>
                </a:cubicBezTo>
                <a:cubicBezTo>
                  <a:pt x="20943" y="187807"/>
                  <a:pt x="16810" y="181074"/>
                  <a:pt x="10902" y="181074"/>
                </a:cubicBezTo>
                <a:cubicBezTo>
                  <a:pt x="10882" y="181074"/>
                  <a:pt x="10861" y="181074"/>
                  <a:pt x="10841" y="181074"/>
                </a:cubicBezTo>
                <a:cubicBezTo>
                  <a:pt x="6204" y="181121"/>
                  <a:pt x="2575" y="185727"/>
                  <a:pt x="2218" y="190349"/>
                </a:cubicBezTo>
                <a:cubicBezTo>
                  <a:pt x="1846" y="194955"/>
                  <a:pt x="3986" y="199422"/>
                  <a:pt x="6592" y="203253"/>
                </a:cubicBezTo>
                <a:cubicBezTo>
                  <a:pt x="8018" y="205331"/>
                  <a:pt x="9585" y="207301"/>
                  <a:pt x="11275" y="209178"/>
                </a:cubicBezTo>
                <a:lnTo>
                  <a:pt x="17278" y="209178"/>
                </a:lnTo>
                <a:cubicBezTo>
                  <a:pt x="16983" y="206867"/>
                  <a:pt x="17448" y="204540"/>
                  <a:pt x="18953" y="202726"/>
                </a:cubicBezTo>
                <a:lnTo>
                  <a:pt x="18968" y="202726"/>
                </a:lnTo>
                <a:cubicBezTo>
                  <a:pt x="21040" y="200227"/>
                  <a:pt x="23956" y="199543"/>
                  <a:pt x="27199" y="199543"/>
                </a:cubicBezTo>
                <a:cubicBezTo>
                  <a:pt x="31121" y="199543"/>
                  <a:pt x="35523" y="200543"/>
                  <a:pt x="39493" y="200543"/>
                </a:cubicBezTo>
                <a:cubicBezTo>
                  <a:pt x="39636" y="200543"/>
                  <a:pt x="39779" y="200542"/>
                  <a:pt x="39922" y="200539"/>
                </a:cubicBezTo>
                <a:cubicBezTo>
                  <a:pt x="46978" y="200399"/>
                  <a:pt x="53756" y="195886"/>
                  <a:pt x="56610" y="189419"/>
                </a:cubicBezTo>
                <a:cubicBezTo>
                  <a:pt x="59463" y="182967"/>
                  <a:pt x="58223" y="174902"/>
                  <a:pt x="53570" y="169597"/>
                </a:cubicBezTo>
                <a:cubicBezTo>
                  <a:pt x="49925" y="165441"/>
                  <a:pt x="44078" y="162153"/>
                  <a:pt x="43969" y="156631"/>
                </a:cubicBezTo>
                <a:cubicBezTo>
                  <a:pt x="43845" y="149962"/>
                  <a:pt x="52360" y="145976"/>
                  <a:pt x="53275" y="139385"/>
                </a:cubicBezTo>
                <a:cubicBezTo>
                  <a:pt x="54144" y="132995"/>
                  <a:pt x="47583" y="128125"/>
                  <a:pt x="41457" y="126124"/>
                </a:cubicBezTo>
                <a:cubicBezTo>
                  <a:pt x="35346" y="124139"/>
                  <a:pt x="28320" y="123131"/>
                  <a:pt x="24179" y="118199"/>
                </a:cubicBezTo>
                <a:cubicBezTo>
                  <a:pt x="20535" y="113871"/>
                  <a:pt x="20224" y="107466"/>
                  <a:pt x="21977" y="102084"/>
                </a:cubicBezTo>
                <a:cubicBezTo>
                  <a:pt x="23714" y="96702"/>
                  <a:pt x="27204" y="92080"/>
                  <a:pt x="30631" y="87567"/>
                </a:cubicBezTo>
                <a:cubicBezTo>
                  <a:pt x="36696" y="79595"/>
                  <a:pt x="42744" y="71623"/>
                  <a:pt x="48808" y="63651"/>
                </a:cubicBezTo>
                <a:cubicBezTo>
                  <a:pt x="52748" y="58456"/>
                  <a:pt x="56920" y="52345"/>
                  <a:pt x="55540" y="45970"/>
                </a:cubicBezTo>
                <a:cubicBezTo>
                  <a:pt x="54981" y="43411"/>
                  <a:pt x="53554" y="41100"/>
                  <a:pt x="52934" y="38557"/>
                </a:cubicBezTo>
                <a:cubicBezTo>
                  <a:pt x="50732" y="29623"/>
                  <a:pt x="59417" y="21047"/>
                  <a:pt x="68490" y="19635"/>
                </a:cubicBezTo>
                <a:cubicBezTo>
                  <a:pt x="69882" y="19421"/>
                  <a:pt x="71273" y="19324"/>
                  <a:pt x="72662" y="19324"/>
                </a:cubicBezTo>
                <a:cubicBezTo>
                  <a:pt x="80335" y="19324"/>
                  <a:pt x="87924" y="22298"/>
                  <a:pt x="95213" y="25017"/>
                </a:cubicBezTo>
                <a:cubicBezTo>
                  <a:pt x="101536" y="27375"/>
                  <a:pt x="108287" y="29600"/>
                  <a:pt x="114923" y="29600"/>
                </a:cubicBezTo>
                <a:cubicBezTo>
                  <a:pt x="117320" y="29600"/>
                  <a:pt x="119703" y="29310"/>
                  <a:pt x="122044" y="28631"/>
                </a:cubicBezTo>
                <a:cubicBezTo>
                  <a:pt x="126914" y="27204"/>
                  <a:pt x="131273" y="24179"/>
                  <a:pt x="136282" y="23311"/>
                </a:cubicBezTo>
                <a:cubicBezTo>
                  <a:pt x="137318" y="23133"/>
                  <a:pt x="138341" y="23049"/>
                  <a:pt x="139351" y="23049"/>
                </a:cubicBezTo>
                <a:cubicBezTo>
                  <a:pt x="149084" y="23049"/>
                  <a:pt x="157696" y="30788"/>
                  <a:pt x="166169" y="36323"/>
                </a:cubicBezTo>
                <a:cubicBezTo>
                  <a:pt x="176199" y="42908"/>
                  <a:pt x="188173" y="46824"/>
                  <a:pt x="200103" y="46824"/>
                </a:cubicBezTo>
                <a:cubicBezTo>
                  <a:pt x="203798" y="46824"/>
                  <a:pt x="207488" y="46449"/>
                  <a:pt x="211116" y="45660"/>
                </a:cubicBezTo>
                <a:cubicBezTo>
                  <a:pt x="213721" y="45086"/>
                  <a:pt x="216280" y="44295"/>
                  <a:pt x="218762" y="43287"/>
                </a:cubicBezTo>
                <a:lnTo>
                  <a:pt x="218762" y="264"/>
                </a:lnTo>
                <a:cubicBezTo>
                  <a:pt x="208420" y="6696"/>
                  <a:pt x="196596" y="9188"/>
                  <a:pt x="184410" y="9188"/>
                </a:cubicBezTo>
                <a:cubicBezTo>
                  <a:pt x="170830" y="9188"/>
                  <a:pt x="156799" y="6093"/>
                  <a:pt x="143866" y="1908"/>
                </a:cubicBezTo>
                <a:cubicBezTo>
                  <a:pt x="141959" y="1287"/>
                  <a:pt x="140066" y="651"/>
                  <a:pt x="138174" y="0"/>
                </a:cubicBezTo>
                <a:close/>
                <a:moveTo>
                  <a:pt x="218746" y="75950"/>
                </a:moveTo>
                <a:cubicBezTo>
                  <a:pt x="212046" y="76168"/>
                  <a:pt x="205377" y="77253"/>
                  <a:pt x="198956" y="79161"/>
                </a:cubicBezTo>
                <a:cubicBezTo>
                  <a:pt x="189356" y="82030"/>
                  <a:pt x="179771" y="87319"/>
                  <a:pt x="175242" y="96268"/>
                </a:cubicBezTo>
                <a:cubicBezTo>
                  <a:pt x="170713" y="105202"/>
                  <a:pt x="173551" y="118199"/>
                  <a:pt x="182873" y="121843"/>
                </a:cubicBezTo>
                <a:cubicBezTo>
                  <a:pt x="190131" y="124697"/>
                  <a:pt x="199235" y="121533"/>
                  <a:pt x="205594" y="126031"/>
                </a:cubicBezTo>
                <a:cubicBezTo>
                  <a:pt x="211581" y="130250"/>
                  <a:pt x="211922" y="138950"/>
                  <a:pt x="210790" y="146193"/>
                </a:cubicBezTo>
                <a:cubicBezTo>
                  <a:pt x="209270" y="156011"/>
                  <a:pt x="206152" y="165580"/>
                  <a:pt x="201593" y="174405"/>
                </a:cubicBezTo>
                <a:cubicBezTo>
                  <a:pt x="199390" y="178670"/>
                  <a:pt x="196785" y="182858"/>
                  <a:pt x="192969" y="185774"/>
                </a:cubicBezTo>
                <a:cubicBezTo>
                  <a:pt x="190265" y="187849"/>
                  <a:pt x="186846" y="189186"/>
                  <a:pt x="183478" y="189186"/>
                </a:cubicBezTo>
                <a:cubicBezTo>
                  <a:pt x="182113" y="189186"/>
                  <a:pt x="180757" y="188966"/>
                  <a:pt x="179461" y="188488"/>
                </a:cubicBezTo>
                <a:cubicBezTo>
                  <a:pt x="171085" y="185402"/>
                  <a:pt x="168573" y="173459"/>
                  <a:pt x="160105" y="170605"/>
                </a:cubicBezTo>
                <a:cubicBezTo>
                  <a:pt x="158590" y="170096"/>
                  <a:pt x="157056" y="169923"/>
                  <a:pt x="155513" y="169923"/>
                </a:cubicBezTo>
                <a:cubicBezTo>
                  <a:pt x="152269" y="169923"/>
                  <a:pt x="148980" y="170686"/>
                  <a:pt x="145726" y="170686"/>
                </a:cubicBezTo>
                <a:cubicBezTo>
                  <a:pt x="145203" y="170686"/>
                  <a:pt x="144681" y="170667"/>
                  <a:pt x="144161" y="170621"/>
                </a:cubicBezTo>
                <a:cubicBezTo>
                  <a:pt x="139694" y="170233"/>
                  <a:pt x="136918" y="166325"/>
                  <a:pt x="135321" y="162292"/>
                </a:cubicBezTo>
                <a:cubicBezTo>
                  <a:pt x="133832" y="158554"/>
                  <a:pt x="133273" y="154522"/>
                  <a:pt x="132203" y="150629"/>
                </a:cubicBezTo>
                <a:cubicBezTo>
                  <a:pt x="130869" y="145744"/>
                  <a:pt x="128667" y="141013"/>
                  <a:pt x="125193" y="137322"/>
                </a:cubicBezTo>
                <a:cubicBezTo>
                  <a:pt x="121750" y="133615"/>
                  <a:pt x="116926" y="131025"/>
                  <a:pt x="111855" y="130901"/>
                </a:cubicBezTo>
                <a:cubicBezTo>
                  <a:pt x="111739" y="130898"/>
                  <a:pt x="111623" y="130897"/>
                  <a:pt x="111506" y="130897"/>
                </a:cubicBezTo>
                <a:cubicBezTo>
                  <a:pt x="106561" y="130897"/>
                  <a:pt x="101533" y="133469"/>
                  <a:pt x="99199" y="137834"/>
                </a:cubicBezTo>
                <a:cubicBezTo>
                  <a:pt x="97229" y="141525"/>
                  <a:pt x="97307" y="145930"/>
                  <a:pt x="96097" y="149931"/>
                </a:cubicBezTo>
                <a:cubicBezTo>
                  <a:pt x="94670" y="154677"/>
                  <a:pt x="91289" y="158741"/>
                  <a:pt x="87024" y="161222"/>
                </a:cubicBezTo>
                <a:cubicBezTo>
                  <a:pt x="82712" y="163719"/>
                  <a:pt x="78463" y="163130"/>
                  <a:pt x="75113" y="167271"/>
                </a:cubicBezTo>
                <a:cubicBezTo>
                  <a:pt x="68319" y="175677"/>
                  <a:pt x="72476" y="188147"/>
                  <a:pt x="70584" y="198802"/>
                </a:cubicBezTo>
                <a:cubicBezTo>
                  <a:pt x="69870" y="202803"/>
                  <a:pt x="68226" y="206107"/>
                  <a:pt x="66024" y="209178"/>
                </a:cubicBezTo>
                <a:lnTo>
                  <a:pt x="108892" y="209178"/>
                </a:lnTo>
                <a:cubicBezTo>
                  <a:pt x="110056" y="201842"/>
                  <a:pt x="108815" y="194133"/>
                  <a:pt x="104782" y="187852"/>
                </a:cubicBezTo>
                <a:cubicBezTo>
                  <a:pt x="101680" y="183044"/>
                  <a:pt x="96841" y="178391"/>
                  <a:pt x="95818" y="172591"/>
                </a:cubicBezTo>
                <a:cubicBezTo>
                  <a:pt x="94732" y="166449"/>
                  <a:pt x="96143" y="159097"/>
                  <a:pt x="99835" y="154057"/>
                </a:cubicBezTo>
                <a:cubicBezTo>
                  <a:pt x="102859" y="149943"/>
                  <a:pt x="108011" y="147264"/>
                  <a:pt x="112982" y="147264"/>
                </a:cubicBezTo>
                <a:cubicBezTo>
                  <a:pt x="115226" y="147264"/>
                  <a:pt x="117434" y="147810"/>
                  <a:pt x="119392" y="149016"/>
                </a:cubicBezTo>
                <a:cubicBezTo>
                  <a:pt x="124495" y="152149"/>
                  <a:pt x="126542" y="158446"/>
                  <a:pt x="127891" y="164278"/>
                </a:cubicBezTo>
                <a:cubicBezTo>
                  <a:pt x="129411" y="170854"/>
                  <a:pt x="131040" y="178546"/>
                  <a:pt x="136934" y="182687"/>
                </a:cubicBezTo>
                <a:cubicBezTo>
                  <a:pt x="141044" y="185572"/>
                  <a:pt x="146441" y="186084"/>
                  <a:pt x="150644" y="188845"/>
                </a:cubicBezTo>
                <a:cubicBezTo>
                  <a:pt x="155964" y="192350"/>
                  <a:pt x="158492" y="198848"/>
                  <a:pt x="163253" y="203067"/>
                </a:cubicBezTo>
                <a:cubicBezTo>
                  <a:pt x="167261" y="206635"/>
                  <a:pt x="172674" y="208321"/>
                  <a:pt x="178065" y="208321"/>
                </a:cubicBezTo>
                <a:cubicBezTo>
                  <a:pt x="179329" y="208321"/>
                  <a:pt x="180591" y="208228"/>
                  <a:pt x="181834" y="208046"/>
                </a:cubicBezTo>
                <a:cubicBezTo>
                  <a:pt x="188394" y="207099"/>
                  <a:pt x="194443" y="203858"/>
                  <a:pt x="199623" y="199732"/>
                </a:cubicBezTo>
                <a:cubicBezTo>
                  <a:pt x="208882" y="192365"/>
                  <a:pt x="215629" y="181943"/>
                  <a:pt x="218762" y="170528"/>
                </a:cubicBezTo>
                <a:lnTo>
                  <a:pt x="218762" y="141525"/>
                </a:lnTo>
                <a:cubicBezTo>
                  <a:pt x="216218" y="132142"/>
                  <a:pt x="211286" y="123410"/>
                  <a:pt x="204431" y="116524"/>
                </a:cubicBezTo>
                <a:cubicBezTo>
                  <a:pt x="202709" y="114786"/>
                  <a:pt x="200709" y="112724"/>
                  <a:pt x="201096" y="110320"/>
                </a:cubicBezTo>
                <a:lnTo>
                  <a:pt x="201081" y="110320"/>
                </a:lnTo>
                <a:cubicBezTo>
                  <a:pt x="201500" y="107730"/>
                  <a:pt x="204400" y="106442"/>
                  <a:pt x="206912" y="105698"/>
                </a:cubicBezTo>
                <a:cubicBezTo>
                  <a:pt x="210805" y="104550"/>
                  <a:pt x="214760" y="103620"/>
                  <a:pt x="218746" y="102937"/>
                </a:cubicBezTo>
                <a:lnTo>
                  <a:pt x="218746" y="75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8"/>
          <p:cNvPicPr preferRelativeResize="0"/>
          <p:nvPr/>
        </p:nvPicPr>
        <p:blipFill>
          <a:blip r:embed="rId2">
            <a:alphaModFix/>
          </a:blip>
          <a:stretch>
            <a:fillRect/>
          </a:stretch>
        </p:blipFill>
        <p:spPr>
          <a:xfrm rot="10800000" flipH="1">
            <a:off x="100" y="138"/>
            <a:ext cx="9144000" cy="5143500"/>
          </a:xfrm>
          <a:prstGeom prst="rect">
            <a:avLst/>
          </a:prstGeom>
          <a:noFill/>
          <a:ln>
            <a:noFill/>
          </a:ln>
        </p:spPr>
      </p:pic>
      <p:grpSp>
        <p:nvGrpSpPr>
          <p:cNvPr id="69" name="Google Shape;69;p8"/>
          <p:cNvGrpSpPr/>
          <p:nvPr/>
        </p:nvGrpSpPr>
        <p:grpSpPr>
          <a:xfrm>
            <a:off x="78" y="78"/>
            <a:ext cx="9144055" cy="5143616"/>
            <a:chOff x="1636825" y="1633675"/>
            <a:chExt cx="4343350" cy="2443175"/>
          </a:xfrm>
        </p:grpSpPr>
        <p:sp>
          <p:nvSpPr>
            <p:cNvPr id="70" name="Google Shape;70;p8"/>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525375" y="1307100"/>
            <a:ext cx="60933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p:nvPr/>
        </p:nvSpPr>
        <p:spPr>
          <a:xfrm rot="10800000" flipH="1">
            <a:off x="3764650" y="-150"/>
            <a:ext cx="5379358" cy="5143687"/>
          </a:xfrm>
          <a:custGeom>
            <a:avLst/>
            <a:gdLst/>
            <a:ahLst/>
            <a:cxnLst/>
            <a:rect l="l" t="t" r="r" b="b"/>
            <a:pathLst>
              <a:path w="218762" h="209178" extrusionOk="0">
                <a:moveTo>
                  <a:pt x="47459" y="0"/>
                </a:moveTo>
                <a:cubicBezTo>
                  <a:pt x="39999" y="14005"/>
                  <a:pt x="46404" y="27855"/>
                  <a:pt x="47940" y="42900"/>
                </a:cubicBezTo>
                <a:cubicBezTo>
                  <a:pt x="48715" y="50391"/>
                  <a:pt x="47816" y="58425"/>
                  <a:pt x="43380" y="64520"/>
                </a:cubicBezTo>
                <a:cubicBezTo>
                  <a:pt x="39332" y="70103"/>
                  <a:pt x="32865" y="73376"/>
                  <a:pt x="26521" y="76090"/>
                </a:cubicBezTo>
                <a:cubicBezTo>
                  <a:pt x="20162" y="78820"/>
                  <a:pt x="13524" y="81301"/>
                  <a:pt x="8406" y="85939"/>
                </a:cubicBezTo>
                <a:cubicBezTo>
                  <a:pt x="3288" y="90560"/>
                  <a:pt x="0" y="98036"/>
                  <a:pt x="2435" y="104488"/>
                </a:cubicBezTo>
                <a:cubicBezTo>
                  <a:pt x="5661" y="113018"/>
                  <a:pt x="16425" y="115562"/>
                  <a:pt x="22892" y="121967"/>
                </a:cubicBezTo>
                <a:cubicBezTo>
                  <a:pt x="30461" y="129459"/>
                  <a:pt x="30910" y="142952"/>
                  <a:pt x="23869" y="150939"/>
                </a:cubicBezTo>
                <a:cubicBezTo>
                  <a:pt x="20209" y="155096"/>
                  <a:pt x="14408" y="159330"/>
                  <a:pt x="16006" y="164650"/>
                </a:cubicBezTo>
                <a:cubicBezTo>
                  <a:pt x="18007" y="171303"/>
                  <a:pt x="28584" y="169830"/>
                  <a:pt x="33314" y="174917"/>
                </a:cubicBezTo>
                <a:cubicBezTo>
                  <a:pt x="35470" y="177259"/>
                  <a:pt x="36029" y="180950"/>
                  <a:pt x="34648" y="183820"/>
                </a:cubicBezTo>
                <a:cubicBezTo>
                  <a:pt x="33336" y="186516"/>
                  <a:pt x="30394" y="188309"/>
                  <a:pt x="27406" y="188309"/>
                </a:cubicBezTo>
                <a:cubicBezTo>
                  <a:pt x="27214" y="188309"/>
                  <a:pt x="27023" y="188301"/>
                  <a:pt x="26831" y="188286"/>
                </a:cubicBezTo>
                <a:cubicBezTo>
                  <a:pt x="20943" y="187807"/>
                  <a:pt x="16810" y="181074"/>
                  <a:pt x="10902" y="181074"/>
                </a:cubicBezTo>
                <a:cubicBezTo>
                  <a:pt x="10882" y="181074"/>
                  <a:pt x="10861" y="181074"/>
                  <a:pt x="10841" y="181074"/>
                </a:cubicBezTo>
                <a:cubicBezTo>
                  <a:pt x="6204" y="181121"/>
                  <a:pt x="2575" y="185727"/>
                  <a:pt x="2218" y="190349"/>
                </a:cubicBezTo>
                <a:cubicBezTo>
                  <a:pt x="1846" y="194955"/>
                  <a:pt x="3986" y="199422"/>
                  <a:pt x="6592" y="203253"/>
                </a:cubicBezTo>
                <a:cubicBezTo>
                  <a:pt x="8018" y="205331"/>
                  <a:pt x="9585" y="207301"/>
                  <a:pt x="11275" y="209178"/>
                </a:cubicBezTo>
                <a:lnTo>
                  <a:pt x="17278" y="209178"/>
                </a:lnTo>
                <a:cubicBezTo>
                  <a:pt x="16983" y="206867"/>
                  <a:pt x="17448" y="204540"/>
                  <a:pt x="18953" y="202726"/>
                </a:cubicBezTo>
                <a:lnTo>
                  <a:pt x="18968" y="202726"/>
                </a:lnTo>
                <a:cubicBezTo>
                  <a:pt x="21040" y="200227"/>
                  <a:pt x="23956" y="199543"/>
                  <a:pt x="27199" y="199543"/>
                </a:cubicBezTo>
                <a:cubicBezTo>
                  <a:pt x="31121" y="199543"/>
                  <a:pt x="35523" y="200543"/>
                  <a:pt x="39493" y="200543"/>
                </a:cubicBezTo>
                <a:cubicBezTo>
                  <a:pt x="39636" y="200543"/>
                  <a:pt x="39779" y="200542"/>
                  <a:pt x="39922" y="200539"/>
                </a:cubicBezTo>
                <a:cubicBezTo>
                  <a:pt x="46978" y="200399"/>
                  <a:pt x="53756" y="195886"/>
                  <a:pt x="56610" y="189419"/>
                </a:cubicBezTo>
                <a:cubicBezTo>
                  <a:pt x="59463" y="182967"/>
                  <a:pt x="58223" y="174902"/>
                  <a:pt x="53570" y="169597"/>
                </a:cubicBezTo>
                <a:cubicBezTo>
                  <a:pt x="49925" y="165441"/>
                  <a:pt x="44078" y="162153"/>
                  <a:pt x="43969" y="156631"/>
                </a:cubicBezTo>
                <a:cubicBezTo>
                  <a:pt x="43845" y="149962"/>
                  <a:pt x="52360" y="145976"/>
                  <a:pt x="53275" y="139385"/>
                </a:cubicBezTo>
                <a:cubicBezTo>
                  <a:pt x="54144" y="132995"/>
                  <a:pt x="47583" y="128125"/>
                  <a:pt x="41457" y="126124"/>
                </a:cubicBezTo>
                <a:cubicBezTo>
                  <a:pt x="35346" y="124139"/>
                  <a:pt x="28320" y="123131"/>
                  <a:pt x="24179" y="118199"/>
                </a:cubicBezTo>
                <a:cubicBezTo>
                  <a:pt x="20535" y="113871"/>
                  <a:pt x="20224" y="107466"/>
                  <a:pt x="21977" y="102084"/>
                </a:cubicBezTo>
                <a:cubicBezTo>
                  <a:pt x="23714" y="96702"/>
                  <a:pt x="27204" y="92080"/>
                  <a:pt x="30631" y="87567"/>
                </a:cubicBezTo>
                <a:cubicBezTo>
                  <a:pt x="36696" y="79595"/>
                  <a:pt x="42744" y="71623"/>
                  <a:pt x="48808" y="63651"/>
                </a:cubicBezTo>
                <a:cubicBezTo>
                  <a:pt x="52748" y="58456"/>
                  <a:pt x="56920" y="52345"/>
                  <a:pt x="55540" y="45970"/>
                </a:cubicBezTo>
                <a:cubicBezTo>
                  <a:pt x="54981" y="43411"/>
                  <a:pt x="53554" y="41100"/>
                  <a:pt x="52934" y="38557"/>
                </a:cubicBezTo>
                <a:cubicBezTo>
                  <a:pt x="50732" y="29623"/>
                  <a:pt x="59417" y="21047"/>
                  <a:pt x="68490" y="19635"/>
                </a:cubicBezTo>
                <a:cubicBezTo>
                  <a:pt x="69882" y="19421"/>
                  <a:pt x="71273" y="19324"/>
                  <a:pt x="72662" y="19324"/>
                </a:cubicBezTo>
                <a:cubicBezTo>
                  <a:pt x="80335" y="19324"/>
                  <a:pt x="87924" y="22298"/>
                  <a:pt x="95213" y="25017"/>
                </a:cubicBezTo>
                <a:cubicBezTo>
                  <a:pt x="101536" y="27375"/>
                  <a:pt x="108287" y="29600"/>
                  <a:pt x="114923" y="29600"/>
                </a:cubicBezTo>
                <a:cubicBezTo>
                  <a:pt x="117320" y="29600"/>
                  <a:pt x="119703" y="29310"/>
                  <a:pt x="122044" y="28631"/>
                </a:cubicBezTo>
                <a:cubicBezTo>
                  <a:pt x="126914" y="27204"/>
                  <a:pt x="131273" y="24179"/>
                  <a:pt x="136282" y="23311"/>
                </a:cubicBezTo>
                <a:cubicBezTo>
                  <a:pt x="137318" y="23133"/>
                  <a:pt x="138341" y="23049"/>
                  <a:pt x="139351" y="23049"/>
                </a:cubicBezTo>
                <a:cubicBezTo>
                  <a:pt x="149084" y="23049"/>
                  <a:pt x="157696" y="30788"/>
                  <a:pt x="166169" y="36323"/>
                </a:cubicBezTo>
                <a:cubicBezTo>
                  <a:pt x="176199" y="42908"/>
                  <a:pt x="188173" y="46824"/>
                  <a:pt x="200103" y="46824"/>
                </a:cubicBezTo>
                <a:cubicBezTo>
                  <a:pt x="203798" y="46824"/>
                  <a:pt x="207488" y="46449"/>
                  <a:pt x="211116" y="45660"/>
                </a:cubicBezTo>
                <a:cubicBezTo>
                  <a:pt x="213721" y="45086"/>
                  <a:pt x="216280" y="44295"/>
                  <a:pt x="218762" y="43287"/>
                </a:cubicBezTo>
                <a:lnTo>
                  <a:pt x="218762" y="264"/>
                </a:lnTo>
                <a:cubicBezTo>
                  <a:pt x="208420" y="6696"/>
                  <a:pt x="196596" y="9188"/>
                  <a:pt x="184410" y="9188"/>
                </a:cubicBezTo>
                <a:cubicBezTo>
                  <a:pt x="170830" y="9188"/>
                  <a:pt x="156799" y="6093"/>
                  <a:pt x="143866" y="1908"/>
                </a:cubicBezTo>
                <a:cubicBezTo>
                  <a:pt x="141959" y="1287"/>
                  <a:pt x="140066" y="651"/>
                  <a:pt x="138174" y="0"/>
                </a:cubicBezTo>
                <a:close/>
                <a:moveTo>
                  <a:pt x="218746" y="75950"/>
                </a:moveTo>
                <a:cubicBezTo>
                  <a:pt x="212046" y="76168"/>
                  <a:pt x="205377" y="77253"/>
                  <a:pt x="198956" y="79161"/>
                </a:cubicBezTo>
                <a:cubicBezTo>
                  <a:pt x="189356" y="82030"/>
                  <a:pt x="179771" y="87319"/>
                  <a:pt x="175242" y="96268"/>
                </a:cubicBezTo>
                <a:cubicBezTo>
                  <a:pt x="170713" y="105202"/>
                  <a:pt x="173551" y="118199"/>
                  <a:pt x="182873" y="121843"/>
                </a:cubicBezTo>
                <a:cubicBezTo>
                  <a:pt x="190131" y="124697"/>
                  <a:pt x="199235" y="121533"/>
                  <a:pt x="205594" y="126031"/>
                </a:cubicBezTo>
                <a:cubicBezTo>
                  <a:pt x="211581" y="130250"/>
                  <a:pt x="211922" y="138950"/>
                  <a:pt x="210790" y="146193"/>
                </a:cubicBezTo>
                <a:cubicBezTo>
                  <a:pt x="209270" y="156011"/>
                  <a:pt x="206152" y="165580"/>
                  <a:pt x="201593" y="174405"/>
                </a:cubicBezTo>
                <a:cubicBezTo>
                  <a:pt x="199390" y="178670"/>
                  <a:pt x="196785" y="182858"/>
                  <a:pt x="192969" y="185774"/>
                </a:cubicBezTo>
                <a:cubicBezTo>
                  <a:pt x="190265" y="187849"/>
                  <a:pt x="186846" y="189186"/>
                  <a:pt x="183478" y="189186"/>
                </a:cubicBezTo>
                <a:cubicBezTo>
                  <a:pt x="182113" y="189186"/>
                  <a:pt x="180757" y="188966"/>
                  <a:pt x="179461" y="188488"/>
                </a:cubicBezTo>
                <a:cubicBezTo>
                  <a:pt x="171085" y="185402"/>
                  <a:pt x="168573" y="173459"/>
                  <a:pt x="160105" y="170605"/>
                </a:cubicBezTo>
                <a:cubicBezTo>
                  <a:pt x="158590" y="170096"/>
                  <a:pt x="157056" y="169923"/>
                  <a:pt x="155513" y="169923"/>
                </a:cubicBezTo>
                <a:cubicBezTo>
                  <a:pt x="152269" y="169923"/>
                  <a:pt x="148980" y="170686"/>
                  <a:pt x="145726" y="170686"/>
                </a:cubicBezTo>
                <a:cubicBezTo>
                  <a:pt x="145203" y="170686"/>
                  <a:pt x="144681" y="170667"/>
                  <a:pt x="144161" y="170621"/>
                </a:cubicBezTo>
                <a:cubicBezTo>
                  <a:pt x="139694" y="170233"/>
                  <a:pt x="136918" y="166325"/>
                  <a:pt x="135321" y="162292"/>
                </a:cubicBezTo>
                <a:cubicBezTo>
                  <a:pt x="133832" y="158554"/>
                  <a:pt x="133273" y="154522"/>
                  <a:pt x="132203" y="150629"/>
                </a:cubicBezTo>
                <a:cubicBezTo>
                  <a:pt x="130869" y="145744"/>
                  <a:pt x="128667" y="141013"/>
                  <a:pt x="125193" y="137322"/>
                </a:cubicBezTo>
                <a:cubicBezTo>
                  <a:pt x="121750" y="133615"/>
                  <a:pt x="116926" y="131025"/>
                  <a:pt x="111855" y="130901"/>
                </a:cubicBezTo>
                <a:cubicBezTo>
                  <a:pt x="111739" y="130898"/>
                  <a:pt x="111623" y="130897"/>
                  <a:pt x="111506" y="130897"/>
                </a:cubicBezTo>
                <a:cubicBezTo>
                  <a:pt x="106561" y="130897"/>
                  <a:pt x="101533" y="133469"/>
                  <a:pt x="99199" y="137834"/>
                </a:cubicBezTo>
                <a:cubicBezTo>
                  <a:pt x="97229" y="141525"/>
                  <a:pt x="97307" y="145930"/>
                  <a:pt x="96097" y="149931"/>
                </a:cubicBezTo>
                <a:cubicBezTo>
                  <a:pt x="94670" y="154677"/>
                  <a:pt x="91289" y="158741"/>
                  <a:pt x="87024" y="161222"/>
                </a:cubicBezTo>
                <a:cubicBezTo>
                  <a:pt x="82712" y="163719"/>
                  <a:pt x="78463" y="163130"/>
                  <a:pt x="75113" y="167271"/>
                </a:cubicBezTo>
                <a:cubicBezTo>
                  <a:pt x="68319" y="175677"/>
                  <a:pt x="72476" y="188147"/>
                  <a:pt x="70584" y="198802"/>
                </a:cubicBezTo>
                <a:cubicBezTo>
                  <a:pt x="69870" y="202803"/>
                  <a:pt x="68226" y="206107"/>
                  <a:pt x="66024" y="209178"/>
                </a:cubicBezTo>
                <a:lnTo>
                  <a:pt x="108892" y="209178"/>
                </a:lnTo>
                <a:cubicBezTo>
                  <a:pt x="110056" y="201842"/>
                  <a:pt x="108815" y="194133"/>
                  <a:pt x="104782" y="187852"/>
                </a:cubicBezTo>
                <a:cubicBezTo>
                  <a:pt x="101680" y="183044"/>
                  <a:pt x="96841" y="178391"/>
                  <a:pt x="95818" y="172591"/>
                </a:cubicBezTo>
                <a:cubicBezTo>
                  <a:pt x="94732" y="166449"/>
                  <a:pt x="96143" y="159097"/>
                  <a:pt x="99835" y="154057"/>
                </a:cubicBezTo>
                <a:cubicBezTo>
                  <a:pt x="102859" y="149943"/>
                  <a:pt x="108011" y="147264"/>
                  <a:pt x="112982" y="147264"/>
                </a:cubicBezTo>
                <a:cubicBezTo>
                  <a:pt x="115226" y="147264"/>
                  <a:pt x="117434" y="147810"/>
                  <a:pt x="119392" y="149016"/>
                </a:cubicBezTo>
                <a:cubicBezTo>
                  <a:pt x="124495" y="152149"/>
                  <a:pt x="126542" y="158446"/>
                  <a:pt x="127891" y="164278"/>
                </a:cubicBezTo>
                <a:cubicBezTo>
                  <a:pt x="129411" y="170854"/>
                  <a:pt x="131040" y="178546"/>
                  <a:pt x="136934" y="182687"/>
                </a:cubicBezTo>
                <a:cubicBezTo>
                  <a:pt x="141044" y="185572"/>
                  <a:pt x="146441" y="186084"/>
                  <a:pt x="150644" y="188845"/>
                </a:cubicBezTo>
                <a:cubicBezTo>
                  <a:pt x="155964" y="192350"/>
                  <a:pt x="158492" y="198848"/>
                  <a:pt x="163253" y="203067"/>
                </a:cubicBezTo>
                <a:cubicBezTo>
                  <a:pt x="167261" y="206635"/>
                  <a:pt x="172674" y="208321"/>
                  <a:pt x="178065" y="208321"/>
                </a:cubicBezTo>
                <a:cubicBezTo>
                  <a:pt x="179329" y="208321"/>
                  <a:pt x="180591" y="208228"/>
                  <a:pt x="181834" y="208046"/>
                </a:cubicBezTo>
                <a:cubicBezTo>
                  <a:pt x="188394" y="207099"/>
                  <a:pt x="194443" y="203858"/>
                  <a:pt x="199623" y="199732"/>
                </a:cubicBezTo>
                <a:cubicBezTo>
                  <a:pt x="208882" y="192365"/>
                  <a:pt x="215629" y="181943"/>
                  <a:pt x="218762" y="170528"/>
                </a:cubicBezTo>
                <a:lnTo>
                  <a:pt x="218762" y="141525"/>
                </a:lnTo>
                <a:cubicBezTo>
                  <a:pt x="216218" y="132142"/>
                  <a:pt x="211286" y="123410"/>
                  <a:pt x="204431" y="116524"/>
                </a:cubicBezTo>
                <a:cubicBezTo>
                  <a:pt x="202709" y="114786"/>
                  <a:pt x="200709" y="112724"/>
                  <a:pt x="201096" y="110320"/>
                </a:cubicBezTo>
                <a:lnTo>
                  <a:pt x="201081" y="110320"/>
                </a:lnTo>
                <a:cubicBezTo>
                  <a:pt x="201500" y="107730"/>
                  <a:pt x="204400" y="106442"/>
                  <a:pt x="206912" y="105698"/>
                </a:cubicBezTo>
                <a:cubicBezTo>
                  <a:pt x="210805" y="104550"/>
                  <a:pt x="214760" y="103620"/>
                  <a:pt x="218746" y="102937"/>
                </a:cubicBezTo>
                <a:lnTo>
                  <a:pt x="218746" y="75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 name="Google Shape;77;p9"/>
          <p:cNvPicPr preferRelativeResize="0"/>
          <p:nvPr/>
        </p:nvPicPr>
        <p:blipFill>
          <a:blip r:embed="rId2">
            <a:alphaModFix/>
          </a:blip>
          <a:stretch>
            <a:fillRect/>
          </a:stretch>
        </p:blipFill>
        <p:spPr>
          <a:xfrm>
            <a:off x="100" y="138"/>
            <a:ext cx="9144000" cy="5143500"/>
          </a:xfrm>
          <a:prstGeom prst="rect">
            <a:avLst/>
          </a:prstGeom>
          <a:noFill/>
          <a:ln>
            <a:noFill/>
          </a:ln>
        </p:spPr>
      </p:pic>
      <p:grpSp>
        <p:nvGrpSpPr>
          <p:cNvPr id="78" name="Google Shape;78;p9"/>
          <p:cNvGrpSpPr/>
          <p:nvPr/>
        </p:nvGrpSpPr>
        <p:grpSpPr>
          <a:xfrm>
            <a:off x="78" y="78"/>
            <a:ext cx="9144055" cy="5143616"/>
            <a:chOff x="1636825" y="1633675"/>
            <a:chExt cx="4343350" cy="2443175"/>
          </a:xfrm>
        </p:grpSpPr>
        <p:sp>
          <p:nvSpPr>
            <p:cNvPr id="79" name="Google Shape;79;p9"/>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9"/>
          <p:cNvSpPr txBox="1">
            <a:spLocks noGrp="1"/>
          </p:cNvSpPr>
          <p:nvPr>
            <p:ph type="title"/>
          </p:nvPr>
        </p:nvSpPr>
        <p:spPr>
          <a:xfrm>
            <a:off x="2126225" y="1619675"/>
            <a:ext cx="4891500" cy="753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9"/>
          <p:cNvSpPr txBox="1">
            <a:spLocks noGrp="1"/>
          </p:cNvSpPr>
          <p:nvPr>
            <p:ph type="subTitle" idx="1"/>
          </p:nvPr>
        </p:nvSpPr>
        <p:spPr>
          <a:xfrm>
            <a:off x="2126225" y="2272525"/>
            <a:ext cx="4891500" cy="125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grpSp>
        <p:nvGrpSpPr>
          <p:cNvPr id="86" name="Google Shape;86;p10"/>
          <p:cNvGrpSpPr/>
          <p:nvPr/>
        </p:nvGrpSpPr>
        <p:grpSpPr>
          <a:xfrm>
            <a:off x="78" y="78"/>
            <a:ext cx="9144055" cy="5143616"/>
            <a:chOff x="1636825" y="1633675"/>
            <a:chExt cx="4343350" cy="2443175"/>
          </a:xfrm>
        </p:grpSpPr>
        <p:sp>
          <p:nvSpPr>
            <p:cNvPr id="87" name="Google Shape;87;p10"/>
            <p:cNvSpPr/>
            <p:nvPr/>
          </p:nvSpPr>
          <p:spPr>
            <a:xfrm>
              <a:off x="1636825" y="1633675"/>
              <a:ext cx="4343350" cy="2443175"/>
            </a:xfrm>
            <a:custGeom>
              <a:avLst/>
              <a:gdLst/>
              <a:ahLst/>
              <a:cxnLst/>
              <a:rect l="l" t="t" r="r" b="b"/>
              <a:pathLst>
                <a:path w="173734" h="97727" extrusionOk="0">
                  <a:moveTo>
                    <a:pt x="171193" y="2542"/>
                  </a:moveTo>
                  <a:lnTo>
                    <a:pt x="171193" y="95185"/>
                  </a:lnTo>
                  <a:lnTo>
                    <a:pt x="2542" y="95185"/>
                  </a:lnTo>
                  <a:lnTo>
                    <a:pt x="2542" y="2542"/>
                  </a:lnTo>
                  <a:close/>
                  <a:moveTo>
                    <a:pt x="1" y="1"/>
                  </a:moveTo>
                  <a:lnTo>
                    <a:pt x="1" y="97726"/>
                  </a:lnTo>
                  <a:lnTo>
                    <a:pt x="173734" y="97726"/>
                  </a:lnTo>
                  <a:lnTo>
                    <a:pt x="173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a:off x="1715000" y="1711875"/>
              <a:ext cx="4187000" cy="2286775"/>
            </a:xfrm>
            <a:custGeom>
              <a:avLst/>
              <a:gdLst/>
              <a:ahLst/>
              <a:cxnLst/>
              <a:rect l="l" t="t" r="r" b="b"/>
              <a:pathLst>
                <a:path w="167480" h="91471" extrusionOk="0">
                  <a:moveTo>
                    <a:pt x="783" y="0"/>
                  </a:moveTo>
                  <a:lnTo>
                    <a:pt x="783" y="782"/>
                  </a:lnTo>
                  <a:lnTo>
                    <a:pt x="4833" y="782"/>
                  </a:lnTo>
                  <a:lnTo>
                    <a:pt x="4833" y="0"/>
                  </a:lnTo>
                  <a:close/>
                  <a:moveTo>
                    <a:pt x="8878" y="0"/>
                  </a:moveTo>
                  <a:lnTo>
                    <a:pt x="8878" y="782"/>
                  </a:lnTo>
                  <a:lnTo>
                    <a:pt x="12928" y="782"/>
                  </a:lnTo>
                  <a:lnTo>
                    <a:pt x="12928" y="0"/>
                  </a:lnTo>
                  <a:close/>
                  <a:moveTo>
                    <a:pt x="16972" y="0"/>
                  </a:moveTo>
                  <a:lnTo>
                    <a:pt x="16972" y="782"/>
                  </a:lnTo>
                  <a:lnTo>
                    <a:pt x="21017" y="782"/>
                  </a:lnTo>
                  <a:lnTo>
                    <a:pt x="21017" y="0"/>
                  </a:lnTo>
                  <a:close/>
                  <a:moveTo>
                    <a:pt x="25067" y="0"/>
                  </a:moveTo>
                  <a:lnTo>
                    <a:pt x="25067" y="782"/>
                  </a:lnTo>
                  <a:lnTo>
                    <a:pt x="29112" y="782"/>
                  </a:lnTo>
                  <a:lnTo>
                    <a:pt x="29112" y="0"/>
                  </a:lnTo>
                  <a:close/>
                  <a:moveTo>
                    <a:pt x="33157" y="0"/>
                  </a:moveTo>
                  <a:lnTo>
                    <a:pt x="33157" y="782"/>
                  </a:lnTo>
                  <a:lnTo>
                    <a:pt x="37207" y="782"/>
                  </a:lnTo>
                  <a:lnTo>
                    <a:pt x="37207" y="0"/>
                  </a:lnTo>
                  <a:close/>
                  <a:moveTo>
                    <a:pt x="41252" y="0"/>
                  </a:moveTo>
                  <a:lnTo>
                    <a:pt x="41252" y="782"/>
                  </a:lnTo>
                  <a:lnTo>
                    <a:pt x="45296" y="782"/>
                  </a:lnTo>
                  <a:lnTo>
                    <a:pt x="45296" y="0"/>
                  </a:lnTo>
                  <a:close/>
                  <a:moveTo>
                    <a:pt x="49347" y="0"/>
                  </a:moveTo>
                  <a:lnTo>
                    <a:pt x="49347" y="782"/>
                  </a:lnTo>
                  <a:lnTo>
                    <a:pt x="53391" y="782"/>
                  </a:lnTo>
                  <a:lnTo>
                    <a:pt x="53391" y="0"/>
                  </a:lnTo>
                  <a:close/>
                  <a:moveTo>
                    <a:pt x="57441" y="0"/>
                  </a:moveTo>
                  <a:lnTo>
                    <a:pt x="57441" y="782"/>
                  </a:lnTo>
                  <a:lnTo>
                    <a:pt x="61486" y="782"/>
                  </a:lnTo>
                  <a:lnTo>
                    <a:pt x="61486" y="0"/>
                  </a:lnTo>
                  <a:close/>
                  <a:moveTo>
                    <a:pt x="65531" y="0"/>
                  </a:moveTo>
                  <a:lnTo>
                    <a:pt x="65531" y="782"/>
                  </a:lnTo>
                  <a:lnTo>
                    <a:pt x="69581" y="782"/>
                  </a:lnTo>
                  <a:lnTo>
                    <a:pt x="69581" y="0"/>
                  </a:lnTo>
                  <a:close/>
                  <a:moveTo>
                    <a:pt x="73626" y="0"/>
                  </a:moveTo>
                  <a:lnTo>
                    <a:pt x="73626" y="782"/>
                  </a:lnTo>
                  <a:lnTo>
                    <a:pt x="77670" y="782"/>
                  </a:lnTo>
                  <a:lnTo>
                    <a:pt x="77670" y="0"/>
                  </a:lnTo>
                  <a:close/>
                  <a:moveTo>
                    <a:pt x="81721" y="0"/>
                  </a:moveTo>
                  <a:lnTo>
                    <a:pt x="81721" y="782"/>
                  </a:lnTo>
                  <a:lnTo>
                    <a:pt x="85765" y="782"/>
                  </a:lnTo>
                  <a:lnTo>
                    <a:pt x="85765" y="0"/>
                  </a:lnTo>
                  <a:close/>
                  <a:moveTo>
                    <a:pt x="89816" y="0"/>
                  </a:moveTo>
                  <a:lnTo>
                    <a:pt x="89816" y="782"/>
                  </a:lnTo>
                  <a:lnTo>
                    <a:pt x="93860" y="782"/>
                  </a:lnTo>
                  <a:lnTo>
                    <a:pt x="93860" y="0"/>
                  </a:lnTo>
                  <a:close/>
                  <a:moveTo>
                    <a:pt x="97905" y="0"/>
                  </a:moveTo>
                  <a:lnTo>
                    <a:pt x="97905" y="782"/>
                  </a:lnTo>
                  <a:lnTo>
                    <a:pt x="101955" y="782"/>
                  </a:lnTo>
                  <a:lnTo>
                    <a:pt x="101955" y="0"/>
                  </a:lnTo>
                  <a:close/>
                  <a:moveTo>
                    <a:pt x="106000" y="0"/>
                  </a:moveTo>
                  <a:lnTo>
                    <a:pt x="106000" y="782"/>
                  </a:lnTo>
                  <a:lnTo>
                    <a:pt x="110045" y="782"/>
                  </a:lnTo>
                  <a:lnTo>
                    <a:pt x="110045" y="0"/>
                  </a:lnTo>
                  <a:close/>
                  <a:moveTo>
                    <a:pt x="114095" y="0"/>
                  </a:moveTo>
                  <a:lnTo>
                    <a:pt x="114095" y="782"/>
                  </a:lnTo>
                  <a:lnTo>
                    <a:pt x="118139" y="782"/>
                  </a:lnTo>
                  <a:lnTo>
                    <a:pt x="118139" y="0"/>
                  </a:lnTo>
                  <a:close/>
                  <a:moveTo>
                    <a:pt x="122184" y="0"/>
                  </a:moveTo>
                  <a:lnTo>
                    <a:pt x="122184" y="782"/>
                  </a:lnTo>
                  <a:lnTo>
                    <a:pt x="126234" y="782"/>
                  </a:lnTo>
                  <a:lnTo>
                    <a:pt x="126234" y="0"/>
                  </a:lnTo>
                  <a:close/>
                  <a:moveTo>
                    <a:pt x="130279" y="0"/>
                  </a:moveTo>
                  <a:lnTo>
                    <a:pt x="130279" y="782"/>
                  </a:lnTo>
                  <a:lnTo>
                    <a:pt x="134329" y="782"/>
                  </a:lnTo>
                  <a:lnTo>
                    <a:pt x="134329" y="0"/>
                  </a:lnTo>
                  <a:close/>
                  <a:moveTo>
                    <a:pt x="138374" y="0"/>
                  </a:moveTo>
                  <a:lnTo>
                    <a:pt x="138374" y="782"/>
                  </a:lnTo>
                  <a:lnTo>
                    <a:pt x="142419" y="782"/>
                  </a:lnTo>
                  <a:lnTo>
                    <a:pt x="142419" y="0"/>
                  </a:lnTo>
                  <a:close/>
                  <a:moveTo>
                    <a:pt x="146469" y="0"/>
                  </a:moveTo>
                  <a:lnTo>
                    <a:pt x="146469" y="782"/>
                  </a:lnTo>
                  <a:lnTo>
                    <a:pt x="150514" y="782"/>
                  </a:lnTo>
                  <a:lnTo>
                    <a:pt x="150514" y="0"/>
                  </a:lnTo>
                  <a:close/>
                  <a:moveTo>
                    <a:pt x="154558" y="0"/>
                  </a:moveTo>
                  <a:lnTo>
                    <a:pt x="154558" y="782"/>
                  </a:lnTo>
                  <a:lnTo>
                    <a:pt x="158608" y="782"/>
                  </a:lnTo>
                  <a:lnTo>
                    <a:pt x="158608" y="0"/>
                  </a:lnTo>
                  <a:close/>
                  <a:moveTo>
                    <a:pt x="162653" y="0"/>
                  </a:moveTo>
                  <a:lnTo>
                    <a:pt x="162653" y="782"/>
                  </a:lnTo>
                  <a:lnTo>
                    <a:pt x="166698" y="782"/>
                  </a:lnTo>
                  <a:lnTo>
                    <a:pt x="166698" y="0"/>
                  </a:lnTo>
                  <a:close/>
                  <a:moveTo>
                    <a:pt x="1" y="782"/>
                  </a:moveTo>
                  <a:lnTo>
                    <a:pt x="1" y="4110"/>
                  </a:lnTo>
                  <a:lnTo>
                    <a:pt x="783" y="4110"/>
                  </a:lnTo>
                  <a:lnTo>
                    <a:pt x="783" y="782"/>
                  </a:lnTo>
                  <a:close/>
                  <a:moveTo>
                    <a:pt x="166698" y="782"/>
                  </a:moveTo>
                  <a:lnTo>
                    <a:pt x="166698" y="4110"/>
                  </a:lnTo>
                  <a:lnTo>
                    <a:pt x="167480" y="4110"/>
                  </a:lnTo>
                  <a:lnTo>
                    <a:pt x="167480" y="782"/>
                  </a:lnTo>
                  <a:close/>
                  <a:moveTo>
                    <a:pt x="1" y="7443"/>
                  </a:moveTo>
                  <a:lnTo>
                    <a:pt x="1" y="10772"/>
                  </a:lnTo>
                  <a:lnTo>
                    <a:pt x="783" y="10772"/>
                  </a:lnTo>
                  <a:lnTo>
                    <a:pt x="783" y="7443"/>
                  </a:lnTo>
                  <a:close/>
                  <a:moveTo>
                    <a:pt x="166698" y="7443"/>
                  </a:moveTo>
                  <a:lnTo>
                    <a:pt x="166698" y="10772"/>
                  </a:lnTo>
                  <a:lnTo>
                    <a:pt x="167480" y="10772"/>
                  </a:lnTo>
                  <a:lnTo>
                    <a:pt x="167480" y="7443"/>
                  </a:lnTo>
                  <a:close/>
                  <a:moveTo>
                    <a:pt x="1" y="14100"/>
                  </a:moveTo>
                  <a:lnTo>
                    <a:pt x="1" y="17433"/>
                  </a:lnTo>
                  <a:lnTo>
                    <a:pt x="783" y="17433"/>
                  </a:lnTo>
                  <a:lnTo>
                    <a:pt x="783" y="14100"/>
                  </a:lnTo>
                  <a:close/>
                  <a:moveTo>
                    <a:pt x="166698" y="14100"/>
                  </a:moveTo>
                  <a:lnTo>
                    <a:pt x="166698" y="17433"/>
                  </a:lnTo>
                  <a:lnTo>
                    <a:pt x="167480" y="17433"/>
                  </a:lnTo>
                  <a:lnTo>
                    <a:pt x="167480" y="14100"/>
                  </a:lnTo>
                  <a:close/>
                  <a:moveTo>
                    <a:pt x="1" y="20761"/>
                  </a:moveTo>
                  <a:lnTo>
                    <a:pt x="1" y="24089"/>
                  </a:lnTo>
                  <a:lnTo>
                    <a:pt x="783" y="24089"/>
                  </a:lnTo>
                  <a:lnTo>
                    <a:pt x="783" y="20761"/>
                  </a:lnTo>
                  <a:close/>
                  <a:moveTo>
                    <a:pt x="166698" y="20761"/>
                  </a:moveTo>
                  <a:lnTo>
                    <a:pt x="166698" y="24089"/>
                  </a:lnTo>
                  <a:lnTo>
                    <a:pt x="167480" y="24089"/>
                  </a:lnTo>
                  <a:lnTo>
                    <a:pt x="167480" y="20761"/>
                  </a:lnTo>
                  <a:close/>
                  <a:moveTo>
                    <a:pt x="1" y="27423"/>
                  </a:moveTo>
                  <a:lnTo>
                    <a:pt x="1" y="30751"/>
                  </a:lnTo>
                  <a:lnTo>
                    <a:pt x="783" y="30751"/>
                  </a:lnTo>
                  <a:lnTo>
                    <a:pt x="783" y="27423"/>
                  </a:lnTo>
                  <a:close/>
                  <a:moveTo>
                    <a:pt x="166698" y="27423"/>
                  </a:moveTo>
                  <a:lnTo>
                    <a:pt x="166698" y="30751"/>
                  </a:lnTo>
                  <a:lnTo>
                    <a:pt x="167480" y="30751"/>
                  </a:lnTo>
                  <a:lnTo>
                    <a:pt x="167480" y="27423"/>
                  </a:lnTo>
                  <a:close/>
                  <a:moveTo>
                    <a:pt x="1" y="34079"/>
                  </a:moveTo>
                  <a:lnTo>
                    <a:pt x="1" y="37412"/>
                  </a:lnTo>
                  <a:lnTo>
                    <a:pt x="783" y="37412"/>
                  </a:lnTo>
                  <a:lnTo>
                    <a:pt x="783" y="34079"/>
                  </a:lnTo>
                  <a:close/>
                  <a:moveTo>
                    <a:pt x="166698" y="34079"/>
                  </a:moveTo>
                  <a:lnTo>
                    <a:pt x="166698" y="37412"/>
                  </a:lnTo>
                  <a:lnTo>
                    <a:pt x="167480" y="37412"/>
                  </a:lnTo>
                  <a:lnTo>
                    <a:pt x="167480" y="34079"/>
                  </a:lnTo>
                  <a:close/>
                  <a:moveTo>
                    <a:pt x="1" y="40741"/>
                  </a:moveTo>
                  <a:lnTo>
                    <a:pt x="1" y="44069"/>
                  </a:lnTo>
                  <a:lnTo>
                    <a:pt x="783" y="44069"/>
                  </a:lnTo>
                  <a:lnTo>
                    <a:pt x="783" y="40741"/>
                  </a:lnTo>
                  <a:close/>
                  <a:moveTo>
                    <a:pt x="166698" y="40741"/>
                  </a:moveTo>
                  <a:lnTo>
                    <a:pt x="166698" y="44069"/>
                  </a:lnTo>
                  <a:lnTo>
                    <a:pt x="167480" y="44069"/>
                  </a:lnTo>
                  <a:lnTo>
                    <a:pt x="167480" y="40741"/>
                  </a:lnTo>
                  <a:close/>
                  <a:moveTo>
                    <a:pt x="1" y="47402"/>
                  </a:moveTo>
                  <a:lnTo>
                    <a:pt x="1" y="50730"/>
                  </a:lnTo>
                  <a:lnTo>
                    <a:pt x="783" y="50730"/>
                  </a:lnTo>
                  <a:lnTo>
                    <a:pt x="783" y="47402"/>
                  </a:lnTo>
                  <a:close/>
                  <a:moveTo>
                    <a:pt x="166698" y="47402"/>
                  </a:moveTo>
                  <a:lnTo>
                    <a:pt x="166698" y="50730"/>
                  </a:lnTo>
                  <a:lnTo>
                    <a:pt x="167480" y="50730"/>
                  </a:lnTo>
                  <a:lnTo>
                    <a:pt x="167480" y="47402"/>
                  </a:lnTo>
                  <a:close/>
                  <a:moveTo>
                    <a:pt x="1" y="54058"/>
                  </a:moveTo>
                  <a:lnTo>
                    <a:pt x="1" y="57392"/>
                  </a:lnTo>
                  <a:lnTo>
                    <a:pt x="783" y="57392"/>
                  </a:lnTo>
                  <a:lnTo>
                    <a:pt x="783" y="54058"/>
                  </a:lnTo>
                  <a:close/>
                  <a:moveTo>
                    <a:pt x="166698" y="54058"/>
                  </a:moveTo>
                  <a:lnTo>
                    <a:pt x="166698" y="57392"/>
                  </a:lnTo>
                  <a:lnTo>
                    <a:pt x="167480" y="57392"/>
                  </a:lnTo>
                  <a:lnTo>
                    <a:pt x="167480" y="54058"/>
                  </a:lnTo>
                  <a:close/>
                  <a:moveTo>
                    <a:pt x="1" y="60720"/>
                  </a:moveTo>
                  <a:lnTo>
                    <a:pt x="1" y="64048"/>
                  </a:lnTo>
                  <a:lnTo>
                    <a:pt x="783" y="64048"/>
                  </a:lnTo>
                  <a:lnTo>
                    <a:pt x="783" y="60720"/>
                  </a:lnTo>
                  <a:close/>
                  <a:moveTo>
                    <a:pt x="166698" y="60720"/>
                  </a:moveTo>
                  <a:lnTo>
                    <a:pt x="166698" y="64048"/>
                  </a:lnTo>
                  <a:lnTo>
                    <a:pt x="167480" y="64048"/>
                  </a:lnTo>
                  <a:lnTo>
                    <a:pt x="167480" y="60720"/>
                  </a:lnTo>
                  <a:close/>
                  <a:moveTo>
                    <a:pt x="1" y="67382"/>
                  </a:moveTo>
                  <a:lnTo>
                    <a:pt x="1" y="70710"/>
                  </a:lnTo>
                  <a:lnTo>
                    <a:pt x="783" y="70710"/>
                  </a:lnTo>
                  <a:lnTo>
                    <a:pt x="783" y="67382"/>
                  </a:lnTo>
                  <a:close/>
                  <a:moveTo>
                    <a:pt x="166698" y="67382"/>
                  </a:moveTo>
                  <a:lnTo>
                    <a:pt x="166698" y="70710"/>
                  </a:lnTo>
                  <a:lnTo>
                    <a:pt x="167480" y="70710"/>
                  </a:lnTo>
                  <a:lnTo>
                    <a:pt x="167480" y="67382"/>
                  </a:lnTo>
                  <a:close/>
                  <a:moveTo>
                    <a:pt x="1" y="74038"/>
                  </a:moveTo>
                  <a:lnTo>
                    <a:pt x="1" y="77371"/>
                  </a:lnTo>
                  <a:lnTo>
                    <a:pt x="783" y="77371"/>
                  </a:lnTo>
                  <a:lnTo>
                    <a:pt x="783" y="74038"/>
                  </a:lnTo>
                  <a:close/>
                  <a:moveTo>
                    <a:pt x="166698" y="74038"/>
                  </a:moveTo>
                  <a:lnTo>
                    <a:pt x="166698" y="77371"/>
                  </a:lnTo>
                  <a:lnTo>
                    <a:pt x="167480" y="77371"/>
                  </a:lnTo>
                  <a:lnTo>
                    <a:pt x="167480" y="74038"/>
                  </a:lnTo>
                  <a:close/>
                  <a:moveTo>
                    <a:pt x="1" y="80699"/>
                  </a:moveTo>
                  <a:lnTo>
                    <a:pt x="1" y="84027"/>
                  </a:lnTo>
                  <a:lnTo>
                    <a:pt x="783" y="84027"/>
                  </a:lnTo>
                  <a:lnTo>
                    <a:pt x="783" y="80699"/>
                  </a:lnTo>
                  <a:close/>
                  <a:moveTo>
                    <a:pt x="166698" y="80699"/>
                  </a:moveTo>
                  <a:lnTo>
                    <a:pt x="166698" y="84027"/>
                  </a:lnTo>
                  <a:lnTo>
                    <a:pt x="167480" y="84027"/>
                  </a:lnTo>
                  <a:lnTo>
                    <a:pt x="167480" y="80699"/>
                  </a:lnTo>
                  <a:close/>
                  <a:moveTo>
                    <a:pt x="1" y="87361"/>
                  </a:moveTo>
                  <a:lnTo>
                    <a:pt x="1" y="90689"/>
                  </a:lnTo>
                  <a:lnTo>
                    <a:pt x="783" y="90689"/>
                  </a:lnTo>
                  <a:lnTo>
                    <a:pt x="783" y="87361"/>
                  </a:lnTo>
                  <a:close/>
                  <a:moveTo>
                    <a:pt x="166698" y="87361"/>
                  </a:moveTo>
                  <a:lnTo>
                    <a:pt x="166698" y="90689"/>
                  </a:lnTo>
                  <a:lnTo>
                    <a:pt x="167480" y="90689"/>
                  </a:lnTo>
                  <a:lnTo>
                    <a:pt x="167480" y="87361"/>
                  </a:lnTo>
                  <a:close/>
                  <a:moveTo>
                    <a:pt x="783" y="90689"/>
                  </a:moveTo>
                  <a:lnTo>
                    <a:pt x="783" y="91471"/>
                  </a:lnTo>
                  <a:lnTo>
                    <a:pt x="4833" y="91471"/>
                  </a:lnTo>
                  <a:lnTo>
                    <a:pt x="4833" y="90689"/>
                  </a:lnTo>
                  <a:close/>
                  <a:moveTo>
                    <a:pt x="8878" y="90689"/>
                  </a:moveTo>
                  <a:lnTo>
                    <a:pt x="8878" y="91471"/>
                  </a:lnTo>
                  <a:lnTo>
                    <a:pt x="12928" y="91471"/>
                  </a:lnTo>
                  <a:lnTo>
                    <a:pt x="12928" y="90689"/>
                  </a:lnTo>
                  <a:close/>
                  <a:moveTo>
                    <a:pt x="16972" y="90689"/>
                  </a:moveTo>
                  <a:lnTo>
                    <a:pt x="16972" y="91471"/>
                  </a:lnTo>
                  <a:lnTo>
                    <a:pt x="21017" y="91471"/>
                  </a:lnTo>
                  <a:lnTo>
                    <a:pt x="21017" y="90689"/>
                  </a:lnTo>
                  <a:close/>
                  <a:moveTo>
                    <a:pt x="25067" y="90689"/>
                  </a:moveTo>
                  <a:lnTo>
                    <a:pt x="25067" y="91471"/>
                  </a:lnTo>
                  <a:lnTo>
                    <a:pt x="29112" y="91471"/>
                  </a:lnTo>
                  <a:lnTo>
                    <a:pt x="29112" y="90689"/>
                  </a:lnTo>
                  <a:close/>
                  <a:moveTo>
                    <a:pt x="33157" y="90689"/>
                  </a:moveTo>
                  <a:lnTo>
                    <a:pt x="33157" y="91471"/>
                  </a:lnTo>
                  <a:lnTo>
                    <a:pt x="37207" y="91471"/>
                  </a:lnTo>
                  <a:lnTo>
                    <a:pt x="37207" y="90689"/>
                  </a:lnTo>
                  <a:close/>
                  <a:moveTo>
                    <a:pt x="41252" y="90689"/>
                  </a:moveTo>
                  <a:lnTo>
                    <a:pt x="41252" y="91471"/>
                  </a:lnTo>
                  <a:lnTo>
                    <a:pt x="45296" y="91471"/>
                  </a:lnTo>
                  <a:lnTo>
                    <a:pt x="45296" y="90689"/>
                  </a:lnTo>
                  <a:close/>
                  <a:moveTo>
                    <a:pt x="49347" y="90689"/>
                  </a:moveTo>
                  <a:lnTo>
                    <a:pt x="49347" y="91471"/>
                  </a:lnTo>
                  <a:lnTo>
                    <a:pt x="53391" y="91471"/>
                  </a:lnTo>
                  <a:lnTo>
                    <a:pt x="53391" y="90689"/>
                  </a:lnTo>
                  <a:close/>
                  <a:moveTo>
                    <a:pt x="57441" y="90689"/>
                  </a:moveTo>
                  <a:lnTo>
                    <a:pt x="57441" y="91471"/>
                  </a:lnTo>
                  <a:lnTo>
                    <a:pt x="61486" y="91471"/>
                  </a:lnTo>
                  <a:lnTo>
                    <a:pt x="61486" y="90689"/>
                  </a:lnTo>
                  <a:close/>
                  <a:moveTo>
                    <a:pt x="65531" y="90689"/>
                  </a:moveTo>
                  <a:lnTo>
                    <a:pt x="65531" y="91471"/>
                  </a:lnTo>
                  <a:lnTo>
                    <a:pt x="69581" y="91471"/>
                  </a:lnTo>
                  <a:lnTo>
                    <a:pt x="69581" y="90689"/>
                  </a:lnTo>
                  <a:close/>
                  <a:moveTo>
                    <a:pt x="73626" y="90689"/>
                  </a:moveTo>
                  <a:lnTo>
                    <a:pt x="73626" y="91471"/>
                  </a:lnTo>
                  <a:lnTo>
                    <a:pt x="77670" y="91471"/>
                  </a:lnTo>
                  <a:lnTo>
                    <a:pt x="77670" y="90689"/>
                  </a:lnTo>
                  <a:close/>
                  <a:moveTo>
                    <a:pt x="81721" y="90689"/>
                  </a:moveTo>
                  <a:lnTo>
                    <a:pt x="81721" y="91471"/>
                  </a:lnTo>
                  <a:lnTo>
                    <a:pt x="85765" y="91471"/>
                  </a:lnTo>
                  <a:lnTo>
                    <a:pt x="85765" y="90689"/>
                  </a:lnTo>
                  <a:close/>
                  <a:moveTo>
                    <a:pt x="89816" y="90689"/>
                  </a:moveTo>
                  <a:lnTo>
                    <a:pt x="89816" y="91471"/>
                  </a:lnTo>
                  <a:lnTo>
                    <a:pt x="93860" y="91471"/>
                  </a:lnTo>
                  <a:lnTo>
                    <a:pt x="93860" y="90689"/>
                  </a:lnTo>
                  <a:close/>
                  <a:moveTo>
                    <a:pt x="97905" y="90689"/>
                  </a:moveTo>
                  <a:lnTo>
                    <a:pt x="97905" y="91471"/>
                  </a:lnTo>
                  <a:lnTo>
                    <a:pt x="101955" y="91471"/>
                  </a:lnTo>
                  <a:lnTo>
                    <a:pt x="101955" y="90689"/>
                  </a:lnTo>
                  <a:close/>
                  <a:moveTo>
                    <a:pt x="106000" y="90689"/>
                  </a:moveTo>
                  <a:lnTo>
                    <a:pt x="106000" y="91471"/>
                  </a:lnTo>
                  <a:lnTo>
                    <a:pt x="110045" y="91471"/>
                  </a:lnTo>
                  <a:lnTo>
                    <a:pt x="110045" y="90689"/>
                  </a:lnTo>
                  <a:close/>
                  <a:moveTo>
                    <a:pt x="114095" y="90689"/>
                  </a:moveTo>
                  <a:lnTo>
                    <a:pt x="114095" y="91471"/>
                  </a:lnTo>
                  <a:lnTo>
                    <a:pt x="118139" y="91471"/>
                  </a:lnTo>
                  <a:lnTo>
                    <a:pt x="118139" y="90689"/>
                  </a:lnTo>
                  <a:close/>
                  <a:moveTo>
                    <a:pt x="122184" y="90689"/>
                  </a:moveTo>
                  <a:lnTo>
                    <a:pt x="122184" y="91471"/>
                  </a:lnTo>
                  <a:lnTo>
                    <a:pt x="126234" y="91471"/>
                  </a:lnTo>
                  <a:lnTo>
                    <a:pt x="126234" y="90689"/>
                  </a:lnTo>
                  <a:close/>
                  <a:moveTo>
                    <a:pt x="130279" y="90689"/>
                  </a:moveTo>
                  <a:lnTo>
                    <a:pt x="130279" y="91471"/>
                  </a:lnTo>
                  <a:lnTo>
                    <a:pt x="134329" y="91471"/>
                  </a:lnTo>
                  <a:lnTo>
                    <a:pt x="134329" y="90689"/>
                  </a:lnTo>
                  <a:close/>
                  <a:moveTo>
                    <a:pt x="138374" y="90689"/>
                  </a:moveTo>
                  <a:lnTo>
                    <a:pt x="138374" y="91471"/>
                  </a:lnTo>
                  <a:lnTo>
                    <a:pt x="142419" y="91471"/>
                  </a:lnTo>
                  <a:lnTo>
                    <a:pt x="142419" y="90689"/>
                  </a:lnTo>
                  <a:close/>
                  <a:moveTo>
                    <a:pt x="146469" y="90689"/>
                  </a:moveTo>
                  <a:lnTo>
                    <a:pt x="146469" y="91471"/>
                  </a:lnTo>
                  <a:lnTo>
                    <a:pt x="150514" y="91471"/>
                  </a:lnTo>
                  <a:lnTo>
                    <a:pt x="150514" y="90689"/>
                  </a:lnTo>
                  <a:close/>
                  <a:moveTo>
                    <a:pt x="154558" y="90689"/>
                  </a:moveTo>
                  <a:lnTo>
                    <a:pt x="154558" y="91471"/>
                  </a:lnTo>
                  <a:lnTo>
                    <a:pt x="158608" y="91471"/>
                  </a:lnTo>
                  <a:lnTo>
                    <a:pt x="158608" y="90689"/>
                  </a:lnTo>
                  <a:close/>
                  <a:moveTo>
                    <a:pt x="162653" y="90689"/>
                  </a:moveTo>
                  <a:lnTo>
                    <a:pt x="162653" y="91471"/>
                  </a:lnTo>
                  <a:lnTo>
                    <a:pt x="166698" y="91471"/>
                  </a:lnTo>
                  <a:lnTo>
                    <a:pt x="166698" y="906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a:off x="1715000" y="1711875"/>
              <a:ext cx="4187000" cy="2286775"/>
            </a:xfrm>
            <a:custGeom>
              <a:avLst/>
              <a:gdLst/>
              <a:ahLst/>
              <a:cxnLst/>
              <a:rect l="l" t="t" r="r" b="b"/>
              <a:pathLst>
                <a:path w="167480" h="91471" fill="none" extrusionOk="0">
                  <a:moveTo>
                    <a:pt x="1" y="0"/>
                  </a:moveTo>
                  <a:lnTo>
                    <a:pt x="167480" y="0"/>
                  </a:lnTo>
                  <a:lnTo>
                    <a:pt x="167480" y="91471"/>
                  </a:lnTo>
                  <a:lnTo>
                    <a:pt x="1" y="91471"/>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734550" y="1731400"/>
              <a:ext cx="4147900" cy="2247725"/>
            </a:xfrm>
            <a:custGeom>
              <a:avLst/>
              <a:gdLst/>
              <a:ahLst/>
              <a:cxnLst/>
              <a:rect l="l" t="t" r="r" b="b"/>
              <a:pathLst>
                <a:path w="165916" h="89909" fill="none" extrusionOk="0">
                  <a:moveTo>
                    <a:pt x="1" y="1"/>
                  </a:moveTo>
                  <a:lnTo>
                    <a:pt x="165916" y="1"/>
                  </a:lnTo>
                  <a:lnTo>
                    <a:pt x="165916" y="89908"/>
                  </a:lnTo>
                  <a:lnTo>
                    <a:pt x="1" y="89908"/>
                  </a:lnTo>
                  <a:close/>
                </a:path>
              </a:pathLst>
            </a:custGeom>
            <a:noFill/>
            <a:ln w="1075" cap="flat" cmpd="sng">
              <a:solidFill>
                <a:schemeClr val="lt2"/>
              </a:solidFill>
              <a:prstDash val="solid"/>
              <a:miter lim="54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title"/>
          </p:nvPr>
        </p:nvSpPr>
        <p:spPr>
          <a:xfrm>
            <a:off x="720000" y="386205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Rowdies"/>
              <a:buNone/>
              <a:defRPr sz="3000">
                <a:solidFill>
                  <a:schemeClr val="dk2"/>
                </a:solidFill>
                <a:latin typeface="Rowdies"/>
                <a:ea typeface="Rowdies"/>
                <a:cs typeface="Rowdies"/>
                <a:sym typeface="Rowdies"/>
              </a:defRPr>
            </a:lvl1pPr>
            <a:lvl2pPr lvl="1" algn="ctr" rtl="0">
              <a:spcBef>
                <a:spcPts val="0"/>
              </a:spcBef>
              <a:spcAft>
                <a:spcPts val="0"/>
              </a:spcAft>
              <a:buClr>
                <a:schemeClr val="dk2"/>
              </a:buClr>
              <a:buSzPts val="3000"/>
              <a:buFont typeface="Rowdies"/>
              <a:buNone/>
              <a:defRPr sz="3000">
                <a:solidFill>
                  <a:schemeClr val="dk2"/>
                </a:solidFill>
                <a:latin typeface="Rowdies"/>
                <a:ea typeface="Rowdies"/>
                <a:cs typeface="Rowdies"/>
                <a:sym typeface="Rowdies"/>
              </a:defRPr>
            </a:lvl2pPr>
            <a:lvl3pPr lvl="2" algn="ctr" rtl="0">
              <a:spcBef>
                <a:spcPts val="0"/>
              </a:spcBef>
              <a:spcAft>
                <a:spcPts val="0"/>
              </a:spcAft>
              <a:buClr>
                <a:schemeClr val="dk2"/>
              </a:buClr>
              <a:buSzPts val="3000"/>
              <a:buFont typeface="Rowdies"/>
              <a:buNone/>
              <a:defRPr sz="3000">
                <a:solidFill>
                  <a:schemeClr val="dk2"/>
                </a:solidFill>
                <a:latin typeface="Rowdies"/>
                <a:ea typeface="Rowdies"/>
                <a:cs typeface="Rowdies"/>
                <a:sym typeface="Rowdies"/>
              </a:defRPr>
            </a:lvl3pPr>
            <a:lvl4pPr lvl="3" algn="ctr" rtl="0">
              <a:spcBef>
                <a:spcPts val="0"/>
              </a:spcBef>
              <a:spcAft>
                <a:spcPts val="0"/>
              </a:spcAft>
              <a:buClr>
                <a:schemeClr val="dk2"/>
              </a:buClr>
              <a:buSzPts val="3000"/>
              <a:buFont typeface="Rowdies"/>
              <a:buNone/>
              <a:defRPr sz="3000">
                <a:solidFill>
                  <a:schemeClr val="dk2"/>
                </a:solidFill>
                <a:latin typeface="Rowdies"/>
                <a:ea typeface="Rowdies"/>
                <a:cs typeface="Rowdies"/>
                <a:sym typeface="Rowdies"/>
              </a:defRPr>
            </a:lvl4pPr>
            <a:lvl5pPr lvl="4" algn="ctr" rtl="0">
              <a:spcBef>
                <a:spcPts val="0"/>
              </a:spcBef>
              <a:spcAft>
                <a:spcPts val="0"/>
              </a:spcAft>
              <a:buClr>
                <a:schemeClr val="dk2"/>
              </a:buClr>
              <a:buSzPts val="3000"/>
              <a:buFont typeface="Rowdies"/>
              <a:buNone/>
              <a:defRPr sz="3000">
                <a:solidFill>
                  <a:schemeClr val="dk2"/>
                </a:solidFill>
                <a:latin typeface="Rowdies"/>
                <a:ea typeface="Rowdies"/>
                <a:cs typeface="Rowdies"/>
                <a:sym typeface="Rowdies"/>
              </a:defRPr>
            </a:lvl5pPr>
            <a:lvl6pPr lvl="5" algn="ctr" rtl="0">
              <a:spcBef>
                <a:spcPts val="0"/>
              </a:spcBef>
              <a:spcAft>
                <a:spcPts val="0"/>
              </a:spcAft>
              <a:buClr>
                <a:schemeClr val="dk2"/>
              </a:buClr>
              <a:buSzPts val="3000"/>
              <a:buFont typeface="Rowdies"/>
              <a:buNone/>
              <a:defRPr sz="3000">
                <a:solidFill>
                  <a:schemeClr val="dk2"/>
                </a:solidFill>
                <a:latin typeface="Rowdies"/>
                <a:ea typeface="Rowdies"/>
                <a:cs typeface="Rowdies"/>
                <a:sym typeface="Rowdies"/>
              </a:defRPr>
            </a:lvl6pPr>
            <a:lvl7pPr lvl="6" algn="ctr" rtl="0">
              <a:spcBef>
                <a:spcPts val="0"/>
              </a:spcBef>
              <a:spcAft>
                <a:spcPts val="0"/>
              </a:spcAft>
              <a:buClr>
                <a:schemeClr val="dk2"/>
              </a:buClr>
              <a:buSzPts val="3000"/>
              <a:buFont typeface="Rowdies"/>
              <a:buNone/>
              <a:defRPr sz="3000">
                <a:solidFill>
                  <a:schemeClr val="dk2"/>
                </a:solidFill>
                <a:latin typeface="Rowdies"/>
                <a:ea typeface="Rowdies"/>
                <a:cs typeface="Rowdies"/>
                <a:sym typeface="Rowdies"/>
              </a:defRPr>
            </a:lvl7pPr>
            <a:lvl8pPr lvl="7" algn="ctr" rtl="0">
              <a:spcBef>
                <a:spcPts val="0"/>
              </a:spcBef>
              <a:spcAft>
                <a:spcPts val="0"/>
              </a:spcAft>
              <a:buClr>
                <a:schemeClr val="dk2"/>
              </a:buClr>
              <a:buSzPts val="3000"/>
              <a:buFont typeface="Rowdies"/>
              <a:buNone/>
              <a:defRPr sz="3000">
                <a:solidFill>
                  <a:schemeClr val="dk2"/>
                </a:solidFill>
                <a:latin typeface="Rowdies"/>
                <a:ea typeface="Rowdies"/>
                <a:cs typeface="Rowdies"/>
                <a:sym typeface="Rowdies"/>
              </a:defRPr>
            </a:lvl8pPr>
            <a:lvl9pPr lvl="8" algn="ctr" rtl="0">
              <a:spcBef>
                <a:spcPts val="0"/>
              </a:spcBef>
              <a:spcAft>
                <a:spcPts val="0"/>
              </a:spcAft>
              <a:buClr>
                <a:schemeClr val="dk2"/>
              </a:buClr>
              <a:buSzPts val="3000"/>
              <a:buFont typeface="Rowdies"/>
              <a:buNone/>
              <a:defRPr sz="3000">
                <a:solidFill>
                  <a:schemeClr val="dk2"/>
                </a:solidFill>
                <a:latin typeface="Rowdies"/>
                <a:ea typeface="Rowdies"/>
                <a:cs typeface="Rowdies"/>
                <a:sym typeface="Rowdies"/>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oto Sans"/>
              <a:buChar char="●"/>
              <a:defRPr>
                <a:solidFill>
                  <a:schemeClr val="dk1"/>
                </a:solidFill>
                <a:latin typeface="Noto Sans"/>
                <a:ea typeface="Noto Sans"/>
                <a:cs typeface="Noto Sans"/>
                <a:sym typeface="Noto Sans"/>
              </a:defRPr>
            </a:lvl1pPr>
            <a:lvl2pPr marL="914400" lvl="1"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2pPr>
            <a:lvl3pPr marL="1371600" lvl="2"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3pPr>
            <a:lvl4pPr marL="1828800" lvl="3"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4pPr>
            <a:lvl5pPr marL="2286000" lvl="4"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5pPr>
            <a:lvl6pPr marL="2743200" lvl="5"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6pPr>
            <a:lvl7pPr marL="3200400" lvl="6"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7pPr>
            <a:lvl8pPr marL="3657600" lvl="7" indent="-317500">
              <a:lnSpc>
                <a:spcPct val="115000"/>
              </a:lnSpc>
              <a:spcBef>
                <a:spcPts val="1600"/>
              </a:spcBef>
              <a:spcAft>
                <a:spcPts val="0"/>
              </a:spcAft>
              <a:buClr>
                <a:schemeClr val="dk1"/>
              </a:buClr>
              <a:buSzPts val="1400"/>
              <a:buFont typeface="Noto Sans"/>
              <a:buChar char="○"/>
              <a:defRPr>
                <a:solidFill>
                  <a:schemeClr val="dk1"/>
                </a:solidFill>
                <a:latin typeface="Noto Sans"/>
                <a:ea typeface="Noto Sans"/>
                <a:cs typeface="Noto Sans"/>
                <a:sym typeface="Noto Sans"/>
              </a:defRPr>
            </a:lvl8pPr>
            <a:lvl9pPr marL="4114800" lvl="8" indent="-317500">
              <a:lnSpc>
                <a:spcPct val="115000"/>
              </a:lnSpc>
              <a:spcBef>
                <a:spcPts val="1600"/>
              </a:spcBef>
              <a:spcAft>
                <a:spcPts val="1600"/>
              </a:spcAft>
              <a:buClr>
                <a:schemeClr val="dk1"/>
              </a:buClr>
              <a:buSzPts val="1400"/>
              <a:buFont typeface="Noto Sans"/>
              <a:buChar char="■"/>
              <a:defRPr>
                <a:solidFill>
                  <a:schemeClr val="dk1"/>
                </a:solidFill>
                <a:latin typeface="Noto Sans"/>
                <a:ea typeface="Noto Sans"/>
                <a:cs typeface="Noto Sans"/>
                <a:sym typeface="No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2"/>
          <p:cNvSpPr txBox="1">
            <a:spLocks noGrp="1"/>
          </p:cNvSpPr>
          <p:nvPr>
            <p:ph type="ctrTitle"/>
          </p:nvPr>
        </p:nvSpPr>
        <p:spPr>
          <a:xfrm>
            <a:off x="1603925" y="1446573"/>
            <a:ext cx="5936100" cy="192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Predicting Home Loan Approval</a:t>
            </a:r>
            <a:endParaRPr dirty="0"/>
          </a:p>
        </p:txBody>
      </p:sp>
      <p:sp>
        <p:nvSpPr>
          <p:cNvPr id="389" name="Google Shape;389;p32"/>
          <p:cNvSpPr txBox="1">
            <a:spLocks noGrp="1"/>
          </p:cNvSpPr>
          <p:nvPr>
            <p:ph type="subTitle" idx="1"/>
          </p:nvPr>
        </p:nvSpPr>
        <p:spPr>
          <a:xfrm>
            <a:off x="2307600" y="3221113"/>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Syaerul Rochman</a:t>
            </a:r>
            <a:endParaRPr dirty="0"/>
          </a:p>
        </p:txBody>
      </p:sp>
      <p:grpSp>
        <p:nvGrpSpPr>
          <p:cNvPr id="390" name="Google Shape;390;p32"/>
          <p:cNvGrpSpPr/>
          <p:nvPr/>
        </p:nvGrpSpPr>
        <p:grpSpPr>
          <a:xfrm>
            <a:off x="207092" y="2560063"/>
            <a:ext cx="2360772" cy="2378490"/>
            <a:chOff x="1210525" y="238125"/>
            <a:chExt cx="5189650" cy="5228600"/>
          </a:xfrm>
        </p:grpSpPr>
        <p:sp>
          <p:nvSpPr>
            <p:cNvPr id="391" name="Google Shape;391;p32"/>
            <p:cNvSpPr/>
            <p:nvPr/>
          </p:nvSpPr>
          <p:spPr>
            <a:xfrm>
              <a:off x="1210525" y="238125"/>
              <a:ext cx="5189650" cy="5228600"/>
            </a:xfrm>
            <a:custGeom>
              <a:avLst/>
              <a:gdLst/>
              <a:ahLst/>
              <a:cxnLst/>
              <a:rect l="l" t="t" r="r" b="b"/>
              <a:pathLst>
                <a:path w="207586" h="209144" extrusionOk="0">
                  <a:moveTo>
                    <a:pt x="116932" y="27938"/>
                  </a:moveTo>
                  <a:lnTo>
                    <a:pt x="99458" y="81781"/>
                  </a:lnTo>
                  <a:lnTo>
                    <a:pt x="97494" y="67863"/>
                  </a:lnTo>
                  <a:lnTo>
                    <a:pt x="116932" y="27938"/>
                  </a:lnTo>
                  <a:close/>
                  <a:moveTo>
                    <a:pt x="86962" y="7823"/>
                  </a:moveTo>
                  <a:lnTo>
                    <a:pt x="86962" y="85236"/>
                  </a:lnTo>
                  <a:lnTo>
                    <a:pt x="78564" y="67965"/>
                  </a:lnTo>
                  <a:lnTo>
                    <a:pt x="86962" y="7823"/>
                  </a:lnTo>
                  <a:close/>
                  <a:moveTo>
                    <a:pt x="57162" y="28243"/>
                  </a:moveTo>
                  <a:lnTo>
                    <a:pt x="75246" y="83881"/>
                  </a:lnTo>
                  <a:lnTo>
                    <a:pt x="74975" y="85811"/>
                  </a:lnTo>
                  <a:lnTo>
                    <a:pt x="65662" y="76126"/>
                  </a:lnTo>
                  <a:lnTo>
                    <a:pt x="57162" y="28243"/>
                  </a:lnTo>
                  <a:close/>
                  <a:moveTo>
                    <a:pt x="75991" y="86218"/>
                  </a:moveTo>
                  <a:lnTo>
                    <a:pt x="76329" y="87233"/>
                  </a:lnTo>
                  <a:lnTo>
                    <a:pt x="75923" y="86793"/>
                  </a:lnTo>
                  <a:lnTo>
                    <a:pt x="75991" y="86218"/>
                  </a:lnTo>
                  <a:close/>
                  <a:moveTo>
                    <a:pt x="30240" y="42093"/>
                  </a:moveTo>
                  <a:lnTo>
                    <a:pt x="63529" y="87877"/>
                  </a:lnTo>
                  <a:lnTo>
                    <a:pt x="51134" y="81273"/>
                  </a:lnTo>
                  <a:lnTo>
                    <a:pt x="30240" y="42093"/>
                  </a:lnTo>
                  <a:close/>
                  <a:moveTo>
                    <a:pt x="153031" y="28954"/>
                  </a:moveTo>
                  <a:lnTo>
                    <a:pt x="107552" y="91568"/>
                  </a:lnTo>
                  <a:lnTo>
                    <a:pt x="110904" y="72672"/>
                  </a:lnTo>
                  <a:lnTo>
                    <a:pt x="153031" y="28954"/>
                  </a:lnTo>
                  <a:close/>
                  <a:moveTo>
                    <a:pt x="165493" y="62851"/>
                  </a:moveTo>
                  <a:lnTo>
                    <a:pt x="119675" y="96140"/>
                  </a:lnTo>
                  <a:lnTo>
                    <a:pt x="126278" y="83746"/>
                  </a:lnTo>
                  <a:lnTo>
                    <a:pt x="165493" y="62851"/>
                  </a:lnTo>
                  <a:close/>
                  <a:moveTo>
                    <a:pt x="179343" y="89773"/>
                  </a:moveTo>
                  <a:lnTo>
                    <a:pt x="123705" y="107823"/>
                  </a:lnTo>
                  <a:lnTo>
                    <a:pt x="121774" y="107552"/>
                  </a:lnTo>
                  <a:lnTo>
                    <a:pt x="131426" y="98239"/>
                  </a:lnTo>
                  <a:lnTo>
                    <a:pt x="179343" y="89773"/>
                  </a:lnTo>
                  <a:close/>
                  <a:moveTo>
                    <a:pt x="120792" y="108534"/>
                  </a:moveTo>
                  <a:lnTo>
                    <a:pt x="121368" y="108602"/>
                  </a:lnTo>
                  <a:lnTo>
                    <a:pt x="120352" y="108940"/>
                  </a:lnTo>
                  <a:lnTo>
                    <a:pt x="120792" y="108534"/>
                  </a:lnTo>
                  <a:close/>
                  <a:moveTo>
                    <a:pt x="139621" y="111141"/>
                  </a:moveTo>
                  <a:lnTo>
                    <a:pt x="199763" y="119540"/>
                  </a:lnTo>
                  <a:lnTo>
                    <a:pt x="122350" y="119540"/>
                  </a:lnTo>
                  <a:lnTo>
                    <a:pt x="139621" y="111141"/>
                  </a:lnTo>
                  <a:close/>
                  <a:moveTo>
                    <a:pt x="54622" y="131257"/>
                  </a:moveTo>
                  <a:lnTo>
                    <a:pt x="54182" y="131663"/>
                  </a:lnTo>
                  <a:lnTo>
                    <a:pt x="53607" y="131595"/>
                  </a:lnTo>
                  <a:lnTo>
                    <a:pt x="54622" y="131257"/>
                  </a:lnTo>
                  <a:close/>
                  <a:moveTo>
                    <a:pt x="139688" y="130105"/>
                  </a:moveTo>
                  <a:lnTo>
                    <a:pt x="179614" y="149543"/>
                  </a:lnTo>
                  <a:lnTo>
                    <a:pt x="125804" y="132069"/>
                  </a:lnTo>
                  <a:lnTo>
                    <a:pt x="139688" y="130105"/>
                  </a:lnTo>
                  <a:close/>
                  <a:moveTo>
                    <a:pt x="98645" y="152963"/>
                  </a:moveTo>
                  <a:lnTo>
                    <a:pt x="99052" y="153404"/>
                  </a:lnTo>
                  <a:lnTo>
                    <a:pt x="98984" y="153979"/>
                  </a:lnTo>
                  <a:lnTo>
                    <a:pt x="98645" y="152963"/>
                  </a:lnTo>
                  <a:close/>
                  <a:moveTo>
                    <a:pt x="55300" y="144057"/>
                  </a:moveTo>
                  <a:lnTo>
                    <a:pt x="48696" y="156451"/>
                  </a:lnTo>
                  <a:lnTo>
                    <a:pt x="9516" y="177312"/>
                  </a:lnTo>
                  <a:lnTo>
                    <a:pt x="55300" y="144057"/>
                  </a:lnTo>
                  <a:close/>
                  <a:moveTo>
                    <a:pt x="116018" y="140163"/>
                  </a:moveTo>
                  <a:lnTo>
                    <a:pt x="134914" y="143515"/>
                  </a:lnTo>
                  <a:lnTo>
                    <a:pt x="178632" y="185642"/>
                  </a:lnTo>
                  <a:lnTo>
                    <a:pt x="178632" y="185642"/>
                  </a:lnTo>
                  <a:lnTo>
                    <a:pt x="116018" y="140163"/>
                  </a:lnTo>
                  <a:close/>
                  <a:moveTo>
                    <a:pt x="111446" y="152286"/>
                  </a:moveTo>
                  <a:lnTo>
                    <a:pt x="123840" y="158890"/>
                  </a:lnTo>
                  <a:lnTo>
                    <a:pt x="144667" y="197977"/>
                  </a:lnTo>
                  <a:lnTo>
                    <a:pt x="111446" y="152286"/>
                  </a:lnTo>
                  <a:close/>
                  <a:moveTo>
                    <a:pt x="86962" y="0"/>
                  </a:moveTo>
                  <a:lnTo>
                    <a:pt x="77718" y="66238"/>
                  </a:lnTo>
                  <a:lnTo>
                    <a:pt x="55943" y="21537"/>
                  </a:lnTo>
                  <a:lnTo>
                    <a:pt x="55537" y="21707"/>
                  </a:lnTo>
                  <a:lnTo>
                    <a:pt x="55097" y="21808"/>
                  </a:lnTo>
                  <a:lnTo>
                    <a:pt x="64477" y="74941"/>
                  </a:lnTo>
                  <a:lnTo>
                    <a:pt x="27057" y="36099"/>
                  </a:lnTo>
                  <a:lnTo>
                    <a:pt x="26685" y="36404"/>
                  </a:lnTo>
                  <a:lnTo>
                    <a:pt x="26312" y="36641"/>
                  </a:lnTo>
                  <a:lnTo>
                    <a:pt x="49678" y="80528"/>
                  </a:lnTo>
                  <a:lnTo>
                    <a:pt x="49678" y="80528"/>
                  </a:lnTo>
                  <a:lnTo>
                    <a:pt x="0" y="54047"/>
                  </a:lnTo>
                  <a:lnTo>
                    <a:pt x="0" y="57196"/>
                  </a:lnTo>
                  <a:lnTo>
                    <a:pt x="58957" y="100034"/>
                  </a:lnTo>
                  <a:lnTo>
                    <a:pt x="58957" y="100034"/>
                  </a:lnTo>
                  <a:lnTo>
                    <a:pt x="40061" y="96682"/>
                  </a:lnTo>
                  <a:lnTo>
                    <a:pt x="0" y="58077"/>
                  </a:lnTo>
                  <a:lnTo>
                    <a:pt x="0" y="59567"/>
                  </a:lnTo>
                  <a:lnTo>
                    <a:pt x="38165" y="96343"/>
                  </a:lnTo>
                  <a:lnTo>
                    <a:pt x="0" y="89604"/>
                  </a:lnTo>
                  <a:lnTo>
                    <a:pt x="0" y="92144"/>
                  </a:lnTo>
                  <a:lnTo>
                    <a:pt x="49170" y="108128"/>
                  </a:lnTo>
                  <a:lnTo>
                    <a:pt x="35286" y="110058"/>
                  </a:lnTo>
                  <a:lnTo>
                    <a:pt x="0" y="92923"/>
                  </a:lnTo>
                  <a:lnTo>
                    <a:pt x="0" y="93939"/>
                  </a:lnTo>
                  <a:lnTo>
                    <a:pt x="33627" y="110295"/>
                  </a:lnTo>
                  <a:lnTo>
                    <a:pt x="0" y="115002"/>
                  </a:lnTo>
                  <a:lnTo>
                    <a:pt x="0" y="120623"/>
                  </a:lnTo>
                  <a:lnTo>
                    <a:pt x="52624" y="120623"/>
                  </a:lnTo>
                  <a:lnTo>
                    <a:pt x="35354" y="129022"/>
                  </a:lnTo>
                  <a:lnTo>
                    <a:pt x="0" y="124111"/>
                  </a:lnTo>
                  <a:lnTo>
                    <a:pt x="0" y="125195"/>
                  </a:lnTo>
                  <a:lnTo>
                    <a:pt x="33627" y="129868"/>
                  </a:lnTo>
                  <a:lnTo>
                    <a:pt x="0" y="146258"/>
                  </a:lnTo>
                  <a:lnTo>
                    <a:pt x="0" y="149001"/>
                  </a:lnTo>
                  <a:lnTo>
                    <a:pt x="51270" y="132340"/>
                  </a:lnTo>
                  <a:lnTo>
                    <a:pt x="53200" y="132611"/>
                  </a:lnTo>
                  <a:lnTo>
                    <a:pt x="43549" y="141924"/>
                  </a:lnTo>
                  <a:lnTo>
                    <a:pt x="0" y="149645"/>
                  </a:lnTo>
                  <a:lnTo>
                    <a:pt x="0" y="150593"/>
                  </a:lnTo>
                  <a:lnTo>
                    <a:pt x="42330" y="143109"/>
                  </a:lnTo>
                  <a:lnTo>
                    <a:pt x="3522" y="180529"/>
                  </a:lnTo>
                  <a:lnTo>
                    <a:pt x="3793" y="180901"/>
                  </a:lnTo>
                  <a:lnTo>
                    <a:pt x="4064" y="181274"/>
                  </a:lnTo>
                  <a:lnTo>
                    <a:pt x="47917" y="157908"/>
                  </a:lnTo>
                  <a:lnTo>
                    <a:pt x="20623" y="209144"/>
                  </a:lnTo>
                  <a:lnTo>
                    <a:pt x="23468" y="209144"/>
                  </a:lnTo>
                  <a:lnTo>
                    <a:pt x="67457" y="148629"/>
                  </a:lnTo>
                  <a:lnTo>
                    <a:pt x="64104" y="167525"/>
                  </a:lnTo>
                  <a:lnTo>
                    <a:pt x="23976" y="209144"/>
                  </a:lnTo>
                  <a:lnTo>
                    <a:pt x="25466" y="209144"/>
                  </a:lnTo>
                  <a:lnTo>
                    <a:pt x="63766" y="169421"/>
                  </a:lnTo>
                  <a:lnTo>
                    <a:pt x="56722" y="209144"/>
                  </a:lnTo>
                  <a:lnTo>
                    <a:pt x="59059" y="209144"/>
                  </a:lnTo>
                  <a:lnTo>
                    <a:pt x="75550" y="158415"/>
                  </a:lnTo>
                  <a:lnTo>
                    <a:pt x="77481" y="172300"/>
                  </a:lnTo>
                  <a:lnTo>
                    <a:pt x="59567" y="209144"/>
                  </a:lnTo>
                  <a:lnTo>
                    <a:pt x="60582" y="209144"/>
                  </a:lnTo>
                  <a:lnTo>
                    <a:pt x="77718" y="173959"/>
                  </a:lnTo>
                  <a:lnTo>
                    <a:pt x="82628" y="209144"/>
                  </a:lnTo>
                  <a:lnTo>
                    <a:pt x="88046" y="209144"/>
                  </a:lnTo>
                  <a:lnTo>
                    <a:pt x="88046" y="154961"/>
                  </a:lnTo>
                  <a:lnTo>
                    <a:pt x="96444" y="172232"/>
                  </a:lnTo>
                  <a:lnTo>
                    <a:pt x="91297" y="209144"/>
                  </a:lnTo>
                  <a:lnTo>
                    <a:pt x="92381" y="209144"/>
                  </a:lnTo>
                  <a:lnTo>
                    <a:pt x="97291" y="173959"/>
                  </a:lnTo>
                  <a:lnTo>
                    <a:pt x="114426" y="209144"/>
                  </a:lnTo>
                  <a:lnTo>
                    <a:pt x="116932" y="209144"/>
                  </a:lnTo>
                  <a:lnTo>
                    <a:pt x="99763" y="156316"/>
                  </a:lnTo>
                  <a:lnTo>
                    <a:pt x="100034" y="154352"/>
                  </a:lnTo>
                  <a:lnTo>
                    <a:pt x="109346" y="164037"/>
                  </a:lnTo>
                  <a:lnTo>
                    <a:pt x="117338" y="209144"/>
                  </a:lnTo>
                  <a:lnTo>
                    <a:pt x="118286" y="209144"/>
                  </a:lnTo>
                  <a:lnTo>
                    <a:pt x="110498" y="165222"/>
                  </a:lnTo>
                  <a:lnTo>
                    <a:pt x="147951" y="204064"/>
                  </a:lnTo>
                  <a:lnTo>
                    <a:pt x="148324" y="203759"/>
                  </a:lnTo>
                  <a:lnTo>
                    <a:pt x="148696" y="203522"/>
                  </a:lnTo>
                  <a:lnTo>
                    <a:pt x="125330" y="159668"/>
                  </a:lnTo>
                  <a:lnTo>
                    <a:pt x="184355" y="191094"/>
                  </a:lnTo>
                  <a:lnTo>
                    <a:pt x="184626" y="190654"/>
                  </a:lnTo>
                  <a:lnTo>
                    <a:pt x="184964" y="190248"/>
                  </a:lnTo>
                  <a:lnTo>
                    <a:pt x="136844" y="143820"/>
                  </a:lnTo>
                  <a:lnTo>
                    <a:pt x="136844" y="143820"/>
                  </a:lnTo>
                  <a:lnTo>
                    <a:pt x="185777" y="152489"/>
                  </a:lnTo>
                  <a:lnTo>
                    <a:pt x="185879" y="152049"/>
                  </a:lnTo>
                  <a:lnTo>
                    <a:pt x="186048" y="151609"/>
                  </a:lnTo>
                  <a:lnTo>
                    <a:pt x="141382" y="129868"/>
                  </a:lnTo>
                  <a:lnTo>
                    <a:pt x="207586" y="120623"/>
                  </a:lnTo>
                  <a:lnTo>
                    <a:pt x="207552" y="120082"/>
                  </a:lnTo>
                  <a:lnTo>
                    <a:pt x="207586" y="119540"/>
                  </a:lnTo>
                  <a:lnTo>
                    <a:pt x="141382" y="110295"/>
                  </a:lnTo>
                  <a:lnTo>
                    <a:pt x="186048" y="88554"/>
                  </a:lnTo>
                  <a:lnTo>
                    <a:pt x="185879" y="88114"/>
                  </a:lnTo>
                  <a:lnTo>
                    <a:pt x="185777" y="87674"/>
                  </a:lnTo>
                  <a:lnTo>
                    <a:pt x="132645" y="97088"/>
                  </a:lnTo>
                  <a:lnTo>
                    <a:pt x="171487" y="59634"/>
                  </a:lnTo>
                  <a:lnTo>
                    <a:pt x="171182" y="59296"/>
                  </a:lnTo>
                  <a:lnTo>
                    <a:pt x="170945" y="58889"/>
                  </a:lnTo>
                  <a:lnTo>
                    <a:pt x="127091" y="82255"/>
                  </a:lnTo>
                  <a:lnTo>
                    <a:pt x="158517" y="23265"/>
                  </a:lnTo>
                  <a:lnTo>
                    <a:pt x="158077" y="22960"/>
                  </a:lnTo>
                  <a:lnTo>
                    <a:pt x="157636" y="22621"/>
                  </a:lnTo>
                  <a:lnTo>
                    <a:pt x="111243" y="70742"/>
                  </a:lnTo>
                  <a:lnTo>
                    <a:pt x="119912" y="21808"/>
                  </a:lnTo>
                  <a:lnTo>
                    <a:pt x="119472" y="21707"/>
                  </a:lnTo>
                  <a:lnTo>
                    <a:pt x="119031" y="21537"/>
                  </a:lnTo>
                  <a:lnTo>
                    <a:pt x="97291" y="66238"/>
                  </a:lnTo>
                  <a:lnTo>
                    <a:pt x="88012" y="0"/>
                  </a:lnTo>
                  <a:lnTo>
                    <a:pt x="87504" y="34"/>
                  </a:lnTo>
                  <a:lnTo>
                    <a:pt x="869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3318550" y="1348850"/>
              <a:ext cx="146475" cy="181200"/>
            </a:xfrm>
            <a:custGeom>
              <a:avLst/>
              <a:gdLst/>
              <a:ahLst/>
              <a:cxnLst/>
              <a:rect l="l" t="t" r="r" b="b"/>
              <a:pathLst>
                <a:path w="5859" h="7248" extrusionOk="0">
                  <a:moveTo>
                    <a:pt x="4030" y="0"/>
                  </a:moveTo>
                  <a:cubicBezTo>
                    <a:pt x="3657" y="204"/>
                    <a:pt x="3285" y="441"/>
                    <a:pt x="2912" y="644"/>
                  </a:cubicBezTo>
                  <a:cubicBezTo>
                    <a:pt x="2574" y="847"/>
                    <a:pt x="2337" y="949"/>
                    <a:pt x="2235" y="949"/>
                  </a:cubicBezTo>
                  <a:cubicBezTo>
                    <a:pt x="2133" y="949"/>
                    <a:pt x="2066" y="847"/>
                    <a:pt x="1964" y="644"/>
                  </a:cubicBezTo>
                  <a:cubicBezTo>
                    <a:pt x="1727" y="238"/>
                    <a:pt x="1558" y="34"/>
                    <a:pt x="1422" y="34"/>
                  </a:cubicBezTo>
                  <a:cubicBezTo>
                    <a:pt x="1118" y="238"/>
                    <a:pt x="880" y="373"/>
                    <a:pt x="711" y="441"/>
                  </a:cubicBezTo>
                  <a:cubicBezTo>
                    <a:pt x="271" y="712"/>
                    <a:pt x="34" y="847"/>
                    <a:pt x="0" y="881"/>
                  </a:cubicBezTo>
                  <a:cubicBezTo>
                    <a:pt x="34" y="949"/>
                    <a:pt x="68" y="1016"/>
                    <a:pt x="102" y="1050"/>
                  </a:cubicBezTo>
                  <a:cubicBezTo>
                    <a:pt x="135" y="1118"/>
                    <a:pt x="169" y="1152"/>
                    <a:pt x="169" y="1220"/>
                  </a:cubicBezTo>
                  <a:lnTo>
                    <a:pt x="169" y="7247"/>
                  </a:lnTo>
                  <a:lnTo>
                    <a:pt x="2167" y="7247"/>
                  </a:lnTo>
                  <a:lnTo>
                    <a:pt x="2167" y="1558"/>
                  </a:lnTo>
                  <a:cubicBezTo>
                    <a:pt x="2167" y="1423"/>
                    <a:pt x="2235" y="1355"/>
                    <a:pt x="2404" y="1355"/>
                  </a:cubicBezTo>
                  <a:cubicBezTo>
                    <a:pt x="2743" y="1355"/>
                    <a:pt x="3149" y="1626"/>
                    <a:pt x="3556" y="2235"/>
                  </a:cubicBezTo>
                  <a:cubicBezTo>
                    <a:pt x="3962" y="2879"/>
                    <a:pt x="4199" y="3522"/>
                    <a:pt x="4199" y="4233"/>
                  </a:cubicBezTo>
                  <a:cubicBezTo>
                    <a:pt x="4199" y="4674"/>
                    <a:pt x="4131" y="5148"/>
                    <a:pt x="3962" y="5588"/>
                  </a:cubicBezTo>
                  <a:cubicBezTo>
                    <a:pt x="3759" y="6198"/>
                    <a:pt x="3420" y="6706"/>
                    <a:pt x="2980" y="7112"/>
                  </a:cubicBezTo>
                  <a:lnTo>
                    <a:pt x="2980" y="7247"/>
                  </a:lnTo>
                  <a:lnTo>
                    <a:pt x="5588" y="7247"/>
                  </a:lnTo>
                  <a:lnTo>
                    <a:pt x="5588" y="6502"/>
                  </a:lnTo>
                  <a:lnTo>
                    <a:pt x="5384" y="6502"/>
                  </a:lnTo>
                  <a:cubicBezTo>
                    <a:pt x="5012" y="6672"/>
                    <a:pt x="4572" y="6807"/>
                    <a:pt x="4030" y="6909"/>
                  </a:cubicBezTo>
                  <a:cubicBezTo>
                    <a:pt x="3962" y="6943"/>
                    <a:pt x="3827" y="6943"/>
                    <a:pt x="3691" y="6976"/>
                  </a:cubicBezTo>
                  <a:cubicBezTo>
                    <a:pt x="3657" y="6976"/>
                    <a:pt x="3623" y="6976"/>
                    <a:pt x="3623" y="6943"/>
                  </a:cubicBezTo>
                  <a:cubicBezTo>
                    <a:pt x="3623" y="6909"/>
                    <a:pt x="3657" y="6875"/>
                    <a:pt x="3725" y="6807"/>
                  </a:cubicBezTo>
                  <a:cubicBezTo>
                    <a:pt x="3827" y="6739"/>
                    <a:pt x="3928" y="6638"/>
                    <a:pt x="4098" y="6536"/>
                  </a:cubicBezTo>
                  <a:cubicBezTo>
                    <a:pt x="4131" y="6468"/>
                    <a:pt x="4199" y="6401"/>
                    <a:pt x="4233" y="6333"/>
                  </a:cubicBezTo>
                  <a:cubicBezTo>
                    <a:pt x="4301" y="6299"/>
                    <a:pt x="4368" y="6231"/>
                    <a:pt x="4436" y="6164"/>
                  </a:cubicBezTo>
                  <a:cubicBezTo>
                    <a:pt x="4572" y="6028"/>
                    <a:pt x="4741" y="5859"/>
                    <a:pt x="4876" y="5690"/>
                  </a:cubicBezTo>
                  <a:cubicBezTo>
                    <a:pt x="5046" y="5486"/>
                    <a:pt x="5147" y="5351"/>
                    <a:pt x="5249" y="5216"/>
                  </a:cubicBezTo>
                  <a:cubicBezTo>
                    <a:pt x="5452" y="4843"/>
                    <a:pt x="5588" y="4504"/>
                    <a:pt x="5689" y="4166"/>
                  </a:cubicBezTo>
                  <a:cubicBezTo>
                    <a:pt x="5791" y="3793"/>
                    <a:pt x="5858" y="3421"/>
                    <a:pt x="5858" y="2981"/>
                  </a:cubicBezTo>
                  <a:cubicBezTo>
                    <a:pt x="5858" y="2506"/>
                    <a:pt x="5757" y="2066"/>
                    <a:pt x="5588" y="1660"/>
                  </a:cubicBezTo>
                  <a:cubicBezTo>
                    <a:pt x="5452" y="1253"/>
                    <a:pt x="5181" y="881"/>
                    <a:pt x="4809" y="508"/>
                  </a:cubicBezTo>
                  <a:cubicBezTo>
                    <a:pt x="4639" y="339"/>
                    <a:pt x="4470" y="204"/>
                    <a:pt x="4267" y="102"/>
                  </a:cubicBezTo>
                  <a:cubicBezTo>
                    <a:pt x="4199" y="68"/>
                    <a:pt x="4131" y="34"/>
                    <a:pt x="40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1518675" y="3160575"/>
              <a:ext cx="195575" cy="182050"/>
            </a:xfrm>
            <a:custGeom>
              <a:avLst/>
              <a:gdLst/>
              <a:ahLst/>
              <a:cxnLst/>
              <a:rect l="l" t="t" r="r" b="b"/>
              <a:pathLst>
                <a:path w="7823" h="7282" extrusionOk="0">
                  <a:moveTo>
                    <a:pt x="7823" y="0"/>
                  </a:moveTo>
                  <a:lnTo>
                    <a:pt x="5960" y="34"/>
                  </a:lnTo>
                  <a:cubicBezTo>
                    <a:pt x="5994" y="136"/>
                    <a:pt x="6028" y="237"/>
                    <a:pt x="6062" y="373"/>
                  </a:cubicBezTo>
                  <a:cubicBezTo>
                    <a:pt x="6096" y="474"/>
                    <a:pt x="6096" y="542"/>
                    <a:pt x="6096" y="610"/>
                  </a:cubicBezTo>
                  <a:lnTo>
                    <a:pt x="6096" y="5622"/>
                  </a:lnTo>
                  <a:cubicBezTo>
                    <a:pt x="6096" y="5656"/>
                    <a:pt x="6096" y="5689"/>
                    <a:pt x="6062" y="5723"/>
                  </a:cubicBezTo>
                  <a:cubicBezTo>
                    <a:pt x="6062" y="5723"/>
                    <a:pt x="6028" y="5757"/>
                    <a:pt x="6028" y="5757"/>
                  </a:cubicBezTo>
                  <a:cubicBezTo>
                    <a:pt x="5723" y="5520"/>
                    <a:pt x="5453" y="5249"/>
                    <a:pt x="5249" y="4978"/>
                  </a:cubicBezTo>
                  <a:cubicBezTo>
                    <a:pt x="5046" y="4741"/>
                    <a:pt x="4877" y="4436"/>
                    <a:pt x="4741" y="4132"/>
                  </a:cubicBezTo>
                  <a:cubicBezTo>
                    <a:pt x="4606" y="3895"/>
                    <a:pt x="4470" y="3590"/>
                    <a:pt x="4403" y="3217"/>
                  </a:cubicBezTo>
                  <a:cubicBezTo>
                    <a:pt x="4301" y="2845"/>
                    <a:pt x="4267" y="2540"/>
                    <a:pt x="4267" y="2235"/>
                  </a:cubicBezTo>
                  <a:cubicBezTo>
                    <a:pt x="4267" y="1863"/>
                    <a:pt x="4335" y="1490"/>
                    <a:pt x="4470" y="1152"/>
                  </a:cubicBezTo>
                  <a:cubicBezTo>
                    <a:pt x="4606" y="779"/>
                    <a:pt x="4809" y="474"/>
                    <a:pt x="5046" y="203"/>
                  </a:cubicBezTo>
                  <a:lnTo>
                    <a:pt x="5046" y="34"/>
                  </a:lnTo>
                  <a:lnTo>
                    <a:pt x="2913" y="34"/>
                  </a:lnTo>
                  <a:lnTo>
                    <a:pt x="2913" y="915"/>
                  </a:lnTo>
                  <a:lnTo>
                    <a:pt x="3082" y="915"/>
                  </a:lnTo>
                  <a:cubicBezTo>
                    <a:pt x="3455" y="711"/>
                    <a:pt x="3793" y="576"/>
                    <a:pt x="4030" y="474"/>
                  </a:cubicBezTo>
                  <a:cubicBezTo>
                    <a:pt x="4132" y="441"/>
                    <a:pt x="4200" y="407"/>
                    <a:pt x="4301" y="407"/>
                  </a:cubicBezTo>
                  <a:cubicBezTo>
                    <a:pt x="4335" y="407"/>
                    <a:pt x="4369" y="441"/>
                    <a:pt x="4335" y="508"/>
                  </a:cubicBezTo>
                  <a:cubicBezTo>
                    <a:pt x="4335" y="576"/>
                    <a:pt x="4233" y="678"/>
                    <a:pt x="4064" y="847"/>
                  </a:cubicBezTo>
                  <a:cubicBezTo>
                    <a:pt x="4030" y="881"/>
                    <a:pt x="3963" y="915"/>
                    <a:pt x="3895" y="982"/>
                  </a:cubicBezTo>
                  <a:cubicBezTo>
                    <a:pt x="3827" y="1016"/>
                    <a:pt x="3793" y="1050"/>
                    <a:pt x="3725" y="1118"/>
                  </a:cubicBezTo>
                  <a:cubicBezTo>
                    <a:pt x="3692" y="1152"/>
                    <a:pt x="3624" y="1287"/>
                    <a:pt x="3488" y="1490"/>
                  </a:cubicBezTo>
                  <a:cubicBezTo>
                    <a:pt x="3353" y="1693"/>
                    <a:pt x="3285" y="1829"/>
                    <a:pt x="3251" y="1863"/>
                  </a:cubicBezTo>
                  <a:cubicBezTo>
                    <a:pt x="3082" y="2201"/>
                    <a:pt x="2980" y="2472"/>
                    <a:pt x="2913" y="2709"/>
                  </a:cubicBezTo>
                  <a:cubicBezTo>
                    <a:pt x="2845" y="3014"/>
                    <a:pt x="2811" y="3319"/>
                    <a:pt x="2811" y="3590"/>
                  </a:cubicBezTo>
                  <a:cubicBezTo>
                    <a:pt x="2811" y="3895"/>
                    <a:pt x="2845" y="4233"/>
                    <a:pt x="2947" y="4572"/>
                  </a:cubicBezTo>
                  <a:cubicBezTo>
                    <a:pt x="3082" y="5012"/>
                    <a:pt x="3184" y="5283"/>
                    <a:pt x="3319" y="5419"/>
                  </a:cubicBezTo>
                  <a:lnTo>
                    <a:pt x="3319" y="5588"/>
                  </a:lnTo>
                  <a:lnTo>
                    <a:pt x="3218" y="5588"/>
                  </a:lnTo>
                  <a:cubicBezTo>
                    <a:pt x="2676" y="5249"/>
                    <a:pt x="2269" y="4843"/>
                    <a:pt x="1931" y="4301"/>
                  </a:cubicBezTo>
                  <a:cubicBezTo>
                    <a:pt x="1592" y="3725"/>
                    <a:pt x="1423" y="3048"/>
                    <a:pt x="1423" y="2303"/>
                  </a:cubicBezTo>
                  <a:cubicBezTo>
                    <a:pt x="1423" y="1931"/>
                    <a:pt x="1490" y="1558"/>
                    <a:pt x="1660" y="1219"/>
                  </a:cubicBezTo>
                  <a:cubicBezTo>
                    <a:pt x="1829" y="847"/>
                    <a:pt x="2066" y="474"/>
                    <a:pt x="2371" y="34"/>
                  </a:cubicBezTo>
                  <a:lnTo>
                    <a:pt x="237" y="34"/>
                  </a:lnTo>
                  <a:lnTo>
                    <a:pt x="237" y="881"/>
                  </a:lnTo>
                  <a:lnTo>
                    <a:pt x="407" y="881"/>
                  </a:lnTo>
                  <a:cubicBezTo>
                    <a:pt x="644" y="711"/>
                    <a:pt x="915" y="576"/>
                    <a:pt x="1186" y="474"/>
                  </a:cubicBezTo>
                  <a:cubicBezTo>
                    <a:pt x="1389" y="407"/>
                    <a:pt x="1524" y="373"/>
                    <a:pt x="1592" y="373"/>
                  </a:cubicBezTo>
                  <a:lnTo>
                    <a:pt x="1694" y="441"/>
                  </a:lnTo>
                  <a:cubicBezTo>
                    <a:pt x="1355" y="813"/>
                    <a:pt x="1016" y="1186"/>
                    <a:pt x="678" y="1558"/>
                  </a:cubicBezTo>
                  <a:cubicBezTo>
                    <a:pt x="237" y="2134"/>
                    <a:pt x="0" y="2845"/>
                    <a:pt x="0" y="3691"/>
                  </a:cubicBezTo>
                  <a:cubicBezTo>
                    <a:pt x="0" y="4064"/>
                    <a:pt x="68" y="4403"/>
                    <a:pt x="170" y="4707"/>
                  </a:cubicBezTo>
                  <a:cubicBezTo>
                    <a:pt x="237" y="4944"/>
                    <a:pt x="373" y="5215"/>
                    <a:pt x="576" y="5588"/>
                  </a:cubicBezTo>
                  <a:cubicBezTo>
                    <a:pt x="813" y="6062"/>
                    <a:pt x="1152" y="6468"/>
                    <a:pt x="1558" y="6841"/>
                  </a:cubicBezTo>
                  <a:cubicBezTo>
                    <a:pt x="1897" y="7146"/>
                    <a:pt x="2134" y="7281"/>
                    <a:pt x="2235" y="7281"/>
                  </a:cubicBezTo>
                  <a:cubicBezTo>
                    <a:pt x="2303" y="7281"/>
                    <a:pt x="2540" y="7078"/>
                    <a:pt x="2947" y="6671"/>
                  </a:cubicBezTo>
                  <a:cubicBezTo>
                    <a:pt x="3353" y="6231"/>
                    <a:pt x="3556" y="6028"/>
                    <a:pt x="3624" y="6028"/>
                  </a:cubicBezTo>
                  <a:cubicBezTo>
                    <a:pt x="3929" y="6299"/>
                    <a:pt x="4233" y="6570"/>
                    <a:pt x="4538" y="6841"/>
                  </a:cubicBezTo>
                  <a:cubicBezTo>
                    <a:pt x="4809" y="7078"/>
                    <a:pt x="5012" y="7213"/>
                    <a:pt x="5080" y="7213"/>
                  </a:cubicBezTo>
                  <a:cubicBezTo>
                    <a:pt x="5182" y="7146"/>
                    <a:pt x="5249" y="7078"/>
                    <a:pt x="5317" y="7044"/>
                  </a:cubicBezTo>
                  <a:cubicBezTo>
                    <a:pt x="5690" y="6807"/>
                    <a:pt x="6062" y="6468"/>
                    <a:pt x="6435" y="6096"/>
                  </a:cubicBezTo>
                  <a:cubicBezTo>
                    <a:pt x="6909" y="5689"/>
                    <a:pt x="7349" y="5283"/>
                    <a:pt x="7823" y="4843"/>
                  </a:cubicBezTo>
                  <a:lnTo>
                    <a:pt x="78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5061675" y="3158875"/>
              <a:ext cx="141400" cy="183750"/>
            </a:xfrm>
            <a:custGeom>
              <a:avLst/>
              <a:gdLst/>
              <a:ahLst/>
              <a:cxnLst/>
              <a:rect l="l" t="t" r="r" b="b"/>
              <a:pathLst>
                <a:path w="5656" h="7350" extrusionOk="0">
                  <a:moveTo>
                    <a:pt x="3726" y="475"/>
                  </a:moveTo>
                  <a:cubicBezTo>
                    <a:pt x="3963" y="542"/>
                    <a:pt x="4132" y="576"/>
                    <a:pt x="4268" y="610"/>
                  </a:cubicBezTo>
                  <a:cubicBezTo>
                    <a:pt x="4606" y="712"/>
                    <a:pt x="4776" y="847"/>
                    <a:pt x="4776" y="983"/>
                  </a:cubicBezTo>
                  <a:lnTo>
                    <a:pt x="4776" y="6570"/>
                  </a:lnTo>
                  <a:cubicBezTo>
                    <a:pt x="4640" y="6672"/>
                    <a:pt x="4471" y="6706"/>
                    <a:pt x="4268" y="6773"/>
                  </a:cubicBezTo>
                  <a:cubicBezTo>
                    <a:pt x="4064" y="6841"/>
                    <a:pt x="3895" y="6841"/>
                    <a:pt x="3793" y="6841"/>
                  </a:cubicBezTo>
                  <a:cubicBezTo>
                    <a:pt x="3286" y="6841"/>
                    <a:pt x="2879" y="6570"/>
                    <a:pt x="2574" y="6028"/>
                  </a:cubicBezTo>
                  <a:cubicBezTo>
                    <a:pt x="2303" y="5554"/>
                    <a:pt x="2202" y="4979"/>
                    <a:pt x="2202" y="4335"/>
                  </a:cubicBezTo>
                  <a:cubicBezTo>
                    <a:pt x="2202" y="4064"/>
                    <a:pt x="2202" y="3929"/>
                    <a:pt x="2270" y="3895"/>
                  </a:cubicBezTo>
                  <a:cubicBezTo>
                    <a:pt x="2337" y="3861"/>
                    <a:pt x="2574" y="3827"/>
                    <a:pt x="2947" y="3827"/>
                  </a:cubicBezTo>
                  <a:cubicBezTo>
                    <a:pt x="3150" y="3827"/>
                    <a:pt x="3353" y="3861"/>
                    <a:pt x="3556" y="3895"/>
                  </a:cubicBezTo>
                  <a:cubicBezTo>
                    <a:pt x="3861" y="3963"/>
                    <a:pt x="4031" y="3997"/>
                    <a:pt x="4064" y="3997"/>
                  </a:cubicBezTo>
                  <a:lnTo>
                    <a:pt x="4064" y="2845"/>
                  </a:lnTo>
                  <a:lnTo>
                    <a:pt x="3861" y="2845"/>
                  </a:lnTo>
                  <a:cubicBezTo>
                    <a:pt x="3760" y="2947"/>
                    <a:pt x="3624" y="3014"/>
                    <a:pt x="3523" y="3014"/>
                  </a:cubicBezTo>
                  <a:lnTo>
                    <a:pt x="2405" y="3014"/>
                  </a:lnTo>
                  <a:cubicBezTo>
                    <a:pt x="2371" y="3014"/>
                    <a:pt x="2337" y="3014"/>
                    <a:pt x="2337" y="2981"/>
                  </a:cubicBezTo>
                  <a:cubicBezTo>
                    <a:pt x="2236" y="2947"/>
                    <a:pt x="2202" y="2879"/>
                    <a:pt x="2202" y="2777"/>
                  </a:cubicBezTo>
                  <a:cubicBezTo>
                    <a:pt x="2202" y="2371"/>
                    <a:pt x="2303" y="1897"/>
                    <a:pt x="2574" y="1423"/>
                  </a:cubicBezTo>
                  <a:cubicBezTo>
                    <a:pt x="2879" y="779"/>
                    <a:pt x="3252" y="475"/>
                    <a:pt x="3726" y="475"/>
                  </a:cubicBezTo>
                  <a:close/>
                  <a:moveTo>
                    <a:pt x="5385" y="1"/>
                  </a:moveTo>
                  <a:cubicBezTo>
                    <a:pt x="5317" y="1"/>
                    <a:pt x="5250" y="34"/>
                    <a:pt x="5114" y="102"/>
                  </a:cubicBezTo>
                  <a:cubicBezTo>
                    <a:pt x="4911" y="238"/>
                    <a:pt x="4809" y="305"/>
                    <a:pt x="4776" y="305"/>
                  </a:cubicBezTo>
                  <a:cubicBezTo>
                    <a:pt x="4572" y="271"/>
                    <a:pt x="4403" y="238"/>
                    <a:pt x="4200" y="170"/>
                  </a:cubicBezTo>
                  <a:cubicBezTo>
                    <a:pt x="3997" y="136"/>
                    <a:pt x="3726" y="102"/>
                    <a:pt x="3421" y="102"/>
                  </a:cubicBezTo>
                  <a:cubicBezTo>
                    <a:pt x="2337" y="102"/>
                    <a:pt x="1457" y="509"/>
                    <a:pt x="813" y="1355"/>
                  </a:cubicBezTo>
                  <a:cubicBezTo>
                    <a:pt x="272" y="2032"/>
                    <a:pt x="1" y="2811"/>
                    <a:pt x="1" y="3658"/>
                  </a:cubicBezTo>
                  <a:cubicBezTo>
                    <a:pt x="1" y="4640"/>
                    <a:pt x="339" y="5487"/>
                    <a:pt x="949" y="6198"/>
                  </a:cubicBezTo>
                  <a:cubicBezTo>
                    <a:pt x="1592" y="6943"/>
                    <a:pt x="2371" y="7281"/>
                    <a:pt x="3319" y="7281"/>
                  </a:cubicBezTo>
                  <a:cubicBezTo>
                    <a:pt x="3929" y="7281"/>
                    <a:pt x="4335" y="7247"/>
                    <a:pt x="4572" y="7146"/>
                  </a:cubicBezTo>
                  <a:cubicBezTo>
                    <a:pt x="4708" y="7112"/>
                    <a:pt x="4776" y="7078"/>
                    <a:pt x="4809" y="7078"/>
                  </a:cubicBezTo>
                  <a:cubicBezTo>
                    <a:pt x="4877" y="7078"/>
                    <a:pt x="4945" y="7112"/>
                    <a:pt x="5080" y="7214"/>
                  </a:cubicBezTo>
                  <a:cubicBezTo>
                    <a:pt x="5182" y="7281"/>
                    <a:pt x="5283" y="7349"/>
                    <a:pt x="5385" y="7349"/>
                  </a:cubicBezTo>
                  <a:cubicBezTo>
                    <a:pt x="5453" y="7349"/>
                    <a:pt x="5521" y="7315"/>
                    <a:pt x="5554" y="7281"/>
                  </a:cubicBezTo>
                  <a:cubicBezTo>
                    <a:pt x="5622" y="7247"/>
                    <a:pt x="5656" y="7180"/>
                    <a:pt x="5656" y="7112"/>
                  </a:cubicBezTo>
                  <a:lnTo>
                    <a:pt x="5656" y="7078"/>
                  </a:lnTo>
                  <a:cubicBezTo>
                    <a:pt x="5656" y="6977"/>
                    <a:pt x="5588" y="6875"/>
                    <a:pt x="5453" y="6739"/>
                  </a:cubicBezTo>
                  <a:cubicBezTo>
                    <a:pt x="5351" y="6604"/>
                    <a:pt x="5283" y="6469"/>
                    <a:pt x="5283" y="6401"/>
                  </a:cubicBezTo>
                  <a:lnTo>
                    <a:pt x="5283" y="746"/>
                  </a:lnTo>
                  <a:cubicBezTo>
                    <a:pt x="5419" y="644"/>
                    <a:pt x="5487" y="576"/>
                    <a:pt x="5521" y="542"/>
                  </a:cubicBezTo>
                  <a:cubicBezTo>
                    <a:pt x="5588" y="441"/>
                    <a:pt x="5622" y="339"/>
                    <a:pt x="5622" y="238"/>
                  </a:cubicBezTo>
                  <a:cubicBezTo>
                    <a:pt x="5622" y="68"/>
                    <a:pt x="5521" y="1"/>
                    <a:pt x="5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3319375" y="4918100"/>
              <a:ext cx="143950" cy="182900"/>
            </a:xfrm>
            <a:custGeom>
              <a:avLst/>
              <a:gdLst/>
              <a:ahLst/>
              <a:cxnLst/>
              <a:rect l="l" t="t" r="r" b="b"/>
              <a:pathLst>
                <a:path w="5758" h="7316" extrusionOk="0">
                  <a:moveTo>
                    <a:pt x="3658" y="1"/>
                  </a:moveTo>
                  <a:cubicBezTo>
                    <a:pt x="3557" y="1"/>
                    <a:pt x="2947" y="238"/>
                    <a:pt x="1796" y="746"/>
                  </a:cubicBezTo>
                  <a:cubicBezTo>
                    <a:pt x="1322" y="949"/>
                    <a:pt x="949" y="1186"/>
                    <a:pt x="746" y="1525"/>
                  </a:cubicBezTo>
                  <a:cubicBezTo>
                    <a:pt x="610" y="1728"/>
                    <a:pt x="509" y="1999"/>
                    <a:pt x="509" y="2236"/>
                  </a:cubicBezTo>
                  <a:cubicBezTo>
                    <a:pt x="509" y="2778"/>
                    <a:pt x="847" y="3252"/>
                    <a:pt x="1457" y="3658"/>
                  </a:cubicBezTo>
                  <a:cubicBezTo>
                    <a:pt x="2067" y="3963"/>
                    <a:pt x="2642" y="4268"/>
                    <a:pt x="3218" y="4572"/>
                  </a:cubicBezTo>
                  <a:cubicBezTo>
                    <a:pt x="3828" y="4911"/>
                    <a:pt x="4166" y="5284"/>
                    <a:pt x="4166" y="5656"/>
                  </a:cubicBezTo>
                  <a:cubicBezTo>
                    <a:pt x="4166" y="5825"/>
                    <a:pt x="4132" y="5961"/>
                    <a:pt x="4065" y="6062"/>
                  </a:cubicBezTo>
                  <a:cubicBezTo>
                    <a:pt x="3997" y="6164"/>
                    <a:pt x="3895" y="6232"/>
                    <a:pt x="3828" y="6232"/>
                  </a:cubicBezTo>
                  <a:cubicBezTo>
                    <a:pt x="3760" y="6232"/>
                    <a:pt x="3658" y="6198"/>
                    <a:pt x="3590" y="6062"/>
                  </a:cubicBezTo>
                  <a:cubicBezTo>
                    <a:pt x="3455" y="5927"/>
                    <a:pt x="3320" y="5792"/>
                    <a:pt x="3150" y="5656"/>
                  </a:cubicBezTo>
                  <a:cubicBezTo>
                    <a:pt x="3015" y="5554"/>
                    <a:pt x="2778" y="5419"/>
                    <a:pt x="2439" y="5284"/>
                  </a:cubicBezTo>
                  <a:cubicBezTo>
                    <a:pt x="1965" y="5080"/>
                    <a:pt x="1592" y="4979"/>
                    <a:pt x="1288" y="4979"/>
                  </a:cubicBezTo>
                  <a:cubicBezTo>
                    <a:pt x="1220" y="4979"/>
                    <a:pt x="1017" y="5080"/>
                    <a:pt x="746" y="5351"/>
                  </a:cubicBezTo>
                  <a:cubicBezTo>
                    <a:pt x="543" y="5554"/>
                    <a:pt x="272" y="5758"/>
                    <a:pt x="1" y="5961"/>
                  </a:cubicBezTo>
                  <a:lnTo>
                    <a:pt x="1" y="6130"/>
                  </a:lnTo>
                  <a:cubicBezTo>
                    <a:pt x="238" y="6130"/>
                    <a:pt x="441" y="6164"/>
                    <a:pt x="712" y="6198"/>
                  </a:cubicBezTo>
                  <a:cubicBezTo>
                    <a:pt x="949" y="6266"/>
                    <a:pt x="1152" y="6333"/>
                    <a:pt x="1355" y="6435"/>
                  </a:cubicBezTo>
                  <a:cubicBezTo>
                    <a:pt x="1559" y="6503"/>
                    <a:pt x="1796" y="6638"/>
                    <a:pt x="1999" y="6807"/>
                  </a:cubicBezTo>
                  <a:cubicBezTo>
                    <a:pt x="2439" y="7146"/>
                    <a:pt x="2642" y="7315"/>
                    <a:pt x="2642" y="7315"/>
                  </a:cubicBezTo>
                  <a:cubicBezTo>
                    <a:pt x="2676" y="7315"/>
                    <a:pt x="3015" y="7180"/>
                    <a:pt x="3624" y="6875"/>
                  </a:cubicBezTo>
                  <a:cubicBezTo>
                    <a:pt x="4166" y="6604"/>
                    <a:pt x="4505" y="6435"/>
                    <a:pt x="4674" y="6333"/>
                  </a:cubicBezTo>
                  <a:cubicBezTo>
                    <a:pt x="5013" y="6130"/>
                    <a:pt x="5284" y="5893"/>
                    <a:pt x="5487" y="5622"/>
                  </a:cubicBezTo>
                  <a:cubicBezTo>
                    <a:pt x="5656" y="5351"/>
                    <a:pt x="5758" y="5047"/>
                    <a:pt x="5758" y="4674"/>
                  </a:cubicBezTo>
                  <a:lnTo>
                    <a:pt x="5758" y="4640"/>
                  </a:lnTo>
                  <a:cubicBezTo>
                    <a:pt x="5758" y="4234"/>
                    <a:pt x="5622" y="3861"/>
                    <a:pt x="5318" y="3557"/>
                  </a:cubicBezTo>
                  <a:cubicBezTo>
                    <a:pt x="5148" y="3387"/>
                    <a:pt x="4776" y="3116"/>
                    <a:pt x="4200" y="2778"/>
                  </a:cubicBezTo>
                  <a:cubicBezTo>
                    <a:pt x="3963" y="2608"/>
                    <a:pt x="3590" y="2439"/>
                    <a:pt x="3150" y="2236"/>
                  </a:cubicBezTo>
                  <a:cubicBezTo>
                    <a:pt x="2405" y="1863"/>
                    <a:pt x="1999" y="1592"/>
                    <a:pt x="1999" y="1457"/>
                  </a:cubicBezTo>
                  <a:cubicBezTo>
                    <a:pt x="1999" y="1254"/>
                    <a:pt x="2067" y="1118"/>
                    <a:pt x="2202" y="949"/>
                  </a:cubicBezTo>
                  <a:cubicBezTo>
                    <a:pt x="2270" y="847"/>
                    <a:pt x="2371" y="780"/>
                    <a:pt x="2473" y="780"/>
                  </a:cubicBezTo>
                  <a:cubicBezTo>
                    <a:pt x="2541" y="780"/>
                    <a:pt x="2608" y="847"/>
                    <a:pt x="2676" y="949"/>
                  </a:cubicBezTo>
                  <a:cubicBezTo>
                    <a:pt x="2845" y="1254"/>
                    <a:pt x="3049" y="1491"/>
                    <a:pt x="3353" y="1626"/>
                  </a:cubicBezTo>
                  <a:cubicBezTo>
                    <a:pt x="3557" y="1762"/>
                    <a:pt x="3861" y="1863"/>
                    <a:pt x="4200" y="1965"/>
                  </a:cubicBezTo>
                  <a:cubicBezTo>
                    <a:pt x="4268" y="1965"/>
                    <a:pt x="4335" y="1999"/>
                    <a:pt x="4437" y="1999"/>
                  </a:cubicBezTo>
                  <a:cubicBezTo>
                    <a:pt x="4640" y="1897"/>
                    <a:pt x="4843" y="1796"/>
                    <a:pt x="4945" y="1762"/>
                  </a:cubicBezTo>
                  <a:cubicBezTo>
                    <a:pt x="5284" y="1559"/>
                    <a:pt x="5487" y="1457"/>
                    <a:pt x="5555" y="1389"/>
                  </a:cubicBezTo>
                  <a:cubicBezTo>
                    <a:pt x="5555" y="1389"/>
                    <a:pt x="5351" y="1288"/>
                    <a:pt x="4945" y="1118"/>
                  </a:cubicBezTo>
                  <a:cubicBezTo>
                    <a:pt x="4810" y="1051"/>
                    <a:pt x="4708" y="1017"/>
                    <a:pt x="4606" y="949"/>
                  </a:cubicBezTo>
                  <a:cubicBezTo>
                    <a:pt x="4471" y="814"/>
                    <a:pt x="4302" y="678"/>
                    <a:pt x="4132" y="509"/>
                  </a:cubicBezTo>
                  <a:cubicBezTo>
                    <a:pt x="3828" y="170"/>
                    <a:pt x="3692" y="1"/>
                    <a:pt x="36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2576075" y="2468900"/>
              <a:ext cx="55900" cy="55050"/>
            </a:xfrm>
            <a:custGeom>
              <a:avLst/>
              <a:gdLst/>
              <a:ahLst/>
              <a:cxnLst/>
              <a:rect l="l" t="t" r="r" b="b"/>
              <a:pathLst>
                <a:path w="2236" h="2202" extrusionOk="0">
                  <a:moveTo>
                    <a:pt x="949" y="0"/>
                  </a:moveTo>
                  <a:lnTo>
                    <a:pt x="779" y="170"/>
                  </a:lnTo>
                  <a:lnTo>
                    <a:pt x="1863" y="1220"/>
                  </a:lnTo>
                  <a:lnTo>
                    <a:pt x="237" y="712"/>
                  </a:lnTo>
                  <a:lnTo>
                    <a:pt x="0" y="949"/>
                  </a:lnTo>
                  <a:lnTo>
                    <a:pt x="1253" y="2202"/>
                  </a:lnTo>
                  <a:lnTo>
                    <a:pt x="1423" y="2066"/>
                  </a:lnTo>
                  <a:lnTo>
                    <a:pt x="373" y="983"/>
                  </a:lnTo>
                  <a:lnTo>
                    <a:pt x="1998" y="1490"/>
                  </a:lnTo>
                  <a:lnTo>
                    <a:pt x="2235" y="1253"/>
                  </a:lnTo>
                  <a:lnTo>
                    <a:pt x="9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2614175" y="2414725"/>
              <a:ext cx="63525" cy="63500"/>
            </a:xfrm>
            <a:custGeom>
              <a:avLst/>
              <a:gdLst/>
              <a:ahLst/>
              <a:cxnLst/>
              <a:rect l="l" t="t" r="r" b="b"/>
              <a:pathLst>
                <a:path w="2541" h="2540" extrusionOk="0">
                  <a:moveTo>
                    <a:pt x="1592" y="0"/>
                  </a:moveTo>
                  <a:lnTo>
                    <a:pt x="1423" y="169"/>
                  </a:lnTo>
                  <a:lnTo>
                    <a:pt x="2235" y="1490"/>
                  </a:lnTo>
                  <a:lnTo>
                    <a:pt x="881" y="711"/>
                  </a:lnTo>
                  <a:lnTo>
                    <a:pt x="711" y="881"/>
                  </a:lnTo>
                  <a:lnTo>
                    <a:pt x="1490" y="2235"/>
                  </a:lnTo>
                  <a:lnTo>
                    <a:pt x="1490" y="2235"/>
                  </a:lnTo>
                  <a:lnTo>
                    <a:pt x="170" y="1422"/>
                  </a:lnTo>
                  <a:lnTo>
                    <a:pt x="0" y="1592"/>
                  </a:lnTo>
                  <a:lnTo>
                    <a:pt x="1592" y="2540"/>
                  </a:lnTo>
                  <a:lnTo>
                    <a:pt x="1795" y="2337"/>
                  </a:lnTo>
                  <a:lnTo>
                    <a:pt x="948" y="948"/>
                  </a:lnTo>
                  <a:lnTo>
                    <a:pt x="948" y="948"/>
                  </a:lnTo>
                  <a:lnTo>
                    <a:pt x="2337" y="1795"/>
                  </a:lnTo>
                  <a:lnTo>
                    <a:pt x="2540" y="1592"/>
                  </a:lnTo>
                  <a:lnTo>
                    <a:pt x="15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2625175" y="4009500"/>
              <a:ext cx="49975" cy="44475"/>
            </a:xfrm>
            <a:custGeom>
              <a:avLst/>
              <a:gdLst/>
              <a:ahLst/>
              <a:cxnLst/>
              <a:rect l="l" t="t" r="r" b="b"/>
              <a:pathLst>
                <a:path w="1999" h="1779" extrusionOk="0">
                  <a:moveTo>
                    <a:pt x="1148" y="0"/>
                  </a:moveTo>
                  <a:cubicBezTo>
                    <a:pt x="1036" y="0"/>
                    <a:pt x="925" y="61"/>
                    <a:pt x="813" y="144"/>
                  </a:cubicBezTo>
                  <a:cubicBezTo>
                    <a:pt x="712" y="246"/>
                    <a:pt x="644" y="381"/>
                    <a:pt x="644" y="483"/>
                  </a:cubicBezTo>
                  <a:cubicBezTo>
                    <a:pt x="644" y="618"/>
                    <a:pt x="712" y="754"/>
                    <a:pt x="813" y="889"/>
                  </a:cubicBezTo>
                  <a:lnTo>
                    <a:pt x="881" y="1025"/>
                  </a:lnTo>
                  <a:cubicBezTo>
                    <a:pt x="983" y="1126"/>
                    <a:pt x="1016" y="1228"/>
                    <a:pt x="1016" y="1296"/>
                  </a:cubicBezTo>
                  <a:cubicBezTo>
                    <a:pt x="1016" y="1363"/>
                    <a:pt x="983" y="1397"/>
                    <a:pt x="949" y="1465"/>
                  </a:cubicBezTo>
                  <a:cubicBezTo>
                    <a:pt x="899" y="1515"/>
                    <a:pt x="831" y="1546"/>
                    <a:pt x="772" y="1546"/>
                  </a:cubicBezTo>
                  <a:cubicBezTo>
                    <a:pt x="750" y="1546"/>
                    <a:pt x="730" y="1542"/>
                    <a:pt x="712" y="1533"/>
                  </a:cubicBezTo>
                  <a:cubicBezTo>
                    <a:pt x="610" y="1533"/>
                    <a:pt x="542" y="1465"/>
                    <a:pt x="441" y="1397"/>
                  </a:cubicBezTo>
                  <a:cubicBezTo>
                    <a:pt x="373" y="1330"/>
                    <a:pt x="339" y="1262"/>
                    <a:pt x="305" y="1194"/>
                  </a:cubicBezTo>
                  <a:cubicBezTo>
                    <a:pt x="238" y="1126"/>
                    <a:pt x="204" y="1025"/>
                    <a:pt x="170" y="957"/>
                  </a:cubicBezTo>
                  <a:lnTo>
                    <a:pt x="1" y="1092"/>
                  </a:lnTo>
                  <a:cubicBezTo>
                    <a:pt x="68" y="1194"/>
                    <a:pt x="102" y="1262"/>
                    <a:pt x="136" y="1330"/>
                  </a:cubicBezTo>
                  <a:cubicBezTo>
                    <a:pt x="204" y="1431"/>
                    <a:pt x="271" y="1499"/>
                    <a:pt x="305" y="1533"/>
                  </a:cubicBezTo>
                  <a:cubicBezTo>
                    <a:pt x="441" y="1668"/>
                    <a:pt x="610" y="1770"/>
                    <a:pt x="746" y="1770"/>
                  </a:cubicBezTo>
                  <a:cubicBezTo>
                    <a:pt x="770" y="1776"/>
                    <a:pt x="794" y="1779"/>
                    <a:pt x="817" y="1779"/>
                  </a:cubicBezTo>
                  <a:cubicBezTo>
                    <a:pt x="928" y="1779"/>
                    <a:pt x="1034" y="1718"/>
                    <a:pt x="1118" y="1634"/>
                  </a:cubicBezTo>
                  <a:cubicBezTo>
                    <a:pt x="1220" y="1533"/>
                    <a:pt x="1253" y="1431"/>
                    <a:pt x="1253" y="1330"/>
                  </a:cubicBezTo>
                  <a:cubicBezTo>
                    <a:pt x="1253" y="1194"/>
                    <a:pt x="1220" y="1059"/>
                    <a:pt x="1118" y="923"/>
                  </a:cubicBezTo>
                  <a:lnTo>
                    <a:pt x="1016" y="788"/>
                  </a:lnTo>
                  <a:cubicBezTo>
                    <a:pt x="949" y="686"/>
                    <a:pt x="915" y="585"/>
                    <a:pt x="915" y="517"/>
                  </a:cubicBezTo>
                  <a:cubicBezTo>
                    <a:pt x="915" y="449"/>
                    <a:pt x="949" y="381"/>
                    <a:pt x="1016" y="314"/>
                  </a:cubicBezTo>
                  <a:cubicBezTo>
                    <a:pt x="1066" y="264"/>
                    <a:pt x="1116" y="233"/>
                    <a:pt x="1178" y="233"/>
                  </a:cubicBezTo>
                  <a:cubicBezTo>
                    <a:pt x="1201" y="233"/>
                    <a:pt x="1226" y="237"/>
                    <a:pt x="1253" y="246"/>
                  </a:cubicBezTo>
                  <a:cubicBezTo>
                    <a:pt x="1355" y="246"/>
                    <a:pt x="1423" y="314"/>
                    <a:pt x="1524" y="415"/>
                  </a:cubicBezTo>
                  <a:cubicBezTo>
                    <a:pt x="1592" y="483"/>
                    <a:pt x="1660" y="551"/>
                    <a:pt x="1694" y="618"/>
                  </a:cubicBezTo>
                  <a:cubicBezTo>
                    <a:pt x="1761" y="720"/>
                    <a:pt x="1795" y="822"/>
                    <a:pt x="1829" y="923"/>
                  </a:cubicBezTo>
                  <a:lnTo>
                    <a:pt x="1998" y="754"/>
                  </a:lnTo>
                  <a:cubicBezTo>
                    <a:pt x="1931" y="652"/>
                    <a:pt x="1897" y="551"/>
                    <a:pt x="1829" y="483"/>
                  </a:cubicBezTo>
                  <a:cubicBezTo>
                    <a:pt x="1795" y="381"/>
                    <a:pt x="1728" y="314"/>
                    <a:pt x="1660" y="280"/>
                  </a:cubicBezTo>
                  <a:cubicBezTo>
                    <a:pt x="1524" y="110"/>
                    <a:pt x="1355" y="9"/>
                    <a:pt x="1220" y="9"/>
                  </a:cubicBezTo>
                  <a:cubicBezTo>
                    <a:pt x="1196" y="3"/>
                    <a:pt x="1172" y="0"/>
                    <a:pt x="1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2570150" y="3960600"/>
              <a:ext cx="64375" cy="63525"/>
            </a:xfrm>
            <a:custGeom>
              <a:avLst/>
              <a:gdLst/>
              <a:ahLst/>
              <a:cxnLst/>
              <a:rect l="l" t="t" r="r" b="b"/>
              <a:pathLst>
                <a:path w="2575" h="2541" extrusionOk="0">
                  <a:moveTo>
                    <a:pt x="1592" y="1"/>
                  </a:moveTo>
                  <a:lnTo>
                    <a:pt x="0" y="949"/>
                  </a:lnTo>
                  <a:lnTo>
                    <a:pt x="170" y="1118"/>
                  </a:lnTo>
                  <a:lnTo>
                    <a:pt x="1524" y="305"/>
                  </a:lnTo>
                  <a:lnTo>
                    <a:pt x="712" y="1660"/>
                  </a:lnTo>
                  <a:lnTo>
                    <a:pt x="915" y="1829"/>
                  </a:lnTo>
                  <a:lnTo>
                    <a:pt x="2235" y="1017"/>
                  </a:lnTo>
                  <a:lnTo>
                    <a:pt x="1423" y="2371"/>
                  </a:lnTo>
                  <a:lnTo>
                    <a:pt x="1626" y="2541"/>
                  </a:lnTo>
                  <a:lnTo>
                    <a:pt x="2574" y="949"/>
                  </a:lnTo>
                  <a:lnTo>
                    <a:pt x="2337" y="746"/>
                  </a:lnTo>
                  <a:lnTo>
                    <a:pt x="982" y="1558"/>
                  </a:lnTo>
                  <a:lnTo>
                    <a:pt x="1795" y="204"/>
                  </a:lnTo>
                  <a:lnTo>
                    <a:pt x="15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4154125" y="3964850"/>
              <a:ext cx="45750" cy="49125"/>
            </a:xfrm>
            <a:custGeom>
              <a:avLst/>
              <a:gdLst/>
              <a:ahLst/>
              <a:cxnLst/>
              <a:rect l="l" t="t" r="r" b="b"/>
              <a:pathLst>
                <a:path w="1830" h="1965" extrusionOk="0">
                  <a:moveTo>
                    <a:pt x="780" y="0"/>
                  </a:moveTo>
                  <a:cubicBezTo>
                    <a:pt x="678" y="34"/>
                    <a:pt x="610" y="102"/>
                    <a:pt x="509" y="135"/>
                  </a:cubicBezTo>
                  <a:cubicBezTo>
                    <a:pt x="441" y="203"/>
                    <a:pt x="373" y="237"/>
                    <a:pt x="305" y="305"/>
                  </a:cubicBezTo>
                  <a:cubicBezTo>
                    <a:pt x="136" y="474"/>
                    <a:pt x="68" y="610"/>
                    <a:pt x="35" y="779"/>
                  </a:cubicBezTo>
                  <a:cubicBezTo>
                    <a:pt x="1" y="914"/>
                    <a:pt x="68" y="1050"/>
                    <a:pt x="204" y="1185"/>
                  </a:cubicBezTo>
                  <a:cubicBezTo>
                    <a:pt x="305" y="1287"/>
                    <a:pt x="407" y="1321"/>
                    <a:pt x="542" y="1321"/>
                  </a:cubicBezTo>
                  <a:cubicBezTo>
                    <a:pt x="644" y="1321"/>
                    <a:pt x="780" y="1287"/>
                    <a:pt x="949" y="1185"/>
                  </a:cubicBezTo>
                  <a:lnTo>
                    <a:pt x="1050" y="1084"/>
                  </a:lnTo>
                  <a:cubicBezTo>
                    <a:pt x="1186" y="1016"/>
                    <a:pt x="1254" y="982"/>
                    <a:pt x="1321" y="982"/>
                  </a:cubicBezTo>
                  <a:cubicBezTo>
                    <a:pt x="1340" y="973"/>
                    <a:pt x="1358" y="969"/>
                    <a:pt x="1375" y="969"/>
                  </a:cubicBezTo>
                  <a:cubicBezTo>
                    <a:pt x="1423" y="969"/>
                    <a:pt x="1466" y="1000"/>
                    <a:pt x="1491" y="1050"/>
                  </a:cubicBezTo>
                  <a:cubicBezTo>
                    <a:pt x="1558" y="1118"/>
                    <a:pt x="1592" y="1185"/>
                    <a:pt x="1592" y="1287"/>
                  </a:cubicBezTo>
                  <a:cubicBezTo>
                    <a:pt x="1558" y="1355"/>
                    <a:pt x="1525" y="1456"/>
                    <a:pt x="1423" y="1558"/>
                  </a:cubicBezTo>
                  <a:cubicBezTo>
                    <a:pt x="1355" y="1592"/>
                    <a:pt x="1287" y="1659"/>
                    <a:pt x="1220" y="1693"/>
                  </a:cubicBezTo>
                  <a:cubicBezTo>
                    <a:pt x="1152" y="1727"/>
                    <a:pt x="1084" y="1761"/>
                    <a:pt x="983" y="1795"/>
                  </a:cubicBezTo>
                  <a:lnTo>
                    <a:pt x="1152" y="1964"/>
                  </a:lnTo>
                  <a:cubicBezTo>
                    <a:pt x="1220" y="1930"/>
                    <a:pt x="1321" y="1896"/>
                    <a:pt x="1389" y="1829"/>
                  </a:cubicBezTo>
                  <a:cubicBezTo>
                    <a:pt x="1457" y="1795"/>
                    <a:pt x="1525" y="1727"/>
                    <a:pt x="1592" y="1659"/>
                  </a:cubicBezTo>
                  <a:cubicBezTo>
                    <a:pt x="1728" y="1524"/>
                    <a:pt x="1795" y="1388"/>
                    <a:pt x="1795" y="1253"/>
                  </a:cubicBezTo>
                  <a:cubicBezTo>
                    <a:pt x="1829" y="1084"/>
                    <a:pt x="1762" y="982"/>
                    <a:pt x="1660" y="847"/>
                  </a:cubicBezTo>
                  <a:cubicBezTo>
                    <a:pt x="1558" y="745"/>
                    <a:pt x="1457" y="711"/>
                    <a:pt x="1355" y="711"/>
                  </a:cubicBezTo>
                  <a:cubicBezTo>
                    <a:pt x="1254" y="711"/>
                    <a:pt x="1118" y="779"/>
                    <a:pt x="949" y="880"/>
                  </a:cubicBezTo>
                  <a:lnTo>
                    <a:pt x="813" y="948"/>
                  </a:lnTo>
                  <a:cubicBezTo>
                    <a:pt x="712" y="1016"/>
                    <a:pt x="644" y="1050"/>
                    <a:pt x="576" y="1084"/>
                  </a:cubicBezTo>
                  <a:cubicBezTo>
                    <a:pt x="475" y="1084"/>
                    <a:pt x="407" y="1050"/>
                    <a:pt x="373" y="982"/>
                  </a:cubicBezTo>
                  <a:cubicBezTo>
                    <a:pt x="272" y="914"/>
                    <a:pt x="272" y="813"/>
                    <a:pt x="272" y="745"/>
                  </a:cubicBezTo>
                  <a:cubicBezTo>
                    <a:pt x="272" y="643"/>
                    <a:pt x="339" y="542"/>
                    <a:pt x="441" y="440"/>
                  </a:cubicBezTo>
                  <a:cubicBezTo>
                    <a:pt x="509" y="373"/>
                    <a:pt x="576" y="339"/>
                    <a:pt x="678" y="271"/>
                  </a:cubicBezTo>
                  <a:cubicBezTo>
                    <a:pt x="746" y="237"/>
                    <a:pt x="847" y="203"/>
                    <a:pt x="949" y="169"/>
                  </a:cubicBezTo>
                  <a:lnTo>
                    <a:pt x="7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4114350" y="4000400"/>
              <a:ext cx="52500" cy="51650"/>
            </a:xfrm>
            <a:custGeom>
              <a:avLst/>
              <a:gdLst/>
              <a:ahLst/>
              <a:cxnLst/>
              <a:rect l="l" t="t" r="r" b="b"/>
              <a:pathLst>
                <a:path w="2100" h="2066" extrusionOk="0">
                  <a:moveTo>
                    <a:pt x="847" y="0"/>
                  </a:moveTo>
                  <a:lnTo>
                    <a:pt x="0" y="813"/>
                  </a:lnTo>
                  <a:lnTo>
                    <a:pt x="169" y="949"/>
                  </a:lnTo>
                  <a:lnTo>
                    <a:pt x="813" y="305"/>
                  </a:lnTo>
                  <a:lnTo>
                    <a:pt x="1253" y="779"/>
                  </a:lnTo>
                  <a:lnTo>
                    <a:pt x="677" y="1389"/>
                  </a:lnTo>
                  <a:lnTo>
                    <a:pt x="813" y="1524"/>
                  </a:lnTo>
                  <a:lnTo>
                    <a:pt x="1422" y="915"/>
                  </a:lnTo>
                  <a:lnTo>
                    <a:pt x="1795" y="1287"/>
                  </a:lnTo>
                  <a:lnTo>
                    <a:pt x="1151" y="1931"/>
                  </a:lnTo>
                  <a:lnTo>
                    <a:pt x="1287" y="2066"/>
                  </a:lnTo>
                  <a:lnTo>
                    <a:pt x="2100" y="1253"/>
                  </a:lnTo>
                  <a:lnTo>
                    <a:pt x="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4115175" y="2430800"/>
              <a:ext cx="55900" cy="55050"/>
            </a:xfrm>
            <a:custGeom>
              <a:avLst/>
              <a:gdLst/>
              <a:ahLst/>
              <a:cxnLst/>
              <a:rect l="l" t="t" r="r" b="b"/>
              <a:pathLst>
                <a:path w="2236" h="2202" extrusionOk="0">
                  <a:moveTo>
                    <a:pt x="1254" y="1"/>
                  </a:moveTo>
                  <a:lnTo>
                    <a:pt x="1" y="1254"/>
                  </a:lnTo>
                  <a:lnTo>
                    <a:pt x="170" y="1423"/>
                  </a:lnTo>
                  <a:lnTo>
                    <a:pt x="1220" y="373"/>
                  </a:lnTo>
                  <a:lnTo>
                    <a:pt x="746" y="1999"/>
                  </a:lnTo>
                  <a:lnTo>
                    <a:pt x="949" y="2202"/>
                  </a:lnTo>
                  <a:lnTo>
                    <a:pt x="2236" y="949"/>
                  </a:lnTo>
                  <a:lnTo>
                    <a:pt x="2067" y="779"/>
                  </a:lnTo>
                  <a:lnTo>
                    <a:pt x="1017" y="1829"/>
                  </a:lnTo>
                  <a:lnTo>
                    <a:pt x="1491" y="238"/>
                  </a:lnTo>
                  <a:lnTo>
                    <a:pt x="12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4155825" y="2471450"/>
              <a:ext cx="51675" cy="51650"/>
            </a:xfrm>
            <a:custGeom>
              <a:avLst/>
              <a:gdLst/>
              <a:ahLst/>
              <a:cxnLst/>
              <a:rect l="l" t="t" r="r" b="b"/>
              <a:pathLst>
                <a:path w="2067" h="2066" extrusionOk="0">
                  <a:moveTo>
                    <a:pt x="1287" y="0"/>
                  </a:moveTo>
                  <a:lnTo>
                    <a:pt x="0" y="1253"/>
                  </a:lnTo>
                  <a:lnTo>
                    <a:pt x="813" y="2066"/>
                  </a:lnTo>
                  <a:lnTo>
                    <a:pt x="982" y="1930"/>
                  </a:lnTo>
                  <a:lnTo>
                    <a:pt x="339" y="1287"/>
                  </a:lnTo>
                  <a:lnTo>
                    <a:pt x="779" y="847"/>
                  </a:lnTo>
                  <a:lnTo>
                    <a:pt x="1389" y="1422"/>
                  </a:lnTo>
                  <a:lnTo>
                    <a:pt x="1524" y="1287"/>
                  </a:lnTo>
                  <a:lnTo>
                    <a:pt x="915" y="677"/>
                  </a:lnTo>
                  <a:lnTo>
                    <a:pt x="1287" y="305"/>
                  </a:lnTo>
                  <a:lnTo>
                    <a:pt x="1931" y="948"/>
                  </a:lnTo>
                  <a:lnTo>
                    <a:pt x="2066" y="813"/>
                  </a:lnTo>
                  <a:lnTo>
                    <a:pt x="1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2019850" y="1868650"/>
              <a:ext cx="2743850" cy="2743025"/>
            </a:xfrm>
            <a:custGeom>
              <a:avLst/>
              <a:gdLst/>
              <a:ahLst/>
              <a:cxnLst/>
              <a:rect l="l" t="t" r="r" b="b"/>
              <a:pathLst>
                <a:path w="109754" h="109721" extrusionOk="0">
                  <a:moveTo>
                    <a:pt x="54623" y="3591"/>
                  </a:moveTo>
                  <a:lnTo>
                    <a:pt x="54623" y="41315"/>
                  </a:lnTo>
                  <a:lnTo>
                    <a:pt x="54894" y="41315"/>
                  </a:lnTo>
                  <a:cubicBezTo>
                    <a:pt x="57265" y="41315"/>
                    <a:pt x="59500" y="41924"/>
                    <a:pt x="61464" y="43008"/>
                  </a:cubicBezTo>
                  <a:lnTo>
                    <a:pt x="81647" y="27769"/>
                  </a:lnTo>
                  <a:lnTo>
                    <a:pt x="64308" y="45108"/>
                  </a:lnTo>
                  <a:cubicBezTo>
                    <a:pt x="65494" y="46259"/>
                    <a:pt x="66476" y="47647"/>
                    <a:pt x="67187" y="49171"/>
                  </a:cubicBezTo>
                  <a:lnTo>
                    <a:pt x="106164" y="54623"/>
                  </a:lnTo>
                  <a:lnTo>
                    <a:pt x="68440" y="54623"/>
                  </a:lnTo>
                  <a:cubicBezTo>
                    <a:pt x="68440" y="54691"/>
                    <a:pt x="68440" y="54793"/>
                    <a:pt x="68440" y="54861"/>
                  </a:cubicBezTo>
                  <a:cubicBezTo>
                    <a:pt x="68440" y="57265"/>
                    <a:pt x="67830" y="59500"/>
                    <a:pt x="66747" y="61430"/>
                  </a:cubicBezTo>
                  <a:lnTo>
                    <a:pt x="81985" y="81647"/>
                  </a:lnTo>
                  <a:lnTo>
                    <a:pt x="81985" y="81647"/>
                  </a:lnTo>
                  <a:lnTo>
                    <a:pt x="64647" y="64275"/>
                  </a:lnTo>
                  <a:cubicBezTo>
                    <a:pt x="63496" y="65494"/>
                    <a:pt x="62107" y="66476"/>
                    <a:pt x="60583" y="67187"/>
                  </a:cubicBezTo>
                  <a:lnTo>
                    <a:pt x="55131" y="106164"/>
                  </a:lnTo>
                  <a:lnTo>
                    <a:pt x="55131" y="68440"/>
                  </a:lnTo>
                  <a:lnTo>
                    <a:pt x="54860" y="68440"/>
                  </a:lnTo>
                  <a:cubicBezTo>
                    <a:pt x="52490" y="68440"/>
                    <a:pt x="50255" y="67830"/>
                    <a:pt x="48291" y="66747"/>
                  </a:cubicBezTo>
                  <a:lnTo>
                    <a:pt x="28108" y="81986"/>
                  </a:lnTo>
                  <a:lnTo>
                    <a:pt x="45446" y="64647"/>
                  </a:lnTo>
                  <a:cubicBezTo>
                    <a:pt x="44261" y="63462"/>
                    <a:pt x="43279" y="62107"/>
                    <a:pt x="42568" y="60550"/>
                  </a:cubicBezTo>
                  <a:lnTo>
                    <a:pt x="3590" y="55098"/>
                  </a:lnTo>
                  <a:lnTo>
                    <a:pt x="41315" y="55098"/>
                  </a:lnTo>
                  <a:cubicBezTo>
                    <a:pt x="41315" y="55030"/>
                    <a:pt x="41315" y="54962"/>
                    <a:pt x="41315" y="54861"/>
                  </a:cubicBezTo>
                  <a:cubicBezTo>
                    <a:pt x="41315" y="52490"/>
                    <a:pt x="41924" y="50255"/>
                    <a:pt x="43008" y="48291"/>
                  </a:cubicBezTo>
                  <a:lnTo>
                    <a:pt x="27769" y="28108"/>
                  </a:lnTo>
                  <a:lnTo>
                    <a:pt x="45108" y="45446"/>
                  </a:lnTo>
                  <a:cubicBezTo>
                    <a:pt x="46259" y="44261"/>
                    <a:pt x="47647" y="43279"/>
                    <a:pt x="49171" y="42568"/>
                  </a:cubicBezTo>
                  <a:lnTo>
                    <a:pt x="54623" y="3591"/>
                  </a:lnTo>
                  <a:close/>
                  <a:moveTo>
                    <a:pt x="54623" y="1"/>
                  </a:moveTo>
                  <a:lnTo>
                    <a:pt x="48663" y="42669"/>
                  </a:lnTo>
                  <a:lnTo>
                    <a:pt x="25568" y="25230"/>
                  </a:lnTo>
                  <a:lnTo>
                    <a:pt x="25433" y="25399"/>
                  </a:lnTo>
                  <a:lnTo>
                    <a:pt x="25229" y="25568"/>
                  </a:lnTo>
                  <a:lnTo>
                    <a:pt x="42669" y="48663"/>
                  </a:lnTo>
                  <a:lnTo>
                    <a:pt x="1" y="54623"/>
                  </a:lnTo>
                  <a:lnTo>
                    <a:pt x="35" y="54861"/>
                  </a:lnTo>
                  <a:lnTo>
                    <a:pt x="1" y="55098"/>
                  </a:lnTo>
                  <a:lnTo>
                    <a:pt x="42669" y="61058"/>
                  </a:lnTo>
                  <a:lnTo>
                    <a:pt x="25229" y="84153"/>
                  </a:lnTo>
                  <a:lnTo>
                    <a:pt x="25433" y="84322"/>
                  </a:lnTo>
                  <a:lnTo>
                    <a:pt x="25568" y="84525"/>
                  </a:lnTo>
                  <a:lnTo>
                    <a:pt x="48663" y="67085"/>
                  </a:lnTo>
                  <a:lnTo>
                    <a:pt x="54623" y="109720"/>
                  </a:lnTo>
                  <a:lnTo>
                    <a:pt x="55131" y="109720"/>
                  </a:lnTo>
                  <a:lnTo>
                    <a:pt x="61091" y="67085"/>
                  </a:lnTo>
                  <a:lnTo>
                    <a:pt x="84186" y="84525"/>
                  </a:lnTo>
                  <a:lnTo>
                    <a:pt x="84322" y="84322"/>
                  </a:lnTo>
                  <a:lnTo>
                    <a:pt x="84525" y="84153"/>
                  </a:lnTo>
                  <a:lnTo>
                    <a:pt x="67085" y="61091"/>
                  </a:lnTo>
                  <a:lnTo>
                    <a:pt x="109754" y="55131"/>
                  </a:lnTo>
                  <a:lnTo>
                    <a:pt x="109720" y="54861"/>
                  </a:lnTo>
                  <a:lnTo>
                    <a:pt x="109754" y="54623"/>
                  </a:lnTo>
                  <a:lnTo>
                    <a:pt x="67085" y="48663"/>
                  </a:lnTo>
                  <a:lnTo>
                    <a:pt x="84525" y="25568"/>
                  </a:lnTo>
                  <a:lnTo>
                    <a:pt x="84322" y="25399"/>
                  </a:lnTo>
                  <a:lnTo>
                    <a:pt x="84186" y="25230"/>
                  </a:lnTo>
                  <a:lnTo>
                    <a:pt x="61091" y="42669"/>
                  </a:lnTo>
                  <a:lnTo>
                    <a:pt x="55131" y="1"/>
                  </a:lnTo>
                  <a:lnTo>
                    <a:pt x="54894" y="35"/>
                  </a:lnTo>
                  <a:lnTo>
                    <a:pt x="546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3045925" y="2894750"/>
              <a:ext cx="690850" cy="690825"/>
            </a:xfrm>
            <a:custGeom>
              <a:avLst/>
              <a:gdLst/>
              <a:ahLst/>
              <a:cxnLst/>
              <a:rect l="l" t="t" r="r" b="b"/>
              <a:pathLst>
                <a:path w="27634" h="27633" extrusionOk="0">
                  <a:moveTo>
                    <a:pt x="13817" y="7890"/>
                  </a:moveTo>
                  <a:cubicBezTo>
                    <a:pt x="17102" y="7890"/>
                    <a:pt x="19777" y="10566"/>
                    <a:pt x="19777" y="13817"/>
                  </a:cubicBezTo>
                  <a:cubicBezTo>
                    <a:pt x="19777" y="17101"/>
                    <a:pt x="17102" y="19777"/>
                    <a:pt x="13817" y="19777"/>
                  </a:cubicBezTo>
                  <a:cubicBezTo>
                    <a:pt x="10566" y="19777"/>
                    <a:pt x="7891" y="17101"/>
                    <a:pt x="7891" y="13817"/>
                  </a:cubicBezTo>
                  <a:cubicBezTo>
                    <a:pt x="7891" y="10566"/>
                    <a:pt x="10566" y="7890"/>
                    <a:pt x="13817" y="7890"/>
                  </a:cubicBezTo>
                  <a:close/>
                  <a:moveTo>
                    <a:pt x="13817" y="7382"/>
                  </a:moveTo>
                  <a:cubicBezTo>
                    <a:pt x="10295" y="7382"/>
                    <a:pt x="7417" y="10295"/>
                    <a:pt x="7417" y="13817"/>
                  </a:cubicBezTo>
                  <a:cubicBezTo>
                    <a:pt x="7417" y="17372"/>
                    <a:pt x="10295" y="20251"/>
                    <a:pt x="13817" y="20251"/>
                  </a:cubicBezTo>
                  <a:cubicBezTo>
                    <a:pt x="17373" y="20251"/>
                    <a:pt x="20251" y="17372"/>
                    <a:pt x="20251" y="13817"/>
                  </a:cubicBezTo>
                  <a:cubicBezTo>
                    <a:pt x="20251" y="10295"/>
                    <a:pt x="17373" y="7382"/>
                    <a:pt x="13817" y="7382"/>
                  </a:cubicBezTo>
                  <a:close/>
                  <a:moveTo>
                    <a:pt x="13817" y="6400"/>
                  </a:moveTo>
                  <a:cubicBezTo>
                    <a:pt x="17915" y="6400"/>
                    <a:pt x="21234" y="9753"/>
                    <a:pt x="21234" y="13817"/>
                  </a:cubicBezTo>
                  <a:cubicBezTo>
                    <a:pt x="21234" y="17914"/>
                    <a:pt x="17915" y="21233"/>
                    <a:pt x="13817" y="21233"/>
                  </a:cubicBezTo>
                  <a:cubicBezTo>
                    <a:pt x="9754" y="21233"/>
                    <a:pt x="6401" y="17914"/>
                    <a:pt x="6401" y="13817"/>
                  </a:cubicBezTo>
                  <a:cubicBezTo>
                    <a:pt x="6401" y="9753"/>
                    <a:pt x="9754" y="6400"/>
                    <a:pt x="13817" y="6400"/>
                  </a:cubicBezTo>
                  <a:close/>
                  <a:moveTo>
                    <a:pt x="13817" y="5926"/>
                  </a:moveTo>
                  <a:cubicBezTo>
                    <a:pt x="9483" y="5926"/>
                    <a:pt x="5927" y="9482"/>
                    <a:pt x="5927" y="13817"/>
                  </a:cubicBezTo>
                  <a:cubicBezTo>
                    <a:pt x="5927" y="18185"/>
                    <a:pt x="9483" y="21741"/>
                    <a:pt x="13817" y="21741"/>
                  </a:cubicBezTo>
                  <a:cubicBezTo>
                    <a:pt x="18186" y="21741"/>
                    <a:pt x="21741" y="18185"/>
                    <a:pt x="21741" y="13817"/>
                  </a:cubicBezTo>
                  <a:cubicBezTo>
                    <a:pt x="21741" y="9482"/>
                    <a:pt x="18186" y="5926"/>
                    <a:pt x="13817" y="5926"/>
                  </a:cubicBezTo>
                  <a:close/>
                  <a:moveTo>
                    <a:pt x="13817" y="4944"/>
                  </a:moveTo>
                  <a:cubicBezTo>
                    <a:pt x="18728" y="4944"/>
                    <a:pt x="22724" y="8940"/>
                    <a:pt x="22724" y="13817"/>
                  </a:cubicBezTo>
                  <a:cubicBezTo>
                    <a:pt x="22724" y="18727"/>
                    <a:pt x="18728" y="22723"/>
                    <a:pt x="13817" y="22723"/>
                  </a:cubicBezTo>
                  <a:cubicBezTo>
                    <a:pt x="8941" y="22723"/>
                    <a:pt x="4945" y="18727"/>
                    <a:pt x="4945" y="13817"/>
                  </a:cubicBezTo>
                  <a:cubicBezTo>
                    <a:pt x="4945" y="8940"/>
                    <a:pt x="8941" y="4944"/>
                    <a:pt x="13817" y="4944"/>
                  </a:cubicBezTo>
                  <a:close/>
                  <a:moveTo>
                    <a:pt x="13817" y="4436"/>
                  </a:moveTo>
                  <a:cubicBezTo>
                    <a:pt x="8670" y="4436"/>
                    <a:pt x="4437" y="8669"/>
                    <a:pt x="4437" y="13817"/>
                  </a:cubicBezTo>
                  <a:cubicBezTo>
                    <a:pt x="4437" y="18998"/>
                    <a:pt x="8670" y="23231"/>
                    <a:pt x="13817" y="23231"/>
                  </a:cubicBezTo>
                  <a:cubicBezTo>
                    <a:pt x="18998" y="23231"/>
                    <a:pt x="23231" y="18998"/>
                    <a:pt x="23231" y="13817"/>
                  </a:cubicBezTo>
                  <a:cubicBezTo>
                    <a:pt x="23231" y="8669"/>
                    <a:pt x="18998" y="4436"/>
                    <a:pt x="13817" y="4436"/>
                  </a:cubicBezTo>
                  <a:close/>
                  <a:moveTo>
                    <a:pt x="13817" y="3454"/>
                  </a:moveTo>
                  <a:cubicBezTo>
                    <a:pt x="19540" y="3454"/>
                    <a:pt x="24214" y="8127"/>
                    <a:pt x="24214" y="13817"/>
                  </a:cubicBezTo>
                  <a:cubicBezTo>
                    <a:pt x="24214" y="19540"/>
                    <a:pt x="19540" y="24213"/>
                    <a:pt x="13817" y="24213"/>
                  </a:cubicBezTo>
                  <a:cubicBezTo>
                    <a:pt x="8128" y="24213"/>
                    <a:pt x="3455" y="19540"/>
                    <a:pt x="3455" y="13817"/>
                  </a:cubicBezTo>
                  <a:cubicBezTo>
                    <a:pt x="3455" y="8127"/>
                    <a:pt x="8128" y="3454"/>
                    <a:pt x="13817" y="3454"/>
                  </a:cubicBezTo>
                  <a:close/>
                  <a:moveTo>
                    <a:pt x="13817" y="2980"/>
                  </a:moveTo>
                  <a:cubicBezTo>
                    <a:pt x="7857" y="2980"/>
                    <a:pt x="2981" y="7856"/>
                    <a:pt x="2981" y="13817"/>
                  </a:cubicBezTo>
                  <a:cubicBezTo>
                    <a:pt x="2981" y="19810"/>
                    <a:pt x="7857" y="24687"/>
                    <a:pt x="13817" y="24687"/>
                  </a:cubicBezTo>
                  <a:cubicBezTo>
                    <a:pt x="19811" y="24687"/>
                    <a:pt x="24688" y="19810"/>
                    <a:pt x="24688" y="13817"/>
                  </a:cubicBezTo>
                  <a:cubicBezTo>
                    <a:pt x="24688" y="7856"/>
                    <a:pt x="19811" y="2980"/>
                    <a:pt x="13817" y="2980"/>
                  </a:cubicBezTo>
                  <a:close/>
                  <a:moveTo>
                    <a:pt x="13817" y="1964"/>
                  </a:moveTo>
                  <a:cubicBezTo>
                    <a:pt x="20353" y="1964"/>
                    <a:pt x="25670" y="7281"/>
                    <a:pt x="25670" y="13817"/>
                  </a:cubicBezTo>
                  <a:cubicBezTo>
                    <a:pt x="25670" y="20352"/>
                    <a:pt x="20353" y="25669"/>
                    <a:pt x="13817" y="25669"/>
                  </a:cubicBezTo>
                  <a:cubicBezTo>
                    <a:pt x="7315" y="25669"/>
                    <a:pt x="1999" y="20352"/>
                    <a:pt x="1999" y="13817"/>
                  </a:cubicBezTo>
                  <a:cubicBezTo>
                    <a:pt x="1999" y="7281"/>
                    <a:pt x="7315" y="1964"/>
                    <a:pt x="13817" y="1964"/>
                  </a:cubicBezTo>
                  <a:close/>
                  <a:moveTo>
                    <a:pt x="13817" y="1490"/>
                  </a:moveTo>
                  <a:cubicBezTo>
                    <a:pt x="7045" y="1490"/>
                    <a:pt x="1491" y="7044"/>
                    <a:pt x="1491" y="13817"/>
                  </a:cubicBezTo>
                  <a:cubicBezTo>
                    <a:pt x="1491" y="20623"/>
                    <a:pt x="7045" y="26177"/>
                    <a:pt x="13817" y="26177"/>
                  </a:cubicBezTo>
                  <a:cubicBezTo>
                    <a:pt x="20624" y="26177"/>
                    <a:pt x="26178" y="20623"/>
                    <a:pt x="26178" y="13817"/>
                  </a:cubicBezTo>
                  <a:cubicBezTo>
                    <a:pt x="26178" y="7044"/>
                    <a:pt x="20624" y="1490"/>
                    <a:pt x="13817" y="1490"/>
                  </a:cubicBezTo>
                  <a:close/>
                  <a:moveTo>
                    <a:pt x="13817" y="508"/>
                  </a:moveTo>
                  <a:cubicBezTo>
                    <a:pt x="21166" y="508"/>
                    <a:pt x="27160" y="6502"/>
                    <a:pt x="27160" y="13817"/>
                  </a:cubicBezTo>
                  <a:cubicBezTo>
                    <a:pt x="27160" y="21165"/>
                    <a:pt x="21166" y="27159"/>
                    <a:pt x="13817" y="27159"/>
                  </a:cubicBezTo>
                  <a:cubicBezTo>
                    <a:pt x="6503" y="27159"/>
                    <a:pt x="509" y="21165"/>
                    <a:pt x="509" y="13817"/>
                  </a:cubicBezTo>
                  <a:cubicBezTo>
                    <a:pt x="509" y="6502"/>
                    <a:pt x="6503" y="508"/>
                    <a:pt x="13817" y="508"/>
                  </a:cubicBezTo>
                  <a:close/>
                  <a:moveTo>
                    <a:pt x="13817" y="0"/>
                  </a:moveTo>
                  <a:cubicBezTo>
                    <a:pt x="6198" y="0"/>
                    <a:pt x="1" y="6197"/>
                    <a:pt x="1" y="13817"/>
                  </a:cubicBezTo>
                  <a:cubicBezTo>
                    <a:pt x="1" y="21436"/>
                    <a:pt x="6198" y="27633"/>
                    <a:pt x="13817" y="27633"/>
                  </a:cubicBezTo>
                  <a:cubicBezTo>
                    <a:pt x="21437" y="27633"/>
                    <a:pt x="27634" y="21436"/>
                    <a:pt x="27634" y="13817"/>
                  </a:cubicBezTo>
                  <a:cubicBezTo>
                    <a:pt x="27634" y="6197"/>
                    <a:pt x="21437" y="0"/>
                    <a:pt x="13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3430300" y="1723050"/>
              <a:ext cx="1479025" cy="1479025"/>
            </a:xfrm>
            <a:custGeom>
              <a:avLst/>
              <a:gdLst/>
              <a:ahLst/>
              <a:cxnLst/>
              <a:rect l="l" t="t" r="r" b="b"/>
              <a:pathLst>
                <a:path w="59161" h="59161" extrusionOk="0">
                  <a:moveTo>
                    <a:pt x="12597" y="17914"/>
                  </a:moveTo>
                  <a:cubicBezTo>
                    <a:pt x="16966" y="19371"/>
                    <a:pt x="21063" y="21470"/>
                    <a:pt x="24721" y="24111"/>
                  </a:cubicBezTo>
                  <a:lnTo>
                    <a:pt x="22892" y="26617"/>
                  </a:lnTo>
                  <a:cubicBezTo>
                    <a:pt x="19506" y="24179"/>
                    <a:pt x="15713" y="22215"/>
                    <a:pt x="11649" y="20894"/>
                  </a:cubicBezTo>
                  <a:lnTo>
                    <a:pt x="12597" y="17914"/>
                  </a:lnTo>
                  <a:close/>
                  <a:moveTo>
                    <a:pt x="11480" y="21335"/>
                  </a:moveTo>
                  <a:cubicBezTo>
                    <a:pt x="15510" y="22689"/>
                    <a:pt x="19235" y="24619"/>
                    <a:pt x="22621" y="27024"/>
                  </a:cubicBezTo>
                  <a:lnTo>
                    <a:pt x="17609" y="33898"/>
                  </a:lnTo>
                  <a:cubicBezTo>
                    <a:pt x="14968" y="32002"/>
                    <a:pt x="12022" y="30478"/>
                    <a:pt x="8872" y="29428"/>
                  </a:cubicBezTo>
                  <a:lnTo>
                    <a:pt x="11480" y="21368"/>
                  </a:lnTo>
                  <a:lnTo>
                    <a:pt x="11480" y="21335"/>
                  </a:lnTo>
                  <a:close/>
                  <a:moveTo>
                    <a:pt x="35015" y="34440"/>
                  </a:moveTo>
                  <a:cubicBezTo>
                    <a:pt x="37657" y="38097"/>
                    <a:pt x="39756" y="42161"/>
                    <a:pt x="41212" y="46529"/>
                  </a:cubicBezTo>
                  <a:lnTo>
                    <a:pt x="38266" y="47511"/>
                  </a:lnTo>
                  <a:cubicBezTo>
                    <a:pt x="36912" y="43448"/>
                    <a:pt x="34948" y="39655"/>
                    <a:pt x="32509" y="36269"/>
                  </a:cubicBezTo>
                  <a:lnTo>
                    <a:pt x="35015" y="34440"/>
                  </a:lnTo>
                  <a:close/>
                  <a:moveTo>
                    <a:pt x="32137" y="36540"/>
                  </a:moveTo>
                  <a:cubicBezTo>
                    <a:pt x="34541" y="39892"/>
                    <a:pt x="36471" y="43651"/>
                    <a:pt x="37792" y="47647"/>
                  </a:cubicBezTo>
                  <a:lnTo>
                    <a:pt x="29733" y="50288"/>
                  </a:lnTo>
                  <a:cubicBezTo>
                    <a:pt x="28649" y="47139"/>
                    <a:pt x="27159" y="44193"/>
                    <a:pt x="25263" y="41518"/>
                  </a:cubicBezTo>
                  <a:lnTo>
                    <a:pt x="32137" y="36540"/>
                  </a:lnTo>
                  <a:close/>
                  <a:moveTo>
                    <a:pt x="17914" y="0"/>
                  </a:moveTo>
                  <a:lnTo>
                    <a:pt x="15171" y="8466"/>
                  </a:lnTo>
                  <a:lnTo>
                    <a:pt x="11040" y="16932"/>
                  </a:lnTo>
                  <a:cubicBezTo>
                    <a:pt x="9584" y="16492"/>
                    <a:pt x="8094" y="16153"/>
                    <a:pt x="6536" y="15883"/>
                  </a:cubicBezTo>
                  <a:lnTo>
                    <a:pt x="6637" y="10532"/>
                  </a:lnTo>
                  <a:lnTo>
                    <a:pt x="6400" y="10498"/>
                  </a:lnTo>
                  <a:lnTo>
                    <a:pt x="6163" y="10464"/>
                  </a:lnTo>
                  <a:lnTo>
                    <a:pt x="4606" y="15578"/>
                  </a:lnTo>
                  <a:cubicBezTo>
                    <a:pt x="3082" y="15375"/>
                    <a:pt x="1558" y="15239"/>
                    <a:pt x="0" y="15171"/>
                  </a:cubicBezTo>
                  <a:lnTo>
                    <a:pt x="0" y="15171"/>
                  </a:lnTo>
                  <a:lnTo>
                    <a:pt x="576" y="19303"/>
                  </a:lnTo>
                  <a:cubicBezTo>
                    <a:pt x="4199" y="19506"/>
                    <a:pt x="7721" y="20149"/>
                    <a:pt x="11040" y="21199"/>
                  </a:cubicBezTo>
                  <a:lnTo>
                    <a:pt x="8398" y="29293"/>
                  </a:lnTo>
                  <a:cubicBezTo>
                    <a:pt x="6299" y="28615"/>
                    <a:pt x="4064" y="28141"/>
                    <a:pt x="1795" y="27904"/>
                  </a:cubicBezTo>
                  <a:lnTo>
                    <a:pt x="1795" y="27904"/>
                  </a:lnTo>
                  <a:lnTo>
                    <a:pt x="1863" y="28412"/>
                  </a:lnTo>
                  <a:cubicBezTo>
                    <a:pt x="8906" y="29157"/>
                    <a:pt x="15307" y="32137"/>
                    <a:pt x="20285" y="36675"/>
                  </a:cubicBezTo>
                  <a:lnTo>
                    <a:pt x="20691" y="36404"/>
                  </a:lnTo>
                  <a:cubicBezTo>
                    <a:pt x="19844" y="35625"/>
                    <a:pt x="18964" y="34880"/>
                    <a:pt x="18016" y="34203"/>
                  </a:cubicBezTo>
                  <a:lnTo>
                    <a:pt x="23027" y="27329"/>
                  </a:lnTo>
                  <a:cubicBezTo>
                    <a:pt x="24619" y="28514"/>
                    <a:pt x="26143" y="29801"/>
                    <a:pt x="27565" y="31189"/>
                  </a:cubicBezTo>
                  <a:lnTo>
                    <a:pt x="27768" y="31054"/>
                  </a:lnTo>
                  <a:lnTo>
                    <a:pt x="27904" y="31223"/>
                  </a:lnTo>
                  <a:lnTo>
                    <a:pt x="28107" y="31392"/>
                  </a:lnTo>
                  <a:lnTo>
                    <a:pt x="27938" y="31595"/>
                  </a:lnTo>
                  <a:cubicBezTo>
                    <a:pt x="29360" y="33018"/>
                    <a:pt x="30647" y="34542"/>
                    <a:pt x="31832" y="36133"/>
                  </a:cubicBezTo>
                  <a:lnTo>
                    <a:pt x="24958" y="41145"/>
                  </a:lnTo>
                  <a:cubicBezTo>
                    <a:pt x="24280" y="40197"/>
                    <a:pt x="23535" y="39316"/>
                    <a:pt x="22757" y="38470"/>
                  </a:cubicBezTo>
                  <a:lnTo>
                    <a:pt x="22452" y="38842"/>
                  </a:lnTo>
                  <a:cubicBezTo>
                    <a:pt x="26990" y="43854"/>
                    <a:pt x="30003" y="50221"/>
                    <a:pt x="30748" y="57298"/>
                  </a:cubicBezTo>
                  <a:lnTo>
                    <a:pt x="31223" y="57366"/>
                  </a:lnTo>
                  <a:cubicBezTo>
                    <a:pt x="31019" y="55097"/>
                    <a:pt x="30545" y="52862"/>
                    <a:pt x="29868" y="50729"/>
                  </a:cubicBezTo>
                  <a:lnTo>
                    <a:pt x="37961" y="48121"/>
                  </a:lnTo>
                  <a:cubicBezTo>
                    <a:pt x="39011" y="51440"/>
                    <a:pt x="39655" y="54961"/>
                    <a:pt x="39858" y="58585"/>
                  </a:cubicBezTo>
                  <a:lnTo>
                    <a:pt x="43955" y="59161"/>
                  </a:lnTo>
                  <a:cubicBezTo>
                    <a:pt x="43921" y="57603"/>
                    <a:pt x="43786" y="56045"/>
                    <a:pt x="43583" y="54555"/>
                  </a:cubicBezTo>
                  <a:lnTo>
                    <a:pt x="48696" y="52997"/>
                  </a:lnTo>
                  <a:lnTo>
                    <a:pt x="48629" y="52760"/>
                  </a:lnTo>
                  <a:lnTo>
                    <a:pt x="48595" y="52489"/>
                  </a:lnTo>
                  <a:lnTo>
                    <a:pt x="43278" y="52591"/>
                  </a:lnTo>
                  <a:cubicBezTo>
                    <a:pt x="43007" y="51067"/>
                    <a:pt x="42635" y="49577"/>
                    <a:pt x="42228" y="48087"/>
                  </a:cubicBezTo>
                  <a:lnTo>
                    <a:pt x="50694" y="43990"/>
                  </a:lnTo>
                  <a:lnTo>
                    <a:pt x="59160" y="41247"/>
                  </a:lnTo>
                  <a:lnTo>
                    <a:pt x="59025" y="40773"/>
                  </a:lnTo>
                  <a:lnTo>
                    <a:pt x="50525" y="43515"/>
                  </a:lnTo>
                  <a:lnTo>
                    <a:pt x="41280" y="45141"/>
                  </a:lnTo>
                  <a:cubicBezTo>
                    <a:pt x="40738" y="43719"/>
                    <a:pt x="40129" y="42296"/>
                    <a:pt x="39451" y="40908"/>
                  </a:cubicBezTo>
                  <a:lnTo>
                    <a:pt x="43854" y="37826"/>
                  </a:lnTo>
                  <a:lnTo>
                    <a:pt x="43718" y="37623"/>
                  </a:lnTo>
                  <a:lnTo>
                    <a:pt x="43617" y="37420"/>
                  </a:lnTo>
                  <a:lnTo>
                    <a:pt x="38571" y="39147"/>
                  </a:lnTo>
                  <a:cubicBezTo>
                    <a:pt x="37826" y="37792"/>
                    <a:pt x="37047" y="36472"/>
                    <a:pt x="36167" y="35219"/>
                  </a:cubicBezTo>
                  <a:lnTo>
                    <a:pt x="42973" y="28649"/>
                  </a:lnTo>
                  <a:lnTo>
                    <a:pt x="50186" y="23434"/>
                  </a:lnTo>
                  <a:lnTo>
                    <a:pt x="49882" y="23028"/>
                  </a:lnTo>
                  <a:lnTo>
                    <a:pt x="42669" y="28243"/>
                  </a:lnTo>
                  <a:lnTo>
                    <a:pt x="34338" y="32713"/>
                  </a:lnTo>
                  <a:cubicBezTo>
                    <a:pt x="33390" y="31494"/>
                    <a:pt x="32408" y="30309"/>
                    <a:pt x="31324" y="29225"/>
                  </a:cubicBezTo>
                  <a:lnTo>
                    <a:pt x="34575" y="24924"/>
                  </a:lnTo>
                  <a:lnTo>
                    <a:pt x="34372" y="24789"/>
                  </a:lnTo>
                  <a:lnTo>
                    <a:pt x="34203" y="24586"/>
                  </a:lnTo>
                  <a:lnTo>
                    <a:pt x="29936" y="27803"/>
                  </a:lnTo>
                  <a:cubicBezTo>
                    <a:pt x="28818" y="26753"/>
                    <a:pt x="27667" y="25737"/>
                    <a:pt x="26448" y="24789"/>
                  </a:cubicBezTo>
                  <a:lnTo>
                    <a:pt x="30884" y="16458"/>
                  </a:lnTo>
                  <a:lnTo>
                    <a:pt x="36133" y="9279"/>
                  </a:lnTo>
                  <a:lnTo>
                    <a:pt x="35726" y="8974"/>
                  </a:lnTo>
                  <a:lnTo>
                    <a:pt x="30478" y="16187"/>
                  </a:lnTo>
                  <a:lnTo>
                    <a:pt x="23942" y="22960"/>
                  </a:lnTo>
                  <a:cubicBezTo>
                    <a:pt x="22689" y="22113"/>
                    <a:pt x="21368" y="21301"/>
                    <a:pt x="20014" y="20590"/>
                  </a:cubicBezTo>
                  <a:lnTo>
                    <a:pt x="21741" y="15510"/>
                  </a:lnTo>
                  <a:lnTo>
                    <a:pt x="21504" y="15442"/>
                  </a:lnTo>
                  <a:lnTo>
                    <a:pt x="21300" y="15307"/>
                  </a:lnTo>
                  <a:lnTo>
                    <a:pt x="18253" y="19675"/>
                  </a:lnTo>
                  <a:cubicBezTo>
                    <a:pt x="16864" y="18998"/>
                    <a:pt x="15442" y="18422"/>
                    <a:pt x="13986" y="17880"/>
                  </a:cubicBezTo>
                  <a:lnTo>
                    <a:pt x="15645" y="8602"/>
                  </a:lnTo>
                  <a:lnTo>
                    <a:pt x="18388" y="136"/>
                  </a:lnTo>
                  <a:lnTo>
                    <a:pt x="17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4762825" y="3234225"/>
              <a:ext cx="222675" cy="12725"/>
            </a:xfrm>
            <a:custGeom>
              <a:avLst/>
              <a:gdLst/>
              <a:ahLst/>
              <a:cxnLst/>
              <a:rect l="l" t="t" r="r" b="b"/>
              <a:pathLst>
                <a:path w="8907" h="509" extrusionOk="0">
                  <a:moveTo>
                    <a:pt x="35" y="0"/>
                  </a:moveTo>
                  <a:lnTo>
                    <a:pt x="1" y="238"/>
                  </a:lnTo>
                  <a:lnTo>
                    <a:pt x="35" y="475"/>
                  </a:lnTo>
                  <a:lnTo>
                    <a:pt x="1" y="508"/>
                  </a:lnTo>
                  <a:lnTo>
                    <a:pt x="8907" y="508"/>
                  </a:lnTo>
                  <a:lnTo>
                    <a:pt x="8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3430300" y="3279100"/>
              <a:ext cx="1479025" cy="1479025"/>
            </a:xfrm>
            <a:custGeom>
              <a:avLst/>
              <a:gdLst/>
              <a:ahLst/>
              <a:cxnLst/>
              <a:rect l="l" t="t" r="r" b="b"/>
              <a:pathLst>
                <a:path w="59161" h="59161" extrusionOk="0">
                  <a:moveTo>
                    <a:pt x="29733" y="8873"/>
                  </a:moveTo>
                  <a:lnTo>
                    <a:pt x="37792" y="11480"/>
                  </a:lnTo>
                  <a:cubicBezTo>
                    <a:pt x="36471" y="15510"/>
                    <a:pt x="34541" y="19235"/>
                    <a:pt x="32103" y="22587"/>
                  </a:cubicBezTo>
                  <a:lnTo>
                    <a:pt x="32137" y="22621"/>
                  </a:lnTo>
                  <a:lnTo>
                    <a:pt x="25263" y="17609"/>
                  </a:lnTo>
                  <a:cubicBezTo>
                    <a:pt x="27159" y="14968"/>
                    <a:pt x="28649" y="12022"/>
                    <a:pt x="29733" y="8873"/>
                  </a:cubicBezTo>
                  <a:close/>
                  <a:moveTo>
                    <a:pt x="32238" y="23299"/>
                  </a:moveTo>
                  <a:lnTo>
                    <a:pt x="34744" y="25127"/>
                  </a:lnTo>
                  <a:cubicBezTo>
                    <a:pt x="32035" y="28785"/>
                    <a:pt x="28784" y="32036"/>
                    <a:pt x="25127" y="34745"/>
                  </a:cubicBezTo>
                  <a:lnTo>
                    <a:pt x="23298" y="32239"/>
                  </a:lnTo>
                  <a:cubicBezTo>
                    <a:pt x="26719" y="29699"/>
                    <a:pt x="29733" y="26719"/>
                    <a:pt x="32238" y="23299"/>
                  </a:cubicBezTo>
                  <a:close/>
                  <a:moveTo>
                    <a:pt x="17609" y="25263"/>
                  </a:moveTo>
                  <a:lnTo>
                    <a:pt x="22621" y="32137"/>
                  </a:lnTo>
                  <a:cubicBezTo>
                    <a:pt x="19269" y="34541"/>
                    <a:pt x="15510" y="36472"/>
                    <a:pt x="11514" y="37792"/>
                  </a:cubicBezTo>
                  <a:lnTo>
                    <a:pt x="8872" y="29733"/>
                  </a:lnTo>
                  <a:cubicBezTo>
                    <a:pt x="12022" y="28683"/>
                    <a:pt x="14968" y="27159"/>
                    <a:pt x="17609" y="25263"/>
                  </a:cubicBezTo>
                  <a:close/>
                  <a:moveTo>
                    <a:pt x="43955" y="0"/>
                  </a:moveTo>
                  <a:lnTo>
                    <a:pt x="43481" y="68"/>
                  </a:lnTo>
                  <a:cubicBezTo>
                    <a:pt x="43312" y="4267"/>
                    <a:pt x="42601" y="8331"/>
                    <a:pt x="41382" y="12157"/>
                  </a:cubicBezTo>
                  <a:lnTo>
                    <a:pt x="38436" y="11175"/>
                  </a:lnTo>
                  <a:cubicBezTo>
                    <a:pt x="39519" y="7789"/>
                    <a:pt x="40163" y="4199"/>
                    <a:pt x="40366" y="508"/>
                  </a:cubicBezTo>
                  <a:lnTo>
                    <a:pt x="40366" y="508"/>
                  </a:lnTo>
                  <a:lnTo>
                    <a:pt x="39858" y="576"/>
                  </a:lnTo>
                  <a:cubicBezTo>
                    <a:pt x="39655" y="4199"/>
                    <a:pt x="39011" y="7721"/>
                    <a:pt x="37961" y="11040"/>
                  </a:cubicBezTo>
                  <a:lnTo>
                    <a:pt x="29868" y="8398"/>
                  </a:lnTo>
                  <a:cubicBezTo>
                    <a:pt x="30545" y="6299"/>
                    <a:pt x="31019" y="4064"/>
                    <a:pt x="31223" y="1795"/>
                  </a:cubicBezTo>
                  <a:lnTo>
                    <a:pt x="31223" y="1795"/>
                  </a:lnTo>
                  <a:lnTo>
                    <a:pt x="30748" y="1863"/>
                  </a:lnTo>
                  <a:cubicBezTo>
                    <a:pt x="30003" y="8906"/>
                    <a:pt x="26990" y="15307"/>
                    <a:pt x="22452" y="20285"/>
                  </a:cubicBezTo>
                  <a:lnTo>
                    <a:pt x="22757" y="20691"/>
                  </a:lnTo>
                  <a:cubicBezTo>
                    <a:pt x="23535" y="19845"/>
                    <a:pt x="24280" y="18930"/>
                    <a:pt x="24958" y="18016"/>
                  </a:cubicBezTo>
                  <a:lnTo>
                    <a:pt x="31832" y="22994"/>
                  </a:lnTo>
                  <a:cubicBezTo>
                    <a:pt x="30647" y="24619"/>
                    <a:pt x="29360" y="26143"/>
                    <a:pt x="27938" y="27565"/>
                  </a:cubicBezTo>
                  <a:lnTo>
                    <a:pt x="28107" y="27735"/>
                  </a:lnTo>
                  <a:lnTo>
                    <a:pt x="27904" y="27904"/>
                  </a:lnTo>
                  <a:lnTo>
                    <a:pt x="27768" y="28107"/>
                  </a:lnTo>
                  <a:lnTo>
                    <a:pt x="27565" y="27938"/>
                  </a:lnTo>
                  <a:cubicBezTo>
                    <a:pt x="26143" y="29360"/>
                    <a:pt x="24619" y="30647"/>
                    <a:pt x="23027" y="31832"/>
                  </a:cubicBezTo>
                  <a:lnTo>
                    <a:pt x="18016" y="24958"/>
                  </a:lnTo>
                  <a:cubicBezTo>
                    <a:pt x="18930" y="24281"/>
                    <a:pt x="19844" y="23536"/>
                    <a:pt x="20691" y="22757"/>
                  </a:cubicBezTo>
                  <a:lnTo>
                    <a:pt x="20285" y="22452"/>
                  </a:lnTo>
                  <a:cubicBezTo>
                    <a:pt x="15307" y="26990"/>
                    <a:pt x="8906" y="30004"/>
                    <a:pt x="1863" y="30749"/>
                  </a:cubicBezTo>
                  <a:lnTo>
                    <a:pt x="1795" y="31223"/>
                  </a:lnTo>
                  <a:cubicBezTo>
                    <a:pt x="4064" y="30986"/>
                    <a:pt x="6299" y="30546"/>
                    <a:pt x="8398" y="29868"/>
                  </a:cubicBezTo>
                  <a:lnTo>
                    <a:pt x="11040" y="37962"/>
                  </a:lnTo>
                  <a:cubicBezTo>
                    <a:pt x="7721" y="39011"/>
                    <a:pt x="4199" y="39655"/>
                    <a:pt x="576" y="39858"/>
                  </a:cubicBezTo>
                  <a:lnTo>
                    <a:pt x="508" y="40332"/>
                  </a:lnTo>
                  <a:cubicBezTo>
                    <a:pt x="4233" y="40163"/>
                    <a:pt x="7789" y="39519"/>
                    <a:pt x="11175" y="38436"/>
                  </a:cubicBezTo>
                  <a:lnTo>
                    <a:pt x="12157" y="41382"/>
                  </a:lnTo>
                  <a:cubicBezTo>
                    <a:pt x="8331" y="42601"/>
                    <a:pt x="4267" y="43312"/>
                    <a:pt x="68" y="43448"/>
                  </a:cubicBezTo>
                  <a:lnTo>
                    <a:pt x="0" y="43956"/>
                  </a:lnTo>
                  <a:cubicBezTo>
                    <a:pt x="1558" y="43922"/>
                    <a:pt x="3116" y="43786"/>
                    <a:pt x="4606" y="43583"/>
                  </a:cubicBezTo>
                  <a:lnTo>
                    <a:pt x="6163" y="48697"/>
                  </a:lnTo>
                  <a:lnTo>
                    <a:pt x="6400" y="48629"/>
                  </a:lnTo>
                  <a:lnTo>
                    <a:pt x="6637" y="48595"/>
                  </a:lnTo>
                  <a:lnTo>
                    <a:pt x="6570" y="43278"/>
                  </a:lnTo>
                  <a:cubicBezTo>
                    <a:pt x="8094" y="43007"/>
                    <a:pt x="9584" y="42635"/>
                    <a:pt x="11040" y="42229"/>
                  </a:cubicBezTo>
                  <a:lnTo>
                    <a:pt x="15171" y="50695"/>
                  </a:lnTo>
                  <a:lnTo>
                    <a:pt x="17914" y="59161"/>
                  </a:lnTo>
                  <a:lnTo>
                    <a:pt x="18388" y="58991"/>
                  </a:lnTo>
                  <a:lnTo>
                    <a:pt x="15645" y="50525"/>
                  </a:lnTo>
                  <a:lnTo>
                    <a:pt x="13986" y="41247"/>
                  </a:lnTo>
                  <a:cubicBezTo>
                    <a:pt x="15442" y="40739"/>
                    <a:pt x="16864" y="40129"/>
                    <a:pt x="18253" y="39452"/>
                  </a:cubicBezTo>
                  <a:lnTo>
                    <a:pt x="21334" y="43854"/>
                  </a:lnTo>
                  <a:lnTo>
                    <a:pt x="21537" y="43719"/>
                  </a:lnTo>
                  <a:lnTo>
                    <a:pt x="21741" y="43617"/>
                  </a:lnTo>
                  <a:lnTo>
                    <a:pt x="20014" y="38571"/>
                  </a:lnTo>
                  <a:cubicBezTo>
                    <a:pt x="21368" y="37826"/>
                    <a:pt x="22689" y="37047"/>
                    <a:pt x="23942" y="36167"/>
                  </a:cubicBezTo>
                  <a:lnTo>
                    <a:pt x="30511" y="42974"/>
                  </a:lnTo>
                  <a:lnTo>
                    <a:pt x="35726" y="50187"/>
                  </a:lnTo>
                  <a:lnTo>
                    <a:pt x="36133" y="49882"/>
                  </a:lnTo>
                  <a:lnTo>
                    <a:pt x="30884" y="42669"/>
                  </a:lnTo>
                  <a:lnTo>
                    <a:pt x="26448" y="34338"/>
                  </a:lnTo>
                  <a:cubicBezTo>
                    <a:pt x="27667" y="33390"/>
                    <a:pt x="28852" y="32408"/>
                    <a:pt x="29936" y="31324"/>
                  </a:cubicBezTo>
                  <a:lnTo>
                    <a:pt x="34236" y="34575"/>
                  </a:lnTo>
                  <a:lnTo>
                    <a:pt x="34372" y="34372"/>
                  </a:lnTo>
                  <a:lnTo>
                    <a:pt x="34575" y="34203"/>
                  </a:lnTo>
                  <a:lnTo>
                    <a:pt x="31358" y="29936"/>
                  </a:lnTo>
                  <a:cubicBezTo>
                    <a:pt x="32408" y="28818"/>
                    <a:pt x="33424" y="27667"/>
                    <a:pt x="34372" y="26448"/>
                  </a:cubicBezTo>
                  <a:lnTo>
                    <a:pt x="42702" y="30884"/>
                  </a:lnTo>
                  <a:lnTo>
                    <a:pt x="49882" y="36133"/>
                  </a:lnTo>
                  <a:lnTo>
                    <a:pt x="50186" y="35727"/>
                  </a:lnTo>
                  <a:lnTo>
                    <a:pt x="42973" y="30478"/>
                  </a:lnTo>
                  <a:lnTo>
                    <a:pt x="36201" y="23942"/>
                  </a:lnTo>
                  <a:cubicBezTo>
                    <a:pt x="37047" y="22655"/>
                    <a:pt x="37860" y="21368"/>
                    <a:pt x="38571" y="19980"/>
                  </a:cubicBezTo>
                  <a:lnTo>
                    <a:pt x="43617" y="21741"/>
                  </a:lnTo>
                  <a:lnTo>
                    <a:pt x="43718" y="21504"/>
                  </a:lnTo>
                  <a:lnTo>
                    <a:pt x="43854" y="21301"/>
                  </a:lnTo>
                  <a:lnTo>
                    <a:pt x="39485" y="18253"/>
                  </a:lnTo>
                  <a:cubicBezTo>
                    <a:pt x="40129" y="16864"/>
                    <a:pt x="40738" y="15442"/>
                    <a:pt x="41280" y="13986"/>
                  </a:cubicBezTo>
                  <a:lnTo>
                    <a:pt x="50559" y="15645"/>
                  </a:lnTo>
                  <a:lnTo>
                    <a:pt x="59025" y="18388"/>
                  </a:lnTo>
                  <a:lnTo>
                    <a:pt x="59160" y="17914"/>
                  </a:lnTo>
                  <a:lnTo>
                    <a:pt x="50694" y="15171"/>
                  </a:lnTo>
                  <a:lnTo>
                    <a:pt x="42228" y="11040"/>
                  </a:lnTo>
                  <a:cubicBezTo>
                    <a:pt x="42669" y="9584"/>
                    <a:pt x="43007" y="8094"/>
                    <a:pt x="43278" y="6536"/>
                  </a:cubicBezTo>
                  <a:lnTo>
                    <a:pt x="48629" y="6638"/>
                  </a:lnTo>
                  <a:lnTo>
                    <a:pt x="48629" y="6401"/>
                  </a:lnTo>
                  <a:lnTo>
                    <a:pt x="48696" y="6163"/>
                  </a:lnTo>
                  <a:lnTo>
                    <a:pt x="43583" y="4606"/>
                  </a:lnTo>
                  <a:cubicBezTo>
                    <a:pt x="43786" y="3082"/>
                    <a:pt x="43921" y="1558"/>
                    <a:pt x="4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798050" y="3234225"/>
              <a:ext cx="222675" cy="12725"/>
            </a:xfrm>
            <a:custGeom>
              <a:avLst/>
              <a:gdLst/>
              <a:ahLst/>
              <a:cxnLst/>
              <a:rect l="l" t="t" r="r" b="b"/>
              <a:pathLst>
                <a:path w="8907" h="509" extrusionOk="0">
                  <a:moveTo>
                    <a:pt x="1" y="0"/>
                  </a:moveTo>
                  <a:lnTo>
                    <a:pt x="1" y="508"/>
                  </a:lnTo>
                  <a:lnTo>
                    <a:pt x="8907" y="508"/>
                  </a:lnTo>
                  <a:lnTo>
                    <a:pt x="8873" y="475"/>
                  </a:lnTo>
                  <a:lnTo>
                    <a:pt x="8907" y="238"/>
                  </a:lnTo>
                  <a:lnTo>
                    <a:pt x="8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874250" y="1723050"/>
              <a:ext cx="1479025" cy="1479025"/>
            </a:xfrm>
            <a:custGeom>
              <a:avLst/>
              <a:gdLst/>
              <a:ahLst/>
              <a:cxnLst/>
              <a:rect l="l" t="t" r="r" b="b"/>
              <a:pathLst>
                <a:path w="59161" h="59161" extrusionOk="0">
                  <a:moveTo>
                    <a:pt x="47647" y="21335"/>
                  </a:moveTo>
                  <a:lnTo>
                    <a:pt x="47647" y="21368"/>
                  </a:lnTo>
                  <a:lnTo>
                    <a:pt x="50288" y="29428"/>
                  </a:lnTo>
                  <a:cubicBezTo>
                    <a:pt x="47139" y="30478"/>
                    <a:pt x="44193" y="32002"/>
                    <a:pt x="41551" y="33898"/>
                  </a:cubicBezTo>
                  <a:lnTo>
                    <a:pt x="36539" y="27024"/>
                  </a:lnTo>
                  <a:cubicBezTo>
                    <a:pt x="39892" y="24619"/>
                    <a:pt x="43651" y="22689"/>
                    <a:pt x="47647" y="21335"/>
                  </a:cubicBezTo>
                  <a:close/>
                  <a:moveTo>
                    <a:pt x="34033" y="24416"/>
                  </a:moveTo>
                  <a:lnTo>
                    <a:pt x="35862" y="26922"/>
                  </a:lnTo>
                  <a:cubicBezTo>
                    <a:pt x="32442" y="29428"/>
                    <a:pt x="29428" y="32442"/>
                    <a:pt x="26922" y="35862"/>
                  </a:cubicBezTo>
                  <a:lnTo>
                    <a:pt x="24416" y="34034"/>
                  </a:lnTo>
                  <a:cubicBezTo>
                    <a:pt x="27125" y="30376"/>
                    <a:pt x="30376" y="27125"/>
                    <a:pt x="34033" y="24416"/>
                  </a:cubicBezTo>
                  <a:close/>
                  <a:moveTo>
                    <a:pt x="27024" y="36540"/>
                  </a:moveTo>
                  <a:lnTo>
                    <a:pt x="33898" y="41551"/>
                  </a:lnTo>
                  <a:cubicBezTo>
                    <a:pt x="32002" y="44193"/>
                    <a:pt x="30478" y="47139"/>
                    <a:pt x="29428" y="50288"/>
                  </a:cubicBezTo>
                  <a:lnTo>
                    <a:pt x="21368" y="47647"/>
                  </a:lnTo>
                  <a:cubicBezTo>
                    <a:pt x="22689" y="43651"/>
                    <a:pt x="24619" y="39926"/>
                    <a:pt x="27024" y="36540"/>
                  </a:cubicBezTo>
                  <a:close/>
                  <a:moveTo>
                    <a:pt x="41246" y="0"/>
                  </a:moveTo>
                  <a:lnTo>
                    <a:pt x="40772" y="136"/>
                  </a:lnTo>
                  <a:lnTo>
                    <a:pt x="43515" y="8602"/>
                  </a:lnTo>
                  <a:lnTo>
                    <a:pt x="45141" y="17880"/>
                  </a:lnTo>
                  <a:cubicBezTo>
                    <a:pt x="43719" y="18422"/>
                    <a:pt x="42296" y="18998"/>
                    <a:pt x="40908" y="19675"/>
                  </a:cubicBezTo>
                  <a:lnTo>
                    <a:pt x="37826" y="15307"/>
                  </a:lnTo>
                  <a:lnTo>
                    <a:pt x="37623" y="15442"/>
                  </a:lnTo>
                  <a:lnTo>
                    <a:pt x="37420" y="15510"/>
                  </a:lnTo>
                  <a:lnTo>
                    <a:pt x="39147" y="20590"/>
                  </a:lnTo>
                  <a:cubicBezTo>
                    <a:pt x="37792" y="21301"/>
                    <a:pt x="36472" y="22113"/>
                    <a:pt x="35219" y="22960"/>
                  </a:cubicBezTo>
                  <a:lnTo>
                    <a:pt x="28649" y="16187"/>
                  </a:lnTo>
                  <a:lnTo>
                    <a:pt x="23434" y="8974"/>
                  </a:lnTo>
                  <a:lnTo>
                    <a:pt x="23028" y="9279"/>
                  </a:lnTo>
                  <a:lnTo>
                    <a:pt x="28277" y="16458"/>
                  </a:lnTo>
                  <a:lnTo>
                    <a:pt x="32713" y="24789"/>
                  </a:lnTo>
                  <a:cubicBezTo>
                    <a:pt x="31494" y="25737"/>
                    <a:pt x="30308" y="26753"/>
                    <a:pt x="29225" y="27803"/>
                  </a:cubicBezTo>
                  <a:lnTo>
                    <a:pt x="24924" y="24586"/>
                  </a:lnTo>
                  <a:lnTo>
                    <a:pt x="24789" y="24789"/>
                  </a:lnTo>
                  <a:lnTo>
                    <a:pt x="24585" y="24924"/>
                  </a:lnTo>
                  <a:lnTo>
                    <a:pt x="27803" y="29225"/>
                  </a:lnTo>
                  <a:cubicBezTo>
                    <a:pt x="26753" y="30309"/>
                    <a:pt x="25737" y="31494"/>
                    <a:pt x="24789" y="32713"/>
                  </a:cubicBezTo>
                  <a:lnTo>
                    <a:pt x="16458" y="28243"/>
                  </a:lnTo>
                  <a:lnTo>
                    <a:pt x="9279" y="23028"/>
                  </a:lnTo>
                  <a:lnTo>
                    <a:pt x="8974" y="23434"/>
                  </a:lnTo>
                  <a:lnTo>
                    <a:pt x="16187" y="28649"/>
                  </a:lnTo>
                  <a:lnTo>
                    <a:pt x="22960" y="35219"/>
                  </a:lnTo>
                  <a:cubicBezTo>
                    <a:pt x="22113" y="36472"/>
                    <a:pt x="21301" y="37792"/>
                    <a:pt x="20590" y="39147"/>
                  </a:cubicBezTo>
                  <a:lnTo>
                    <a:pt x="15544" y="37420"/>
                  </a:lnTo>
                  <a:lnTo>
                    <a:pt x="15442" y="37623"/>
                  </a:lnTo>
                  <a:lnTo>
                    <a:pt x="15307" y="37826"/>
                  </a:lnTo>
                  <a:lnTo>
                    <a:pt x="19675" y="40908"/>
                  </a:lnTo>
                  <a:cubicBezTo>
                    <a:pt x="19032" y="42296"/>
                    <a:pt x="18422" y="43719"/>
                    <a:pt x="17880" y="45141"/>
                  </a:cubicBezTo>
                  <a:lnTo>
                    <a:pt x="8602" y="43515"/>
                  </a:lnTo>
                  <a:lnTo>
                    <a:pt x="136" y="40773"/>
                  </a:lnTo>
                  <a:lnTo>
                    <a:pt x="0" y="41247"/>
                  </a:lnTo>
                  <a:lnTo>
                    <a:pt x="8466" y="43990"/>
                  </a:lnTo>
                  <a:lnTo>
                    <a:pt x="16932" y="48121"/>
                  </a:lnTo>
                  <a:cubicBezTo>
                    <a:pt x="16492" y="49577"/>
                    <a:pt x="16153" y="51067"/>
                    <a:pt x="15882" y="52591"/>
                  </a:cubicBezTo>
                  <a:lnTo>
                    <a:pt x="10532" y="52523"/>
                  </a:lnTo>
                  <a:lnTo>
                    <a:pt x="10532" y="52760"/>
                  </a:lnTo>
                  <a:lnTo>
                    <a:pt x="10464" y="52997"/>
                  </a:lnTo>
                  <a:lnTo>
                    <a:pt x="15578" y="54555"/>
                  </a:lnTo>
                  <a:cubicBezTo>
                    <a:pt x="15374" y="56045"/>
                    <a:pt x="15239" y="57603"/>
                    <a:pt x="15205" y="59161"/>
                  </a:cubicBezTo>
                  <a:lnTo>
                    <a:pt x="15679" y="59093"/>
                  </a:lnTo>
                  <a:cubicBezTo>
                    <a:pt x="15849" y="54894"/>
                    <a:pt x="16560" y="50830"/>
                    <a:pt x="17779" y="47003"/>
                  </a:cubicBezTo>
                  <a:lnTo>
                    <a:pt x="20725" y="47986"/>
                  </a:lnTo>
                  <a:cubicBezTo>
                    <a:pt x="19641" y="51372"/>
                    <a:pt x="18998" y="54928"/>
                    <a:pt x="18795" y="58653"/>
                  </a:cubicBezTo>
                  <a:lnTo>
                    <a:pt x="19303" y="58585"/>
                  </a:lnTo>
                  <a:cubicBezTo>
                    <a:pt x="19506" y="54961"/>
                    <a:pt x="20149" y="51440"/>
                    <a:pt x="21199" y="48121"/>
                  </a:cubicBezTo>
                  <a:lnTo>
                    <a:pt x="29293" y="50729"/>
                  </a:lnTo>
                  <a:cubicBezTo>
                    <a:pt x="28615" y="52862"/>
                    <a:pt x="28141" y="55097"/>
                    <a:pt x="27938" y="57366"/>
                  </a:cubicBezTo>
                  <a:lnTo>
                    <a:pt x="28412" y="57298"/>
                  </a:lnTo>
                  <a:cubicBezTo>
                    <a:pt x="29157" y="50221"/>
                    <a:pt x="32171" y="43854"/>
                    <a:pt x="36709" y="38876"/>
                  </a:cubicBezTo>
                  <a:lnTo>
                    <a:pt x="36404" y="38470"/>
                  </a:lnTo>
                  <a:cubicBezTo>
                    <a:pt x="35625" y="39316"/>
                    <a:pt x="34880" y="40197"/>
                    <a:pt x="34203" y="41145"/>
                  </a:cubicBezTo>
                  <a:lnTo>
                    <a:pt x="27328" y="36133"/>
                  </a:lnTo>
                  <a:cubicBezTo>
                    <a:pt x="28514" y="34542"/>
                    <a:pt x="29800" y="33018"/>
                    <a:pt x="31223" y="31595"/>
                  </a:cubicBezTo>
                  <a:lnTo>
                    <a:pt x="31053" y="31392"/>
                  </a:lnTo>
                  <a:lnTo>
                    <a:pt x="31257" y="31223"/>
                  </a:lnTo>
                  <a:lnTo>
                    <a:pt x="31392" y="31054"/>
                  </a:lnTo>
                  <a:lnTo>
                    <a:pt x="31595" y="31189"/>
                  </a:lnTo>
                  <a:cubicBezTo>
                    <a:pt x="33018" y="29801"/>
                    <a:pt x="34541" y="28514"/>
                    <a:pt x="36133" y="27329"/>
                  </a:cubicBezTo>
                  <a:lnTo>
                    <a:pt x="41145" y="34203"/>
                  </a:lnTo>
                  <a:cubicBezTo>
                    <a:pt x="40231" y="34880"/>
                    <a:pt x="39316" y="35625"/>
                    <a:pt x="38470" y="36404"/>
                  </a:cubicBezTo>
                  <a:lnTo>
                    <a:pt x="38876" y="36675"/>
                  </a:lnTo>
                  <a:cubicBezTo>
                    <a:pt x="43854" y="32171"/>
                    <a:pt x="50254" y="29157"/>
                    <a:pt x="57298" y="28412"/>
                  </a:cubicBezTo>
                  <a:lnTo>
                    <a:pt x="57366" y="27904"/>
                  </a:lnTo>
                  <a:lnTo>
                    <a:pt x="57366" y="27904"/>
                  </a:lnTo>
                  <a:cubicBezTo>
                    <a:pt x="55097" y="28141"/>
                    <a:pt x="52862" y="28615"/>
                    <a:pt x="50762" y="29293"/>
                  </a:cubicBezTo>
                  <a:lnTo>
                    <a:pt x="48121" y="21199"/>
                  </a:lnTo>
                  <a:cubicBezTo>
                    <a:pt x="51439" y="20149"/>
                    <a:pt x="54961" y="19472"/>
                    <a:pt x="58585" y="19303"/>
                  </a:cubicBezTo>
                  <a:lnTo>
                    <a:pt x="58652" y="18795"/>
                  </a:lnTo>
                  <a:lnTo>
                    <a:pt x="58652" y="18795"/>
                  </a:lnTo>
                  <a:cubicBezTo>
                    <a:pt x="54927" y="18964"/>
                    <a:pt x="51372" y="19641"/>
                    <a:pt x="47985" y="20725"/>
                  </a:cubicBezTo>
                  <a:lnTo>
                    <a:pt x="47003" y="17779"/>
                  </a:lnTo>
                  <a:cubicBezTo>
                    <a:pt x="50830" y="16560"/>
                    <a:pt x="54894" y="15815"/>
                    <a:pt x="59093" y="15679"/>
                  </a:cubicBezTo>
                  <a:lnTo>
                    <a:pt x="59160" y="15171"/>
                  </a:lnTo>
                  <a:lnTo>
                    <a:pt x="59160" y="15171"/>
                  </a:lnTo>
                  <a:cubicBezTo>
                    <a:pt x="57603" y="15239"/>
                    <a:pt x="56045" y="15375"/>
                    <a:pt x="54555" y="15578"/>
                  </a:cubicBezTo>
                  <a:lnTo>
                    <a:pt x="52997" y="10464"/>
                  </a:lnTo>
                  <a:lnTo>
                    <a:pt x="52760" y="10532"/>
                  </a:lnTo>
                  <a:lnTo>
                    <a:pt x="52489" y="10532"/>
                  </a:lnTo>
                  <a:lnTo>
                    <a:pt x="52591" y="15883"/>
                  </a:lnTo>
                  <a:cubicBezTo>
                    <a:pt x="51067" y="16153"/>
                    <a:pt x="49577" y="16492"/>
                    <a:pt x="48087" y="16932"/>
                  </a:cubicBezTo>
                  <a:lnTo>
                    <a:pt x="43989" y="8466"/>
                  </a:lnTo>
                  <a:lnTo>
                    <a:pt x="41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1874250" y="3279100"/>
              <a:ext cx="1479025" cy="1479025"/>
            </a:xfrm>
            <a:custGeom>
              <a:avLst/>
              <a:gdLst/>
              <a:ahLst/>
              <a:cxnLst/>
              <a:rect l="l" t="t" r="r" b="b"/>
              <a:pathLst>
                <a:path w="59161" h="59161" extrusionOk="0">
                  <a:moveTo>
                    <a:pt x="29428" y="8873"/>
                  </a:moveTo>
                  <a:cubicBezTo>
                    <a:pt x="30512" y="12022"/>
                    <a:pt x="32002" y="14968"/>
                    <a:pt x="33898" y="17609"/>
                  </a:cubicBezTo>
                  <a:lnTo>
                    <a:pt x="27024" y="22621"/>
                  </a:lnTo>
                  <a:cubicBezTo>
                    <a:pt x="24619" y="19235"/>
                    <a:pt x="22689" y="15510"/>
                    <a:pt x="21368" y="11514"/>
                  </a:cubicBezTo>
                  <a:lnTo>
                    <a:pt x="29428" y="8873"/>
                  </a:lnTo>
                  <a:close/>
                  <a:moveTo>
                    <a:pt x="20894" y="11649"/>
                  </a:moveTo>
                  <a:cubicBezTo>
                    <a:pt x="22249" y="15713"/>
                    <a:pt x="24179" y="19506"/>
                    <a:pt x="26651" y="22892"/>
                  </a:cubicBezTo>
                  <a:lnTo>
                    <a:pt x="24145" y="24721"/>
                  </a:lnTo>
                  <a:lnTo>
                    <a:pt x="24111" y="24721"/>
                  </a:lnTo>
                  <a:cubicBezTo>
                    <a:pt x="21470" y="21064"/>
                    <a:pt x="19370" y="16966"/>
                    <a:pt x="17948" y="12598"/>
                  </a:cubicBezTo>
                  <a:lnTo>
                    <a:pt x="20894" y="11649"/>
                  </a:lnTo>
                  <a:close/>
                  <a:moveTo>
                    <a:pt x="41551" y="25263"/>
                  </a:moveTo>
                  <a:cubicBezTo>
                    <a:pt x="44193" y="27159"/>
                    <a:pt x="47139" y="28649"/>
                    <a:pt x="50288" y="29733"/>
                  </a:cubicBezTo>
                  <a:lnTo>
                    <a:pt x="47681" y="37792"/>
                  </a:lnTo>
                  <a:lnTo>
                    <a:pt x="47647" y="37792"/>
                  </a:lnTo>
                  <a:cubicBezTo>
                    <a:pt x="43651" y="36472"/>
                    <a:pt x="39926" y="34541"/>
                    <a:pt x="36539" y="32137"/>
                  </a:cubicBezTo>
                  <a:lnTo>
                    <a:pt x="41551" y="25263"/>
                  </a:lnTo>
                  <a:close/>
                  <a:moveTo>
                    <a:pt x="36268" y="32510"/>
                  </a:moveTo>
                  <a:cubicBezTo>
                    <a:pt x="39655" y="34982"/>
                    <a:pt x="43448" y="36912"/>
                    <a:pt x="47511" y="38266"/>
                  </a:cubicBezTo>
                  <a:lnTo>
                    <a:pt x="46543" y="41206"/>
                  </a:lnTo>
                  <a:lnTo>
                    <a:pt x="46543" y="41206"/>
                  </a:lnTo>
                  <a:cubicBezTo>
                    <a:pt x="42148" y="39784"/>
                    <a:pt x="38091" y="37653"/>
                    <a:pt x="34440" y="35049"/>
                  </a:cubicBezTo>
                  <a:lnTo>
                    <a:pt x="36268" y="32510"/>
                  </a:lnTo>
                  <a:close/>
                  <a:moveTo>
                    <a:pt x="15205" y="0"/>
                  </a:moveTo>
                  <a:lnTo>
                    <a:pt x="15205" y="0"/>
                  </a:lnTo>
                  <a:cubicBezTo>
                    <a:pt x="15239" y="1558"/>
                    <a:pt x="15374" y="3082"/>
                    <a:pt x="15578" y="4606"/>
                  </a:cubicBezTo>
                  <a:lnTo>
                    <a:pt x="10464" y="6163"/>
                  </a:lnTo>
                  <a:lnTo>
                    <a:pt x="10532" y="6401"/>
                  </a:lnTo>
                  <a:lnTo>
                    <a:pt x="10532" y="6638"/>
                  </a:lnTo>
                  <a:lnTo>
                    <a:pt x="15882" y="6536"/>
                  </a:lnTo>
                  <a:cubicBezTo>
                    <a:pt x="16153" y="8094"/>
                    <a:pt x="16492" y="9584"/>
                    <a:pt x="16932" y="11040"/>
                  </a:cubicBezTo>
                  <a:lnTo>
                    <a:pt x="8466" y="15171"/>
                  </a:lnTo>
                  <a:lnTo>
                    <a:pt x="0" y="17914"/>
                  </a:lnTo>
                  <a:lnTo>
                    <a:pt x="136" y="18388"/>
                  </a:lnTo>
                  <a:lnTo>
                    <a:pt x="8602" y="15645"/>
                  </a:lnTo>
                  <a:lnTo>
                    <a:pt x="17880" y="13986"/>
                  </a:lnTo>
                  <a:cubicBezTo>
                    <a:pt x="18422" y="15442"/>
                    <a:pt x="19032" y="16864"/>
                    <a:pt x="19675" y="18253"/>
                  </a:cubicBezTo>
                  <a:lnTo>
                    <a:pt x="15307" y="21301"/>
                  </a:lnTo>
                  <a:lnTo>
                    <a:pt x="15442" y="21538"/>
                  </a:lnTo>
                  <a:lnTo>
                    <a:pt x="15544" y="21741"/>
                  </a:lnTo>
                  <a:lnTo>
                    <a:pt x="20590" y="20014"/>
                  </a:lnTo>
                  <a:cubicBezTo>
                    <a:pt x="21301" y="21368"/>
                    <a:pt x="22113" y="22689"/>
                    <a:pt x="22960" y="23942"/>
                  </a:cubicBezTo>
                  <a:lnTo>
                    <a:pt x="16187" y="30512"/>
                  </a:lnTo>
                  <a:lnTo>
                    <a:pt x="8974" y="35727"/>
                  </a:lnTo>
                  <a:lnTo>
                    <a:pt x="9279" y="36133"/>
                  </a:lnTo>
                  <a:lnTo>
                    <a:pt x="16458" y="30884"/>
                  </a:lnTo>
                  <a:lnTo>
                    <a:pt x="24789" y="26448"/>
                  </a:lnTo>
                  <a:cubicBezTo>
                    <a:pt x="25737" y="27667"/>
                    <a:pt x="26753" y="28852"/>
                    <a:pt x="27836" y="29936"/>
                  </a:cubicBezTo>
                  <a:lnTo>
                    <a:pt x="24585" y="34237"/>
                  </a:lnTo>
                  <a:lnTo>
                    <a:pt x="24789" y="34372"/>
                  </a:lnTo>
                  <a:lnTo>
                    <a:pt x="24924" y="34575"/>
                  </a:lnTo>
                  <a:lnTo>
                    <a:pt x="29225" y="31358"/>
                  </a:lnTo>
                  <a:cubicBezTo>
                    <a:pt x="30342" y="32408"/>
                    <a:pt x="31494" y="33424"/>
                    <a:pt x="32713" y="34372"/>
                  </a:cubicBezTo>
                  <a:lnTo>
                    <a:pt x="28277" y="42703"/>
                  </a:lnTo>
                  <a:lnTo>
                    <a:pt x="23028" y="49916"/>
                  </a:lnTo>
                  <a:lnTo>
                    <a:pt x="23434" y="50187"/>
                  </a:lnTo>
                  <a:lnTo>
                    <a:pt x="28649" y="42974"/>
                  </a:lnTo>
                  <a:lnTo>
                    <a:pt x="35219" y="36201"/>
                  </a:lnTo>
                  <a:cubicBezTo>
                    <a:pt x="36472" y="37047"/>
                    <a:pt x="37792" y="37860"/>
                    <a:pt x="39147" y="38571"/>
                  </a:cubicBezTo>
                  <a:lnTo>
                    <a:pt x="37420" y="43651"/>
                  </a:lnTo>
                  <a:lnTo>
                    <a:pt x="37623" y="43719"/>
                  </a:lnTo>
                  <a:lnTo>
                    <a:pt x="37826" y="43854"/>
                  </a:lnTo>
                  <a:lnTo>
                    <a:pt x="40908" y="39486"/>
                  </a:lnTo>
                  <a:cubicBezTo>
                    <a:pt x="42296" y="40163"/>
                    <a:pt x="43685" y="40739"/>
                    <a:pt x="45141" y="41280"/>
                  </a:cubicBezTo>
                  <a:lnTo>
                    <a:pt x="43515" y="50559"/>
                  </a:lnTo>
                  <a:lnTo>
                    <a:pt x="40772" y="59025"/>
                  </a:lnTo>
                  <a:lnTo>
                    <a:pt x="41246" y="59161"/>
                  </a:lnTo>
                  <a:lnTo>
                    <a:pt x="43989" y="50695"/>
                  </a:lnTo>
                  <a:lnTo>
                    <a:pt x="48087" y="42229"/>
                  </a:lnTo>
                  <a:cubicBezTo>
                    <a:pt x="49577" y="42669"/>
                    <a:pt x="51067" y="43007"/>
                    <a:pt x="52591" y="43278"/>
                  </a:cubicBezTo>
                  <a:lnTo>
                    <a:pt x="52489" y="48629"/>
                  </a:lnTo>
                  <a:lnTo>
                    <a:pt x="52760" y="48663"/>
                  </a:lnTo>
                  <a:lnTo>
                    <a:pt x="52997" y="48697"/>
                  </a:lnTo>
                  <a:lnTo>
                    <a:pt x="54555" y="43583"/>
                  </a:lnTo>
                  <a:cubicBezTo>
                    <a:pt x="56045" y="43786"/>
                    <a:pt x="57603" y="43922"/>
                    <a:pt x="59160" y="43989"/>
                  </a:cubicBezTo>
                  <a:lnTo>
                    <a:pt x="58585" y="39858"/>
                  </a:lnTo>
                  <a:cubicBezTo>
                    <a:pt x="54961" y="39655"/>
                    <a:pt x="51439" y="39011"/>
                    <a:pt x="48121" y="37962"/>
                  </a:cubicBezTo>
                  <a:lnTo>
                    <a:pt x="50762" y="29868"/>
                  </a:lnTo>
                  <a:cubicBezTo>
                    <a:pt x="52862" y="30546"/>
                    <a:pt x="55097" y="31020"/>
                    <a:pt x="57366" y="31223"/>
                  </a:cubicBezTo>
                  <a:lnTo>
                    <a:pt x="57298" y="30749"/>
                  </a:lnTo>
                  <a:cubicBezTo>
                    <a:pt x="50254" y="30004"/>
                    <a:pt x="43854" y="26990"/>
                    <a:pt x="38876" y="22452"/>
                  </a:cubicBezTo>
                  <a:lnTo>
                    <a:pt x="38470" y="22757"/>
                  </a:lnTo>
                  <a:cubicBezTo>
                    <a:pt x="39316" y="23536"/>
                    <a:pt x="40197" y="24281"/>
                    <a:pt x="41145" y="24958"/>
                  </a:cubicBezTo>
                  <a:lnTo>
                    <a:pt x="36133" y="31832"/>
                  </a:lnTo>
                  <a:cubicBezTo>
                    <a:pt x="34541" y="30647"/>
                    <a:pt x="33018" y="29360"/>
                    <a:pt x="31595" y="27938"/>
                  </a:cubicBezTo>
                  <a:lnTo>
                    <a:pt x="31392" y="28107"/>
                  </a:lnTo>
                  <a:lnTo>
                    <a:pt x="31257" y="27904"/>
                  </a:lnTo>
                  <a:lnTo>
                    <a:pt x="31053" y="27769"/>
                  </a:lnTo>
                  <a:lnTo>
                    <a:pt x="31223" y="27565"/>
                  </a:lnTo>
                  <a:cubicBezTo>
                    <a:pt x="29800" y="26143"/>
                    <a:pt x="28514" y="24619"/>
                    <a:pt x="27328" y="23028"/>
                  </a:cubicBezTo>
                  <a:lnTo>
                    <a:pt x="34203" y="18016"/>
                  </a:lnTo>
                  <a:cubicBezTo>
                    <a:pt x="34880" y="18930"/>
                    <a:pt x="35625" y="19845"/>
                    <a:pt x="36404" y="20691"/>
                  </a:cubicBezTo>
                  <a:lnTo>
                    <a:pt x="36709" y="20285"/>
                  </a:lnTo>
                  <a:cubicBezTo>
                    <a:pt x="32171" y="15307"/>
                    <a:pt x="29157" y="8906"/>
                    <a:pt x="28412" y="1863"/>
                  </a:cubicBezTo>
                  <a:lnTo>
                    <a:pt x="27938" y="1795"/>
                  </a:lnTo>
                  <a:lnTo>
                    <a:pt x="27938" y="1795"/>
                  </a:lnTo>
                  <a:cubicBezTo>
                    <a:pt x="28141" y="4064"/>
                    <a:pt x="28615" y="6299"/>
                    <a:pt x="29293" y="8398"/>
                  </a:cubicBezTo>
                  <a:lnTo>
                    <a:pt x="21199" y="11040"/>
                  </a:lnTo>
                  <a:cubicBezTo>
                    <a:pt x="20149" y="7721"/>
                    <a:pt x="19506" y="4199"/>
                    <a:pt x="19303" y="576"/>
                  </a:cubicBezTo>
                  <a:lnTo>
                    <a:pt x="15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3385425" y="4611650"/>
              <a:ext cx="12725" cy="222675"/>
            </a:xfrm>
            <a:custGeom>
              <a:avLst/>
              <a:gdLst/>
              <a:ahLst/>
              <a:cxnLst/>
              <a:rect l="l" t="t" r="r" b="b"/>
              <a:pathLst>
                <a:path w="509" h="8907" extrusionOk="0">
                  <a:moveTo>
                    <a:pt x="0" y="0"/>
                  </a:moveTo>
                  <a:lnTo>
                    <a:pt x="0" y="8906"/>
                  </a:lnTo>
                  <a:lnTo>
                    <a:pt x="508" y="8906"/>
                  </a:lnTo>
                  <a:lnTo>
                    <a:pt x="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3385425" y="1646850"/>
              <a:ext cx="12725" cy="222675"/>
            </a:xfrm>
            <a:custGeom>
              <a:avLst/>
              <a:gdLst/>
              <a:ahLst/>
              <a:cxnLst/>
              <a:rect l="l" t="t" r="r" b="b"/>
              <a:pathLst>
                <a:path w="509" h="8907" extrusionOk="0">
                  <a:moveTo>
                    <a:pt x="0" y="1"/>
                  </a:moveTo>
                  <a:lnTo>
                    <a:pt x="0" y="8873"/>
                  </a:lnTo>
                  <a:lnTo>
                    <a:pt x="237" y="8907"/>
                  </a:lnTo>
                  <a:lnTo>
                    <a:pt x="508" y="8873"/>
                  </a:lnTo>
                  <a:lnTo>
                    <a:pt x="5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3801100" y="3367975"/>
              <a:ext cx="90600" cy="176125"/>
            </a:xfrm>
            <a:custGeom>
              <a:avLst/>
              <a:gdLst/>
              <a:ahLst/>
              <a:cxnLst/>
              <a:rect l="l" t="t" r="r" b="b"/>
              <a:pathLst>
                <a:path w="3624" h="7045" extrusionOk="0">
                  <a:moveTo>
                    <a:pt x="3624" y="1"/>
                  </a:moveTo>
                  <a:lnTo>
                    <a:pt x="3116" y="69"/>
                  </a:lnTo>
                  <a:cubicBezTo>
                    <a:pt x="2472" y="2473"/>
                    <a:pt x="1423" y="4674"/>
                    <a:pt x="0" y="6638"/>
                  </a:cubicBezTo>
                  <a:lnTo>
                    <a:pt x="305" y="7045"/>
                  </a:lnTo>
                  <a:cubicBezTo>
                    <a:pt x="1829" y="4945"/>
                    <a:pt x="2980" y="2575"/>
                    <a:pt x="3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3801100" y="2937075"/>
              <a:ext cx="90600" cy="175275"/>
            </a:xfrm>
            <a:custGeom>
              <a:avLst/>
              <a:gdLst/>
              <a:ahLst/>
              <a:cxnLst/>
              <a:rect l="l" t="t" r="r" b="b"/>
              <a:pathLst>
                <a:path w="3624" h="7011" extrusionOk="0">
                  <a:moveTo>
                    <a:pt x="305" y="0"/>
                  </a:moveTo>
                  <a:lnTo>
                    <a:pt x="0" y="407"/>
                  </a:lnTo>
                  <a:cubicBezTo>
                    <a:pt x="1423" y="2371"/>
                    <a:pt x="2472" y="4572"/>
                    <a:pt x="3116" y="6942"/>
                  </a:cubicBezTo>
                  <a:lnTo>
                    <a:pt x="3624" y="7010"/>
                  </a:lnTo>
                  <a:cubicBezTo>
                    <a:pt x="2980" y="4470"/>
                    <a:pt x="1829" y="2066"/>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3519175" y="3649900"/>
              <a:ext cx="176125" cy="90625"/>
            </a:xfrm>
            <a:custGeom>
              <a:avLst/>
              <a:gdLst/>
              <a:ahLst/>
              <a:cxnLst/>
              <a:rect l="l" t="t" r="r" b="b"/>
              <a:pathLst>
                <a:path w="7045" h="3625" extrusionOk="0">
                  <a:moveTo>
                    <a:pt x="6638" y="1"/>
                  </a:moveTo>
                  <a:cubicBezTo>
                    <a:pt x="4674" y="1423"/>
                    <a:pt x="2473" y="2473"/>
                    <a:pt x="102" y="3116"/>
                  </a:cubicBezTo>
                  <a:lnTo>
                    <a:pt x="1" y="3624"/>
                  </a:lnTo>
                  <a:cubicBezTo>
                    <a:pt x="2574" y="2981"/>
                    <a:pt x="4945" y="1829"/>
                    <a:pt x="7044" y="305"/>
                  </a:cubicBezTo>
                  <a:lnTo>
                    <a:pt x="6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3510725" y="2674625"/>
              <a:ext cx="235375" cy="117700"/>
            </a:xfrm>
            <a:custGeom>
              <a:avLst/>
              <a:gdLst/>
              <a:ahLst/>
              <a:cxnLst/>
              <a:rect l="l" t="t" r="r" b="b"/>
              <a:pathLst>
                <a:path w="9415" h="4708" extrusionOk="0">
                  <a:moveTo>
                    <a:pt x="0" y="0"/>
                  </a:moveTo>
                  <a:lnTo>
                    <a:pt x="68" y="542"/>
                  </a:lnTo>
                  <a:cubicBezTo>
                    <a:pt x="3387" y="1253"/>
                    <a:pt x="6400" y="2710"/>
                    <a:pt x="9008" y="4707"/>
                  </a:cubicBezTo>
                  <a:lnTo>
                    <a:pt x="9414" y="4403"/>
                  </a:lnTo>
                  <a:cubicBezTo>
                    <a:pt x="6705" y="2269"/>
                    <a:pt x="3488" y="74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3088275" y="3649900"/>
              <a:ext cx="176100" cy="90625"/>
            </a:xfrm>
            <a:custGeom>
              <a:avLst/>
              <a:gdLst/>
              <a:ahLst/>
              <a:cxnLst/>
              <a:rect l="l" t="t" r="r" b="b"/>
              <a:pathLst>
                <a:path w="7044" h="3625" extrusionOk="0">
                  <a:moveTo>
                    <a:pt x="406" y="1"/>
                  </a:moveTo>
                  <a:lnTo>
                    <a:pt x="0" y="305"/>
                  </a:lnTo>
                  <a:cubicBezTo>
                    <a:pt x="2100" y="1829"/>
                    <a:pt x="4470" y="2981"/>
                    <a:pt x="7044" y="3624"/>
                  </a:cubicBezTo>
                  <a:lnTo>
                    <a:pt x="6942" y="3116"/>
                  </a:lnTo>
                  <a:cubicBezTo>
                    <a:pt x="4572" y="2473"/>
                    <a:pt x="2371" y="1423"/>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3037475" y="3688850"/>
              <a:ext cx="235375" cy="116850"/>
            </a:xfrm>
            <a:custGeom>
              <a:avLst/>
              <a:gdLst/>
              <a:ahLst/>
              <a:cxnLst/>
              <a:rect l="l" t="t" r="r" b="b"/>
              <a:pathLst>
                <a:path w="9415" h="4674" extrusionOk="0">
                  <a:moveTo>
                    <a:pt x="407" y="0"/>
                  </a:moveTo>
                  <a:lnTo>
                    <a:pt x="0" y="305"/>
                  </a:lnTo>
                  <a:cubicBezTo>
                    <a:pt x="2709" y="2439"/>
                    <a:pt x="5926" y="3962"/>
                    <a:pt x="9414" y="4674"/>
                  </a:cubicBezTo>
                  <a:lnTo>
                    <a:pt x="9347" y="4166"/>
                  </a:lnTo>
                  <a:cubicBezTo>
                    <a:pt x="6028" y="3455"/>
                    <a:pt x="2980" y="1998"/>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891850" y="3367975"/>
              <a:ext cx="90625" cy="176125"/>
            </a:xfrm>
            <a:custGeom>
              <a:avLst/>
              <a:gdLst/>
              <a:ahLst/>
              <a:cxnLst/>
              <a:rect l="l" t="t" r="r" b="b"/>
              <a:pathLst>
                <a:path w="3625" h="7045" extrusionOk="0">
                  <a:moveTo>
                    <a:pt x="1" y="1"/>
                  </a:moveTo>
                  <a:lnTo>
                    <a:pt x="1" y="1"/>
                  </a:lnTo>
                  <a:cubicBezTo>
                    <a:pt x="644" y="2575"/>
                    <a:pt x="1795" y="4945"/>
                    <a:pt x="3319" y="7045"/>
                  </a:cubicBezTo>
                  <a:lnTo>
                    <a:pt x="3624" y="6638"/>
                  </a:lnTo>
                  <a:cubicBezTo>
                    <a:pt x="2202" y="4674"/>
                    <a:pt x="1152" y="2473"/>
                    <a:pt x="509" y="103"/>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3037475" y="2674625"/>
              <a:ext cx="235375" cy="117700"/>
            </a:xfrm>
            <a:custGeom>
              <a:avLst/>
              <a:gdLst/>
              <a:ahLst/>
              <a:cxnLst/>
              <a:rect l="l" t="t" r="r" b="b"/>
              <a:pathLst>
                <a:path w="9415" h="4708" extrusionOk="0">
                  <a:moveTo>
                    <a:pt x="9414" y="0"/>
                  </a:moveTo>
                  <a:lnTo>
                    <a:pt x="9414" y="0"/>
                  </a:lnTo>
                  <a:cubicBezTo>
                    <a:pt x="5926" y="745"/>
                    <a:pt x="2709" y="2269"/>
                    <a:pt x="0" y="4403"/>
                  </a:cubicBezTo>
                  <a:lnTo>
                    <a:pt x="407" y="4707"/>
                  </a:lnTo>
                  <a:cubicBezTo>
                    <a:pt x="2980" y="2710"/>
                    <a:pt x="6028" y="1253"/>
                    <a:pt x="9347" y="542"/>
                  </a:cubicBezTo>
                  <a:lnTo>
                    <a:pt x="9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3510725" y="3688850"/>
              <a:ext cx="235375" cy="116850"/>
            </a:xfrm>
            <a:custGeom>
              <a:avLst/>
              <a:gdLst/>
              <a:ahLst/>
              <a:cxnLst/>
              <a:rect l="l" t="t" r="r" b="b"/>
              <a:pathLst>
                <a:path w="9415" h="4674" extrusionOk="0">
                  <a:moveTo>
                    <a:pt x="9008" y="0"/>
                  </a:moveTo>
                  <a:cubicBezTo>
                    <a:pt x="6434" y="1998"/>
                    <a:pt x="3387" y="3455"/>
                    <a:pt x="68" y="4166"/>
                  </a:cubicBezTo>
                  <a:lnTo>
                    <a:pt x="0" y="4674"/>
                  </a:lnTo>
                  <a:cubicBezTo>
                    <a:pt x="3488" y="3962"/>
                    <a:pt x="6705" y="2439"/>
                    <a:pt x="9414" y="305"/>
                  </a:cubicBezTo>
                  <a:lnTo>
                    <a:pt x="90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825825" y="3359525"/>
              <a:ext cx="117700" cy="235375"/>
            </a:xfrm>
            <a:custGeom>
              <a:avLst/>
              <a:gdLst/>
              <a:ahLst/>
              <a:cxnLst/>
              <a:rect l="l" t="t" r="r" b="b"/>
              <a:pathLst>
                <a:path w="4708" h="9415" extrusionOk="0">
                  <a:moveTo>
                    <a:pt x="0" y="0"/>
                  </a:moveTo>
                  <a:lnTo>
                    <a:pt x="0" y="0"/>
                  </a:lnTo>
                  <a:cubicBezTo>
                    <a:pt x="745" y="3488"/>
                    <a:pt x="2269" y="6705"/>
                    <a:pt x="4403" y="9414"/>
                  </a:cubicBezTo>
                  <a:lnTo>
                    <a:pt x="4707" y="9008"/>
                  </a:lnTo>
                  <a:cubicBezTo>
                    <a:pt x="2709" y="6401"/>
                    <a:pt x="1253" y="3387"/>
                    <a:pt x="542" y="68"/>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2825825" y="2886275"/>
              <a:ext cx="117700" cy="235375"/>
            </a:xfrm>
            <a:custGeom>
              <a:avLst/>
              <a:gdLst/>
              <a:ahLst/>
              <a:cxnLst/>
              <a:rect l="l" t="t" r="r" b="b"/>
              <a:pathLst>
                <a:path w="4708" h="9415" extrusionOk="0">
                  <a:moveTo>
                    <a:pt x="4403" y="0"/>
                  </a:moveTo>
                  <a:cubicBezTo>
                    <a:pt x="2269" y="2709"/>
                    <a:pt x="745" y="5927"/>
                    <a:pt x="0" y="9415"/>
                  </a:cubicBezTo>
                  <a:lnTo>
                    <a:pt x="542" y="9347"/>
                  </a:lnTo>
                  <a:cubicBezTo>
                    <a:pt x="1253" y="6028"/>
                    <a:pt x="2709" y="2980"/>
                    <a:pt x="4707" y="407"/>
                  </a:cubicBezTo>
                  <a:lnTo>
                    <a:pt x="4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3528500" y="3610950"/>
              <a:ext cx="115150" cy="63525"/>
            </a:xfrm>
            <a:custGeom>
              <a:avLst/>
              <a:gdLst/>
              <a:ahLst/>
              <a:cxnLst/>
              <a:rect l="l" t="t" r="r" b="b"/>
              <a:pathLst>
                <a:path w="4606" h="2541" extrusionOk="0">
                  <a:moveTo>
                    <a:pt x="4199" y="1"/>
                  </a:moveTo>
                  <a:cubicBezTo>
                    <a:pt x="2913" y="814"/>
                    <a:pt x="1558" y="1491"/>
                    <a:pt x="102" y="1999"/>
                  </a:cubicBezTo>
                  <a:lnTo>
                    <a:pt x="0" y="2541"/>
                  </a:lnTo>
                  <a:cubicBezTo>
                    <a:pt x="1660" y="1999"/>
                    <a:pt x="3217" y="1254"/>
                    <a:pt x="4606" y="306"/>
                  </a:cubicBezTo>
                  <a:lnTo>
                    <a:pt x="41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3139900" y="2806700"/>
              <a:ext cx="114325" cy="63500"/>
            </a:xfrm>
            <a:custGeom>
              <a:avLst/>
              <a:gdLst/>
              <a:ahLst/>
              <a:cxnLst/>
              <a:rect l="l" t="t" r="r" b="b"/>
              <a:pathLst>
                <a:path w="4573" h="2540" extrusionOk="0">
                  <a:moveTo>
                    <a:pt x="4572" y="0"/>
                  </a:moveTo>
                  <a:lnTo>
                    <a:pt x="4572" y="0"/>
                  </a:lnTo>
                  <a:cubicBezTo>
                    <a:pt x="2947" y="508"/>
                    <a:pt x="1389" y="1287"/>
                    <a:pt x="1" y="2201"/>
                  </a:cubicBezTo>
                  <a:lnTo>
                    <a:pt x="407" y="2540"/>
                  </a:lnTo>
                  <a:cubicBezTo>
                    <a:pt x="1694" y="1693"/>
                    <a:pt x="3049" y="1050"/>
                    <a:pt x="4505" y="542"/>
                  </a:cubicBezTo>
                  <a:lnTo>
                    <a:pt x="45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3139900" y="3610950"/>
              <a:ext cx="114325" cy="63525"/>
            </a:xfrm>
            <a:custGeom>
              <a:avLst/>
              <a:gdLst/>
              <a:ahLst/>
              <a:cxnLst/>
              <a:rect l="l" t="t" r="r" b="b"/>
              <a:pathLst>
                <a:path w="4573" h="2541" extrusionOk="0">
                  <a:moveTo>
                    <a:pt x="407" y="1"/>
                  </a:moveTo>
                  <a:lnTo>
                    <a:pt x="1" y="306"/>
                  </a:lnTo>
                  <a:cubicBezTo>
                    <a:pt x="1389" y="1254"/>
                    <a:pt x="2947" y="1999"/>
                    <a:pt x="4572" y="2541"/>
                  </a:cubicBezTo>
                  <a:lnTo>
                    <a:pt x="4505" y="1965"/>
                  </a:lnTo>
                  <a:cubicBezTo>
                    <a:pt x="3049" y="1491"/>
                    <a:pt x="1694" y="814"/>
                    <a:pt x="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2957900" y="3377300"/>
              <a:ext cx="63500" cy="115150"/>
            </a:xfrm>
            <a:custGeom>
              <a:avLst/>
              <a:gdLst/>
              <a:ahLst/>
              <a:cxnLst/>
              <a:rect l="l" t="t" r="r" b="b"/>
              <a:pathLst>
                <a:path w="2540" h="4606" extrusionOk="0">
                  <a:moveTo>
                    <a:pt x="0" y="0"/>
                  </a:moveTo>
                  <a:cubicBezTo>
                    <a:pt x="542" y="1660"/>
                    <a:pt x="1287" y="3184"/>
                    <a:pt x="2201" y="4606"/>
                  </a:cubicBezTo>
                  <a:lnTo>
                    <a:pt x="2540" y="4200"/>
                  </a:lnTo>
                  <a:cubicBezTo>
                    <a:pt x="1693" y="2913"/>
                    <a:pt x="1050" y="1558"/>
                    <a:pt x="542" y="102"/>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2957900" y="2988700"/>
              <a:ext cx="63500" cy="114325"/>
            </a:xfrm>
            <a:custGeom>
              <a:avLst/>
              <a:gdLst/>
              <a:ahLst/>
              <a:cxnLst/>
              <a:rect l="l" t="t" r="r" b="b"/>
              <a:pathLst>
                <a:path w="2540" h="4573" extrusionOk="0">
                  <a:moveTo>
                    <a:pt x="2201" y="1"/>
                  </a:moveTo>
                  <a:cubicBezTo>
                    <a:pt x="1287" y="1389"/>
                    <a:pt x="542" y="2947"/>
                    <a:pt x="0" y="4573"/>
                  </a:cubicBezTo>
                  <a:lnTo>
                    <a:pt x="542" y="4505"/>
                  </a:lnTo>
                  <a:cubicBezTo>
                    <a:pt x="1016" y="3049"/>
                    <a:pt x="1693" y="1694"/>
                    <a:pt x="2540" y="407"/>
                  </a:cubicBezTo>
                  <a:lnTo>
                    <a:pt x="2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3528500" y="2806700"/>
              <a:ext cx="115150" cy="63500"/>
            </a:xfrm>
            <a:custGeom>
              <a:avLst/>
              <a:gdLst/>
              <a:ahLst/>
              <a:cxnLst/>
              <a:rect l="l" t="t" r="r" b="b"/>
              <a:pathLst>
                <a:path w="4606" h="2540" extrusionOk="0">
                  <a:moveTo>
                    <a:pt x="0" y="0"/>
                  </a:moveTo>
                  <a:lnTo>
                    <a:pt x="102" y="542"/>
                  </a:lnTo>
                  <a:cubicBezTo>
                    <a:pt x="1558" y="1050"/>
                    <a:pt x="2913" y="1693"/>
                    <a:pt x="4199" y="2540"/>
                  </a:cubicBezTo>
                  <a:lnTo>
                    <a:pt x="4606" y="2201"/>
                  </a:lnTo>
                  <a:cubicBezTo>
                    <a:pt x="3217" y="1287"/>
                    <a:pt x="1660" y="5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3954325" y="2734725"/>
              <a:ext cx="193900" cy="414025"/>
            </a:xfrm>
            <a:custGeom>
              <a:avLst/>
              <a:gdLst/>
              <a:ahLst/>
              <a:cxnLst/>
              <a:rect l="l" t="t" r="r" b="b"/>
              <a:pathLst>
                <a:path w="7756" h="16561" extrusionOk="0">
                  <a:moveTo>
                    <a:pt x="306" y="1"/>
                  </a:moveTo>
                  <a:lnTo>
                    <a:pt x="1" y="407"/>
                  </a:lnTo>
                  <a:cubicBezTo>
                    <a:pt x="3895" y="4809"/>
                    <a:pt x="6503" y="10363"/>
                    <a:pt x="7248" y="16492"/>
                  </a:cubicBezTo>
                  <a:lnTo>
                    <a:pt x="7756" y="16560"/>
                  </a:lnTo>
                  <a:cubicBezTo>
                    <a:pt x="7011" y="10262"/>
                    <a:pt x="4302" y="4539"/>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762150" y="3377300"/>
              <a:ext cx="63525" cy="115150"/>
            </a:xfrm>
            <a:custGeom>
              <a:avLst/>
              <a:gdLst/>
              <a:ahLst/>
              <a:cxnLst/>
              <a:rect l="l" t="t" r="r" b="b"/>
              <a:pathLst>
                <a:path w="2541" h="4606" extrusionOk="0">
                  <a:moveTo>
                    <a:pt x="2540" y="0"/>
                  </a:moveTo>
                  <a:lnTo>
                    <a:pt x="1999" y="102"/>
                  </a:lnTo>
                  <a:cubicBezTo>
                    <a:pt x="1491" y="1558"/>
                    <a:pt x="847" y="2913"/>
                    <a:pt x="1" y="4200"/>
                  </a:cubicBezTo>
                  <a:lnTo>
                    <a:pt x="305" y="4606"/>
                  </a:lnTo>
                  <a:cubicBezTo>
                    <a:pt x="1254" y="3218"/>
                    <a:pt x="1999" y="1660"/>
                    <a:pt x="2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3088275" y="2740650"/>
              <a:ext cx="175250" cy="90625"/>
            </a:xfrm>
            <a:custGeom>
              <a:avLst/>
              <a:gdLst/>
              <a:ahLst/>
              <a:cxnLst/>
              <a:rect l="l" t="t" r="r" b="b"/>
              <a:pathLst>
                <a:path w="7010" h="3625" extrusionOk="0">
                  <a:moveTo>
                    <a:pt x="7010" y="1"/>
                  </a:moveTo>
                  <a:lnTo>
                    <a:pt x="7010" y="1"/>
                  </a:lnTo>
                  <a:cubicBezTo>
                    <a:pt x="4470" y="644"/>
                    <a:pt x="2066" y="1796"/>
                    <a:pt x="0" y="3319"/>
                  </a:cubicBezTo>
                  <a:lnTo>
                    <a:pt x="406" y="3624"/>
                  </a:lnTo>
                  <a:cubicBezTo>
                    <a:pt x="2371" y="2202"/>
                    <a:pt x="4572" y="1152"/>
                    <a:pt x="6942" y="509"/>
                  </a:cubicBezTo>
                  <a:lnTo>
                    <a:pt x="7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3519175" y="2740650"/>
              <a:ext cx="176125" cy="90625"/>
            </a:xfrm>
            <a:custGeom>
              <a:avLst/>
              <a:gdLst/>
              <a:ahLst/>
              <a:cxnLst/>
              <a:rect l="l" t="t" r="r" b="b"/>
              <a:pathLst>
                <a:path w="7045" h="3625" extrusionOk="0">
                  <a:moveTo>
                    <a:pt x="1" y="1"/>
                  </a:moveTo>
                  <a:lnTo>
                    <a:pt x="102" y="509"/>
                  </a:lnTo>
                  <a:cubicBezTo>
                    <a:pt x="2473" y="1152"/>
                    <a:pt x="4674" y="2202"/>
                    <a:pt x="6638" y="3624"/>
                  </a:cubicBezTo>
                  <a:lnTo>
                    <a:pt x="7044" y="3319"/>
                  </a:lnTo>
                  <a:cubicBezTo>
                    <a:pt x="4945" y="1796"/>
                    <a:pt x="2574" y="64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3762150" y="2988700"/>
              <a:ext cx="63525" cy="114325"/>
            </a:xfrm>
            <a:custGeom>
              <a:avLst/>
              <a:gdLst/>
              <a:ahLst/>
              <a:cxnLst/>
              <a:rect l="l" t="t" r="r" b="b"/>
              <a:pathLst>
                <a:path w="2541" h="4573" extrusionOk="0">
                  <a:moveTo>
                    <a:pt x="305" y="1"/>
                  </a:moveTo>
                  <a:lnTo>
                    <a:pt x="1" y="407"/>
                  </a:lnTo>
                  <a:cubicBezTo>
                    <a:pt x="813" y="1694"/>
                    <a:pt x="1491" y="3049"/>
                    <a:pt x="1999" y="4505"/>
                  </a:cubicBezTo>
                  <a:lnTo>
                    <a:pt x="2540" y="4573"/>
                  </a:lnTo>
                  <a:cubicBezTo>
                    <a:pt x="1999" y="2947"/>
                    <a:pt x="1254" y="1389"/>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2891850" y="2937075"/>
              <a:ext cx="90625" cy="175275"/>
            </a:xfrm>
            <a:custGeom>
              <a:avLst/>
              <a:gdLst/>
              <a:ahLst/>
              <a:cxnLst/>
              <a:rect l="l" t="t" r="r" b="b"/>
              <a:pathLst>
                <a:path w="3625" h="7011" extrusionOk="0">
                  <a:moveTo>
                    <a:pt x="3319" y="0"/>
                  </a:moveTo>
                  <a:cubicBezTo>
                    <a:pt x="1795" y="2066"/>
                    <a:pt x="644" y="4470"/>
                    <a:pt x="1" y="7010"/>
                  </a:cubicBezTo>
                  <a:lnTo>
                    <a:pt x="509" y="6942"/>
                  </a:lnTo>
                  <a:cubicBezTo>
                    <a:pt x="1152" y="4572"/>
                    <a:pt x="2202" y="2371"/>
                    <a:pt x="3624" y="407"/>
                  </a:cubicBezTo>
                  <a:lnTo>
                    <a:pt x="3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3840050" y="2886275"/>
              <a:ext cx="116850" cy="235375"/>
            </a:xfrm>
            <a:custGeom>
              <a:avLst/>
              <a:gdLst/>
              <a:ahLst/>
              <a:cxnLst/>
              <a:rect l="l" t="t" r="r" b="b"/>
              <a:pathLst>
                <a:path w="4674" h="9415" extrusionOk="0">
                  <a:moveTo>
                    <a:pt x="305" y="0"/>
                  </a:moveTo>
                  <a:lnTo>
                    <a:pt x="0" y="407"/>
                  </a:lnTo>
                  <a:cubicBezTo>
                    <a:pt x="1998" y="2980"/>
                    <a:pt x="3454" y="6028"/>
                    <a:pt x="4165" y="9347"/>
                  </a:cubicBezTo>
                  <a:lnTo>
                    <a:pt x="4673" y="9415"/>
                  </a:lnTo>
                  <a:cubicBezTo>
                    <a:pt x="3962" y="5927"/>
                    <a:pt x="2438" y="2709"/>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840050" y="3359525"/>
              <a:ext cx="116850" cy="235375"/>
            </a:xfrm>
            <a:custGeom>
              <a:avLst/>
              <a:gdLst/>
              <a:ahLst/>
              <a:cxnLst/>
              <a:rect l="l" t="t" r="r" b="b"/>
              <a:pathLst>
                <a:path w="4674" h="9415" extrusionOk="0">
                  <a:moveTo>
                    <a:pt x="4673" y="0"/>
                  </a:moveTo>
                  <a:lnTo>
                    <a:pt x="4165" y="68"/>
                  </a:lnTo>
                  <a:cubicBezTo>
                    <a:pt x="3454" y="3387"/>
                    <a:pt x="1998" y="6401"/>
                    <a:pt x="0" y="9008"/>
                  </a:cubicBezTo>
                  <a:lnTo>
                    <a:pt x="305" y="9414"/>
                  </a:lnTo>
                  <a:cubicBezTo>
                    <a:pt x="2438" y="6705"/>
                    <a:pt x="3962" y="3488"/>
                    <a:pt x="4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83625" y="2484150"/>
              <a:ext cx="414000" cy="193875"/>
            </a:xfrm>
            <a:custGeom>
              <a:avLst/>
              <a:gdLst/>
              <a:ahLst/>
              <a:cxnLst/>
              <a:rect l="l" t="t" r="r" b="b"/>
              <a:pathLst>
                <a:path w="16560" h="7755" extrusionOk="0">
                  <a:moveTo>
                    <a:pt x="0" y="0"/>
                  </a:moveTo>
                  <a:lnTo>
                    <a:pt x="68" y="474"/>
                  </a:lnTo>
                  <a:lnTo>
                    <a:pt x="68" y="508"/>
                  </a:lnTo>
                  <a:cubicBezTo>
                    <a:pt x="6198" y="1253"/>
                    <a:pt x="11751" y="3860"/>
                    <a:pt x="16154" y="7755"/>
                  </a:cubicBezTo>
                  <a:lnTo>
                    <a:pt x="16560" y="7450"/>
                  </a:lnTo>
                  <a:cubicBezTo>
                    <a:pt x="12022" y="3454"/>
                    <a:pt x="6299" y="74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2885925" y="2484150"/>
              <a:ext cx="414025" cy="193875"/>
            </a:xfrm>
            <a:custGeom>
              <a:avLst/>
              <a:gdLst/>
              <a:ahLst/>
              <a:cxnLst/>
              <a:rect l="l" t="t" r="r" b="b"/>
              <a:pathLst>
                <a:path w="16561" h="7755" extrusionOk="0">
                  <a:moveTo>
                    <a:pt x="16560" y="0"/>
                  </a:moveTo>
                  <a:cubicBezTo>
                    <a:pt x="10261" y="745"/>
                    <a:pt x="4538" y="3454"/>
                    <a:pt x="1" y="7450"/>
                  </a:cubicBezTo>
                  <a:lnTo>
                    <a:pt x="407" y="7755"/>
                  </a:lnTo>
                  <a:cubicBezTo>
                    <a:pt x="4809" y="3860"/>
                    <a:pt x="10363" y="1253"/>
                    <a:pt x="16492" y="474"/>
                  </a:cubicBezTo>
                  <a:lnTo>
                    <a:pt x="16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916225" y="2784675"/>
              <a:ext cx="169350" cy="354750"/>
            </a:xfrm>
            <a:custGeom>
              <a:avLst/>
              <a:gdLst/>
              <a:ahLst/>
              <a:cxnLst/>
              <a:rect l="l" t="t" r="r" b="b"/>
              <a:pathLst>
                <a:path w="6774" h="14190" extrusionOk="0">
                  <a:moveTo>
                    <a:pt x="306" y="1"/>
                  </a:moveTo>
                  <a:lnTo>
                    <a:pt x="1" y="407"/>
                  </a:lnTo>
                  <a:cubicBezTo>
                    <a:pt x="3252" y="4234"/>
                    <a:pt x="5487" y="8941"/>
                    <a:pt x="6266" y="14122"/>
                  </a:cubicBezTo>
                  <a:lnTo>
                    <a:pt x="6774" y="14190"/>
                  </a:lnTo>
                  <a:cubicBezTo>
                    <a:pt x="5995" y="8839"/>
                    <a:pt x="3692" y="3963"/>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92925" y="3765050"/>
              <a:ext cx="354750" cy="168500"/>
            </a:xfrm>
            <a:custGeom>
              <a:avLst/>
              <a:gdLst/>
              <a:ahLst/>
              <a:cxnLst/>
              <a:rect l="l" t="t" r="r" b="b"/>
              <a:pathLst>
                <a:path w="14190" h="6740" extrusionOk="0">
                  <a:moveTo>
                    <a:pt x="13784" y="0"/>
                  </a:moveTo>
                  <a:cubicBezTo>
                    <a:pt x="9957" y="3251"/>
                    <a:pt x="5250" y="5486"/>
                    <a:pt x="69" y="6265"/>
                  </a:cubicBezTo>
                  <a:lnTo>
                    <a:pt x="1" y="6739"/>
                  </a:lnTo>
                  <a:cubicBezTo>
                    <a:pt x="5351" y="5994"/>
                    <a:pt x="10228" y="3691"/>
                    <a:pt x="14190" y="305"/>
                  </a:cubicBezTo>
                  <a:lnTo>
                    <a:pt x="13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916225" y="3340900"/>
              <a:ext cx="169350" cy="354750"/>
            </a:xfrm>
            <a:custGeom>
              <a:avLst/>
              <a:gdLst/>
              <a:ahLst/>
              <a:cxnLst/>
              <a:rect l="l" t="t" r="r" b="b"/>
              <a:pathLst>
                <a:path w="6774" h="14190" extrusionOk="0">
                  <a:moveTo>
                    <a:pt x="6774" y="0"/>
                  </a:moveTo>
                  <a:lnTo>
                    <a:pt x="6266" y="68"/>
                  </a:lnTo>
                  <a:cubicBezTo>
                    <a:pt x="5487" y="5283"/>
                    <a:pt x="3252" y="9990"/>
                    <a:pt x="1" y="13783"/>
                  </a:cubicBezTo>
                  <a:lnTo>
                    <a:pt x="306" y="14189"/>
                  </a:lnTo>
                  <a:cubicBezTo>
                    <a:pt x="3692" y="10261"/>
                    <a:pt x="5995" y="5385"/>
                    <a:pt x="6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2935875" y="3765050"/>
              <a:ext cx="354750" cy="169325"/>
            </a:xfrm>
            <a:custGeom>
              <a:avLst/>
              <a:gdLst/>
              <a:ahLst/>
              <a:cxnLst/>
              <a:rect l="l" t="t" r="r" b="b"/>
              <a:pathLst>
                <a:path w="14190" h="6773" extrusionOk="0">
                  <a:moveTo>
                    <a:pt x="407" y="0"/>
                  </a:moveTo>
                  <a:lnTo>
                    <a:pt x="1" y="305"/>
                  </a:lnTo>
                  <a:cubicBezTo>
                    <a:pt x="3963" y="3691"/>
                    <a:pt x="8839" y="5994"/>
                    <a:pt x="14190" y="6773"/>
                  </a:cubicBezTo>
                  <a:lnTo>
                    <a:pt x="14122" y="6265"/>
                  </a:lnTo>
                  <a:cubicBezTo>
                    <a:pt x="8941" y="5486"/>
                    <a:pt x="4234" y="3251"/>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2635325" y="2734725"/>
              <a:ext cx="193900" cy="414025"/>
            </a:xfrm>
            <a:custGeom>
              <a:avLst/>
              <a:gdLst/>
              <a:ahLst/>
              <a:cxnLst/>
              <a:rect l="l" t="t" r="r" b="b"/>
              <a:pathLst>
                <a:path w="7756" h="16561" extrusionOk="0">
                  <a:moveTo>
                    <a:pt x="7451" y="1"/>
                  </a:moveTo>
                  <a:cubicBezTo>
                    <a:pt x="3455" y="4539"/>
                    <a:pt x="746" y="10228"/>
                    <a:pt x="1" y="16560"/>
                  </a:cubicBezTo>
                  <a:lnTo>
                    <a:pt x="475" y="16492"/>
                  </a:lnTo>
                  <a:lnTo>
                    <a:pt x="509" y="16492"/>
                  </a:lnTo>
                  <a:cubicBezTo>
                    <a:pt x="1254" y="10363"/>
                    <a:pt x="3861" y="4809"/>
                    <a:pt x="7756" y="407"/>
                  </a:cubicBezTo>
                  <a:lnTo>
                    <a:pt x="74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3954325" y="3332425"/>
              <a:ext cx="193900" cy="414025"/>
            </a:xfrm>
            <a:custGeom>
              <a:avLst/>
              <a:gdLst/>
              <a:ahLst/>
              <a:cxnLst/>
              <a:rect l="l" t="t" r="r" b="b"/>
              <a:pathLst>
                <a:path w="7756" h="16561" extrusionOk="0">
                  <a:moveTo>
                    <a:pt x="7756" y="1"/>
                  </a:moveTo>
                  <a:lnTo>
                    <a:pt x="7248" y="68"/>
                  </a:lnTo>
                  <a:cubicBezTo>
                    <a:pt x="6503" y="6198"/>
                    <a:pt x="3861" y="11751"/>
                    <a:pt x="1" y="16154"/>
                  </a:cubicBezTo>
                  <a:lnTo>
                    <a:pt x="306" y="16560"/>
                  </a:lnTo>
                  <a:cubicBezTo>
                    <a:pt x="4302" y="12022"/>
                    <a:pt x="7011" y="6299"/>
                    <a:pt x="7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2735225" y="2170900"/>
              <a:ext cx="326825" cy="218450"/>
            </a:xfrm>
            <a:custGeom>
              <a:avLst/>
              <a:gdLst/>
              <a:ahLst/>
              <a:cxnLst/>
              <a:rect l="l" t="t" r="r" b="b"/>
              <a:pathLst>
                <a:path w="13073" h="8738" extrusionOk="0">
                  <a:moveTo>
                    <a:pt x="12090" y="0"/>
                  </a:moveTo>
                  <a:cubicBezTo>
                    <a:pt x="7722" y="1457"/>
                    <a:pt x="3658" y="3556"/>
                    <a:pt x="1" y="6197"/>
                  </a:cubicBezTo>
                  <a:lnTo>
                    <a:pt x="1796" y="8737"/>
                  </a:lnTo>
                  <a:cubicBezTo>
                    <a:pt x="5216" y="6265"/>
                    <a:pt x="9009" y="4335"/>
                    <a:pt x="13072" y="2980"/>
                  </a:cubicBezTo>
                  <a:lnTo>
                    <a:pt x="120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2635325" y="3332425"/>
              <a:ext cx="193900" cy="414025"/>
            </a:xfrm>
            <a:custGeom>
              <a:avLst/>
              <a:gdLst/>
              <a:ahLst/>
              <a:cxnLst/>
              <a:rect l="l" t="t" r="r" b="b"/>
              <a:pathLst>
                <a:path w="7756" h="16561" extrusionOk="0">
                  <a:moveTo>
                    <a:pt x="1" y="1"/>
                  </a:moveTo>
                  <a:cubicBezTo>
                    <a:pt x="746" y="6299"/>
                    <a:pt x="3455" y="12022"/>
                    <a:pt x="7451" y="16560"/>
                  </a:cubicBezTo>
                  <a:lnTo>
                    <a:pt x="7756" y="16154"/>
                  </a:lnTo>
                  <a:cubicBezTo>
                    <a:pt x="3861" y="11751"/>
                    <a:pt x="1254" y="6198"/>
                    <a:pt x="509" y="68"/>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3483625" y="3803150"/>
              <a:ext cx="414000" cy="193875"/>
            </a:xfrm>
            <a:custGeom>
              <a:avLst/>
              <a:gdLst/>
              <a:ahLst/>
              <a:cxnLst/>
              <a:rect l="l" t="t" r="r" b="b"/>
              <a:pathLst>
                <a:path w="16560" h="7755" extrusionOk="0">
                  <a:moveTo>
                    <a:pt x="16154" y="0"/>
                  </a:moveTo>
                  <a:cubicBezTo>
                    <a:pt x="11751" y="3861"/>
                    <a:pt x="6198" y="6502"/>
                    <a:pt x="68" y="7247"/>
                  </a:cubicBezTo>
                  <a:lnTo>
                    <a:pt x="0" y="7755"/>
                  </a:lnTo>
                  <a:cubicBezTo>
                    <a:pt x="6299" y="7010"/>
                    <a:pt x="12022" y="4301"/>
                    <a:pt x="16560" y="305"/>
                  </a:cubicBezTo>
                  <a:lnTo>
                    <a:pt x="161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2885925" y="3803150"/>
              <a:ext cx="414025" cy="193875"/>
            </a:xfrm>
            <a:custGeom>
              <a:avLst/>
              <a:gdLst/>
              <a:ahLst/>
              <a:cxnLst/>
              <a:rect l="l" t="t" r="r" b="b"/>
              <a:pathLst>
                <a:path w="16561" h="7755" extrusionOk="0">
                  <a:moveTo>
                    <a:pt x="407" y="0"/>
                  </a:moveTo>
                  <a:lnTo>
                    <a:pt x="1" y="305"/>
                  </a:lnTo>
                  <a:cubicBezTo>
                    <a:pt x="4538" y="4301"/>
                    <a:pt x="10227" y="7010"/>
                    <a:pt x="16560" y="7755"/>
                  </a:cubicBezTo>
                  <a:lnTo>
                    <a:pt x="16492" y="7247"/>
                  </a:lnTo>
                  <a:cubicBezTo>
                    <a:pt x="10363" y="6502"/>
                    <a:pt x="4809" y="3861"/>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2697975" y="2784675"/>
              <a:ext cx="169350" cy="354750"/>
            </a:xfrm>
            <a:custGeom>
              <a:avLst/>
              <a:gdLst/>
              <a:ahLst/>
              <a:cxnLst/>
              <a:rect l="l" t="t" r="r" b="b"/>
              <a:pathLst>
                <a:path w="6774" h="14190" extrusionOk="0">
                  <a:moveTo>
                    <a:pt x="6469" y="1"/>
                  </a:moveTo>
                  <a:cubicBezTo>
                    <a:pt x="3082" y="3963"/>
                    <a:pt x="780" y="8839"/>
                    <a:pt x="1" y="14190"/>
                  </a:cubicBezTo>
                  <a:lnTo>
                    <a:pt x="509" y="14122"/>
                  </a:lnTo>
                  <a:cubicBezTo>
                    <a:pt x="1288" y="8941"/>
                    <a:pt x="3523" y="4234"/>
                    <a:pt x="6774" y="407"/>
                  </a:cubicBezTo>
                  <a:lnTo>
                    <a:pt x="6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2697975" y="3341750"/>
              <a:ext cx="169350" cy="354750"/>
            </a:xfrm>
            <a:custGeom>
              <a:avLst/>
              <a:gdLst/>
              <a:ahLst/>
              <a:cxnLst/>
              <a:rect l="l" t="t" r="r" b="b"/>
              <a:pathLst>
                <a:path w="6774" h="14190" extrusionOk="0">
                  <a:moveTo>
                    <a:pt x="1" y="0"/>
                  </a:moveTo>
                  <a:cubicBezTo>
                    <a:pt x="780" y="5351"/>
                    <a:pt x="3082" y="10227"/>
                    <a:pt x="6469" y="14189"/>
                  </a:cubicBezTo>
                  <a:lnTo>
                    <a:pt x="6774" y="13783"/>
                  </a:lnTo>
                  <a:cubicBezTo>
                    <a:pt x="3523" y="9956"/>
                    <a:pt x="1288" y="5249"/>
                    <a:pt x="509" y="68"/>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3501400" y="3726950"/>
              <a:ext cx="295500" cy="143100"/>
            </a:xfrm>
            <a:custGeom>
              <a:avLst/>
              <a:gdLst/>
              <a:ahLst/>
              <a:cxnLst/>
              <a:rect l="l" t="t" r="r" b="b"/>
              <a:pathLst>
                <a:path w="11820" h="5724" extrusionOk="0">
                  <a:moveTo>
                    <a:pt x="11413" y="0"/>
                  </a:moveTo>
                  <a:cubicBezTo>
                    <a:pt x="8196" y="2608"/>
                    <a:pt x="4301" y="4470"/>
                    <a:pt x="68" y="5215"/>
                  </a:cubicBezTo>
                  <a:lnTo>
                    <a:pt x="1" y="5723"/>
                  </a:lnTo>
                  <a:cubicBezTo>
                    <a:pt x="4437" y="4978"/>
                    <a:pt x="8500" y="3048"/>
                    <a:pt x="11819" y="305"/>
                  </a:cubicBezTo>
                  <a:lnTo>
                    <a:pt x="11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2761475" y="3350200"/>
              <a:ext cx="143950" cy="295500"/>
            </a:xfrm>
            <a:custGeom>
              <a:avLst/>
              <a:gdLst/>
              <a:ahLst/>
              <a:cxnLst/>
              <a:rect l="l" t="t" r="r" b="b"/>
              <a:pathLst>
                <a:path w="5758" h="11820" extrusionOk="0">
                  <a:moveTo>
                    <a:pt x="1" y="1"/>
                  </a:moveTo>
                  <a:lnTo>
                    <a:pt x="1" y="1"/>
                  </a:lnTo>
                  <a:cubicBezTo>
                    <a:pt x="779" y="4437"/>
                    <a:pt x="2710" y="8501"/>
                    <a:pt x="5453" y="11819"/>
                  </a:cubicBezTo>
                  <a:lnTo>
                    <a:pt x="5757" y="11413"/>
                  </a:lnTo>
                  <a:cubicBezTo>
                    <a:pt x="3116" y="8196"/>
                    <a:pt x="1287" y="4335"/>
                    <a:pt x="542" y="6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2986675" y="2611125"/>
              <a:ext cx="295475" cy="143100"/>
            </a:xfrm>
            <a:custGeom>
              <a:avLst/>
              <a:gdLst/>
              <a:ahLst/>
              <a:cxnLst/>
              <a:rect l="l" t="t" r="r" b="b"/>
              <a:pathLst>
                <a:path w="11819" h="5724" extrusionOk="0">
                  <a:moveTo>
                    <a:pt x="11819" y="1"/>
                  </a:moveTo>
                  <a:cubicBezTo>
                    <a:pt x="7383" y="746"/>
                    <a:pt x="3319" y="2676"/>
                    <a:pt x="0" y="5419"/>
                  </a:cubicBezTo>
                  <a:lnTo>
                    <a:pt x="407" y="5724"/>
                  </a:lnTo>
                  <a:cubicBezTo>
                    <a:pt x="3624" y="3082"/>
                    <a:pt x="7484" y="1254"/>
                    <a:pt x="11751" y="509"/>
                  </a:cubicBezTo>
                  <a:lnTo>
                    <a:pt x="11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2762325" y="2835475"/>
              <a:ext cx="143100" cy="295500"/>
            </a:xfrm>
            <a:custGeom>
              <a:avLst/>
              <a:gdLst/>
              <a:ahLst/>
              <a:cxnLst/>
              <a:rect l="l" t="t" r="r" b="b"/>
              <a:pathLst>
                <a:path w="5724" h="11820" extrusionOk="0">
                  <a:moveTo>
                    <a:pt x="5419" y="1"/>
                  </a:moveTo>
                  <a:cubicBezTo>
                    <a:pt x="2676" y="3319"/>
                    <a:pt x="745" y="7383"/>
                    <a:pt x="0" y="11819"/>
                  </a:cubicBezTo>
                  <a:lnTo>
                    <a:pt x="508" y="11751"/>
                  </a:lnTo>
                  <a:cubicBezTo>
                    <a:pt x="1253" y="7484"/>
                    <a:pt x="3082" y="3624"/>
                    <a:pt x="5723" y="407"/>
                  </a:cubicBezTo>
                  <a:lnTo>
                    <a:pt x="54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2986675" y="3726950"/>
              <a:ext cx="295475" cy="143100"/>
            </a:xfrm>
            <a:custGeom>
              <a:avLst/>
              <a:gdLst/>
              <a:ahLst/>
              <a:cxnLst/>
              <a:rect l="l" t="t" r="r" b="b"/>
              <a:pathLst>
                <a:path w="11819" h="5724" extrusionOk="0">
                  <a:moveTo>
                    <a:pt x="407" y="0"/>
                  </a:moveTo>
                  <a:lnTo>
                    <a:pt x="0" y="305"/>
                  </a:lnTo>
                  <a:cubicBezTo>
                    <a:pt x="3319" y="3048"/>
                    <a:pt x="7383" y="4978"/>
                    <a:pt x="11819" y="5723"/>
                  </a:cubicBezTo>
                  <a:lnTo>
                    <a:pt x="11751" y="5215"/>
                  </a:lnTo>
                  <a:cubicBezTo>
                    <a:pt x="7484" y="4470"/>
                    <a:pt x="3624" y="2608"/>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2935875" y="2546775"/>
              <a:ext cx="354750" cy="169350"/>
            </a:xfrm>
            <a:custGeom>
              <a:avLst/>
              <a:gdLst/>
              <a:ahLst/>
              <a:cxnLst/>
              <a:rect l="l" t="t" r="r" b="b"/>
              <a:pathLst>
                <a:path w="14190" h="6774" extrusionOk="0">
                  <a:moveTo>
                    <a:pt x="14190" y="1"/>
                  </a:moveTo>
                  <a:cubicBezTo>
                    <a:pt x="8839" y="780"/>
                    <a:pt x="3963" y="3083"/>
                    <a:pt x="1" y="6469"/>
                  </a:cubicBezTo>
                  <a:lnTo>
                    <a:pt x="407" y="6774"/>
                  </a:lnTo>
                  <a:cubicBezTo>
                    <a:pt x="4234" y="3523"/>
                    <a:pt x="8941" y="1288"/>
                    <a:pt x="14122" y="509"/>
                  </a:cubicBezTo>
                  <a:lnTo>
                    <a:pt x="14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3501400" y="2611125"/>
              <a:ext cx="295500" cy="143100"/>
            </a:xfrm>
            <a:custGeom>
              <a:avLst/>
              <a:gdLst/>
              <a:ahLst/>
              <a:cxnLst/>
              <a:rect l="l" t="t" r="r" b="b"/>
              <a:pathLst>
                <a:path w="11820" h="5724" extrusionOk="0">
                  <a:moveTo>
                    <a:pt x="1" y="1"/>
                  </a:moveTo>
                  <a:lnTo>
                    <a:pt x="68" y="509"/>
                  </a:lnTo>
                  <a:cubicBezTo>
                    <a:pt x="4335" y="1254"/>
                    <a:pt x="8196" y="3082"/>
                    <a:pt x="11413" y="5724"/>
                  </a:cubicBezTo>
                  <a:lnTo>
                    <a:pt x="11819" y="5419"/>
                  </a:lnTo>
                  <a:cubicBezTo>
                    <a:pt x="8500" y="2676"/>
                    <a:pt x="4437" y="74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3492925" y="2546775"/>
              <a:ext cx="354750" cy="169350"/>
            </a:xfrm>
            <a:custGeom>
              <a:avLst/>
              <a:gdLst/>
              <a:ahLst/>
              <a:cxnLst/>
              <a:rect l="l" t="t" r="r" b="b"/>
              <a:pathLst>
                <a:path w="14190" h="6774" extrusionOk="0">
                  <a:moveTo>
                    <a:pt x="1" y="1"/>
                  </a:moveTo>
                  <a:lnTo>
                    <a:pt x="69" y="509"/>
                  </a:lnTo>
                  <a:cubicBezTo>
                    <a:pt x="5250" y="1288"/>
                    <a:pt x="9957" y="3523"/>
                    <a:pt x="13784" y="6774"/>
                  </a:cubicBezTo>
                  <a:lnTo>
                    <a:pt x="14190" y="6469"/>
                  </a:lnTo>
                  <a:cubicBezTo>
                    <a:pt x="10228" y="3083"/>
                    <a:pt x="5351" y="78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3878150" y="2835475"/>
              <a:ext cx="143100" cy="295500"/>
            </a:xfrm>
            <a:custGeom>
              <a:avLst/>
              <a:gdLst/>
              <a:ahLst/>
              <a:cxnLst/>
              <a:rect l="l" t="t" r="r" b="b"/>
              <a:pathLst>
                <a:path w="5724" h="11820" extrusionOk="0">
                  <a:moveTo>
                    <a:pt x="305" y="1"/>
                  </a:moveTo>
                  <a:lnTo>
                    <a:pt x="0" y="407"/>
                  </a:lnTo>
                  <a:cubicBezTo>
                    <a:pt x="2608" y="3624"/>
                    <a:pt x="4470" y="7484"/>
                    <a:pt x="5215" y="11751"/>
                  </a:cubicBezTo>
                  <a:lnTo>
                    <a:pt x="5723" y="11819"/>
                  </a:lnTo>
                  <a:cubicBezTo>
                    <a:pt x="4978" y="7383"/>
                    <a:pt x="3048" y="3319"/>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3878150" y="3350200"/>
              <a:ext cx="143100" cy="295500"/>
            </a:xfrm>
            <a:custGeom>
              <a:avLst/>
              <a:gdLst/>
              <a:ahLst/>
              <a:cxnLst/>
              <a:rect l="l" t="t" r="r" b="b"/>
              <a:pathLst>
                <a:path w="5724" h="11820" extrusionOk="0">
                  <a:moveTo>
                    <a:pt x="5723" y="1"/>
                  </a:moveTo>
                  <a:lnTo>
                    <a:pt x="5215" y="69"/>
                  </a:lnTo>
                  <a:cubicBezTo>
                    <a:pt x="4470" y="4302"/>
                    <a:pt x="2608" y="8196"/>
                    <a:pt x="0" y="11413"/>
                  </a:cubicBezTo>
                  <a:lnTo>
                    <a:pt x="305" y="11819"/>
                  </a:lnTo>
                  <a:cubicBezTo>
                    <a:pt x="3048" y="8501"/>
                    <a:pt x="4978" y="4437"/>
                    <a:pt x="5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2"/>
          <p:cNvGrpSpPr/>
          <p:nvPr/>
        </p:nvGrpSpPr>
        <p:grpSpPr>
          <a:xfrm flipH="1">
            <a:off x="7293422" y="316925"/>
            <a:ext cx="1647001" cy="1779094"/>
            <a:chOff x="1360600" y="238200"/>
            <a:chExt cx="4848400" cy="5237250"/>
          </a:xfrm>
        </p:grpSpPr>
        <p:sp>
          <p:nvSpPr>
            <p:cNvPr id="464" name="Google Shape;464;p32"/>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1748864" y="246450"/>
            <a:ext cx="563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Outlier Detection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19150"/>
            <a:ext cx="5478929" cy="3505200"/>
          </a:xfrm>
          <a:prstGeom prst="rect">
            <a:avLst/>
          </a:prstGeom>
        </p:spPr>
      </p:pic>
      <p:sp>
        <p:nvSpPr>
          <p:cNvPr id="3" name="TextBox 2"/>
          <p:cNvSpPr txBox="1"/>
          <p:nvPr/>
        </p:nvSpPr>
        <p:spPr>
          <a:xfrm>
            <a:off x="457200" y="4400550"/>
            <a:ext cx="8229600" cy="523220"/>
          </a:xfrm>
          <a:prstGeom prst="rect">
            <a:avLst/>
          </a:prstGeom>
          <a:noFill/>
        </p:spPr>
        <p:txBody>
          <a:bodyPr wrap="square" rtlCol="0">
            <a:spAutoFit/>
          </a:bodyPr>
          <a:lstStyle/>
          <a:p>
            <a:r>
              <a:rPr lang="en-US" dirty="0" smtClean="0"/>
              <a:t>4 Features have Extreme Outlier and will be handle by using (</a:t>
            </a:r>
            <a:r>
              <a:rPr lang="en-US" dirty="0" smtClean="0">
                <a:solidFill>
                  <a:srgbClr val="00B050"/>
                </a:solidFill>
              </a:rPr>
              <a:t>Upper Limit </a:t>
            </a:r>
            <a:r>
              <a:rPr lang="en-US" dirty="0" smtClean="0"/>
              <a:t>and </a:t>
            </a:r>
            <a:r>
              <a:rPr lang="en-US" dirty="0" smtClean="0">
                <a:solidFill>
                  <a:srgbClr val="00B050"/>
                </a:solidFill>
              </a:rPr>
              <a:t>Lower Limit</a:t>
            </a:r>
            <a:r>
              <a:rPr lang="en-US" dirty="0" smtClean="0"/>
              <a:t>) also some “Common Sense” based on </a:t>
            </a:r>
            <a:r>
              <a:rPr lang="en-US" dirty="0" smtClean="0">
                <a:solidFill>
                  <a:srgbClr val="FF0000"/>
                </a:solidFill>
              </a:rPr>
              <a:t>Interquartile Range (IQR)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304800" y="216941"/>
            <a:ext cx="85565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Question</a:t>
            </a:r>
            <a:endParaRPr dirty="0"/>
          </a:p>
        </p:txBody>
      </p:sp>
      <p:sp>
        <p:nvSpPr>
          <p:cNvPr id="4" name="TextBox 3"/>
          <p:cNvSpPr txBox="1"/>
          <p:nvPr/>
        </p:nvSpPr>
        <p:spPr>
          <a:xfrm>
            <a:off x="533400" y="742950"/>
            <a:ext cx="7178568" cy="307777"/>
          </a:xfrm>
          <a:prstGeom prst="rect">
            <a:avLst/>
          </a:prstGeom>
          <a:noFill/>
        </p:spPr>
        <p:txBody>
          <a:bodyPr wrap="none" rtlCol="0">
            <a:spAutoFit/>
          </a:bodyPr>
          <a:lstStyle/>
          <a:p>
            <a:r>
              <a:rPr lang="en-US" dirty="0" smtClean="0"/>
              <a:t>1. How much lowest and highest, and average income to being Accepted in Home Loan?</a:t>
            </a:r>
            <a:endParaRPr lang="en-US" dirty="0"/>
          </a:p>
        </p:txBody>
      </p:sp>
      <p:sp>
        <p:nvSpPr>
          <p:cNvPr id="8" name="TextBox 7"/>
          <p:cNvSpPr txBox="1"/>
          <p:nvPr/>
        </p:nvSpPr>
        <p:spPr>
          <a:xfrm>
            <a:off x="457200" y="3076421"/>
            <a:ext cx="4648200" cy="523220"/>
          </a:xfrm>
          <a:prstGeom prst="rect">
            <a:avLst/>
          </a:prstGeom>
          <a:noFill/>
        </p:spPr>
        <p:txBody>
          <a:bodyPr wrap="square" rtlCol="0">
            <a:spAutoFit/>
          </a:bodyPr>
          <a:lstStyle/>
          <a:p>
            <a:r>
              <a:rPr lang="en-US" dirty="0" smtClean="0"/>
              <a:t>2. Does there any client that have no credit history (credit history = 0) that being accepted in Home Loan?</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497" y="1052411"/>
            <a:ext cx="2653387" cy="182711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4244" y="2981681"/>
            <a:ext cx="3198724" cy="189847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3388" y="1037653"/>
            <a:ext cx="2892612" cy="181275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599" y="1052412"/>
            <a:ext cx="2820107" cy="1827112"/>
          </a:xfrm>
          <a:prstGeom prst="rect">
            <a:avLst/>
          </a:prstGeom>
        </p:spPr>
      </p:pic>
    </p:spTree>
    <p:extLst>
      <p:ext uri="{BB962C8B-B14F-4D97-AF65-F5344CB8AC3E}">
        <p14:creationId xmlns:p14="http://schemas.microsoft.com/office/powerpoint/2010/main" val="589751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153400" cy="1524000"/>
          </a:xfrm>
        </p:spPr>
        <p:txBody>
          <a:bodyPr/>
          <a:lstStyle/>
          <a:p>
            <a:r>
              <a:rPr lang="en" sz="3600" dirty="0"/>
              <a:t>Compare Main Categorical D</a:t>
            </a:r>
            <a:r>
              <a:rPr lang="en-US" sz="3600" dirty="0"/>
              <a:t>a</a:t>
            </a:r>
            <a:r>
              <a:rPr lang="en" sz="3600" dirty="0"/>
              <a:t>ta with Target</a:t>
            </a:r>
            <a:endParaRPr lang="en-US" sz="3600" dirty="0"/>
          </a:p>
        </p:txBody>
      </p:sp>
      <p:sp>
        <p:nvSpPr>
          <p:cNvPr id="5" name="TextBox 4"/>
          <p:cNvSpPr txBox="1"/>
          <p:nvPr/>
        </p:nvSpPr>
        <p:spPr>
          <a:xfrm>
            <a:off x="618565" y="4248150"/>
            <a:ext cx="6369051" cy="523220"/>
          </a:xfrm>
          <a:prstGeom prst="rect">
            <a:avLst/>
          </a:prstGeom>
          <a:noFill/>
        </p:spPr>
        <p:txBody>
          <a:bodyPr wrap="none" rtlCol="0">
            <a:spAutoFit/>
          </a:bodyPr>
          <a:lstStyle/>
          <a:p>
            <a:r>
              <a:rPr lang="en-US" dirty="0" smtClean="0"/>
              <a:t>Gender</a:t>
            </a:r>
            <a:r>
              <a:rPr lang="en-US" dirty="0"/>
              <a:t>, whether male or female, is proven not to affect </a:t>
            </a:r>
            <a:r>
              <a:rPr lang="en-US" dirty="0" smtClean="0"/>
              <a:t>Home Loan approval, </a:t>
            </a:r>
          </a:p>
          <a:p>
            <a:r>
              <a:rPr lang="en-US" dirty="0"/>
              <a:t>b</a:t>
            </a:r>
            <a:r>
              <a:rPr lang="en-US" dirty="0" smtClean="0"/>
              <a:t>ecause the percentage (%) difference is very small</a:t>
            </a:r>
            <a:endParaRPr lang="en-US" dirty="0"/>
          </a:p>
        </p:txBody>
      </p:sp>
      <p:pic>
        <p:nvPicPr>
          <p:cNvPr id="7" name="Picture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1000" y="1504950"/>
            <a:ext cx="3826716" cy="2517577"/>
          </a:xfrm>
          <a:prstGeom prst="rect">
            <a:avLst/>
          </a:prstGeom>
        </p:spPr>
      </p:pic>
    </p:spTree>
    <p:extLst>
      <p:ext uri="{BB962C8B-B14F-4D97-AF65-F5344CB8AC3E}">
        <p14:creationId xmlns:p14="http://schemas.microsoft.com/office/powerpoint/2010/main" val="2961821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153400" cy="1524000"/>
          </a:xfrm>
        </p:spPr>
        <p:txBody>
          <a:bodyPr/>
          <a:lstStyle/>
          <a:p>
            <a:r>
              <a:rPr lang="en" sz="3600" dirty="0"/>
              <a:t>Compare Main Categorical D</a:t>
            </a:r>
            <a:r>
              <a:rPr lang="en-US" sz="3600" dirty="0"/>
              <a:t>a</a:t>
            </a:r>
            <a:r>
              <a:rPr lang="en" sz="3600" dirty="0"/>
              <a:t>ta with Target</a:t>
            </a:r>
            <a:endParaRPr lang="en-US" sz="3600" dirty="0"/>
          </a:p>
        </p:txBody>
      </p:sp>
      <p:pic>
        <p:nvPicPr>
          <p:cNvPr id="3" name="Pictur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1001" y="1504950"/>
            <a:ext cx="3581400" cy="2171133"/>
          </a:xfrm>
          <a:prstGeom prst="rect">
            <a:avLst/>
          </a:prstGeom>
        </p:spPr>
      </p:pic>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76800" y="1504951"/>
            <a:ext cx="3328410" cy="2171132"/>
          </a:xfrm>
          <a:prstGeom prst="rect">
            <a:avLst/>
          </a:prstGeom>
        </p:spPr>
      </p:pic>
      <p:sp>
        <p:nvSpPr>
          <p:cNvPr id="5" name="TextBox 4"/>
          <p:cNvSpPr txBox="1"/>
          <p:nvPr/>
        </p:nvSpPr>
        <p:spPr>
          <a:xfrm>
            <a:off x="609600" y="3790950"/>
            <a:ext cx="8204490" cy="523220"/>
          </a:xfrm>
          <a:prstGeom prst="rect">
            <a:avLst/>
          </a:prstGeom>
          <a:noFill/>
        </p:spPr>
        <p:txBody>
          <a:bodyPr wrap="none" rtlCol="0">
            <a:spAutoFit/>
          </a:bodyPr>
          <a:lstStyle/>
          <a:p>
            <a:pPr marL="285750" indent="-285750">
              <a:buFontTx/>
              <a:buChar char="-"/>
            </a:pPr>
            <a:r>
              <a:rPr lang="en-US" dirty="0" smtClean="0"/>
              <a:t>Less dependents the client have = more higher chance their Home Loan being Accepted</a:t>
            </a:r>
          </a:p>
          <a:p>
            <a:pPr marL="285750" indent="-285750">
              <a:buFontTx/>
              <a:buChar char="-"/>
            </a:pPr>
            <a:r>
              <a:rPr lang="en-US" dirty="0" smtClean="0"/>
              <a:t>Favorite Residential Area that being Accepted is </a:t>
            </a:r>
            <a:r>
              <a:rPr lang="en-US" dirty="0" err="1" smtClean="0"/>
              <a:t>Semiurban</a:t>
            </a:r>
            <a:r>
              <a:rPr lang="en-US" dirty="0"/>
              <a:t> </a:t>
            </a:r>
            <a:r>
              <a:rPr lang="en-US" dirty="0" smtClean="0"/>
              <a:t>which is 179/614 (29%) from all data.</a:t>
            </a:r>
            <a:endParaRPr lang="en-US" dirty="0"/>
          </a:p>
        </p:txBody>
      </p:sp>
    </p:spTree>
    <p:extLst>
      <p:ext uri="{BB962C8B-B14F-4D97-AF65-F5344CB8AC3E}">
        <p14:creationId xmlns:p14="http://schemas.microsoft.com/office/powerpoint/2010/main" val="2828459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09550"/>
            <a:ext cx="8153400" cy="1524000"/>
          </a:xfrm>
        </p:spPr>
        <p:txBody>
          <a:bodyPr/>
          <a:lstStyle/>
          <a:p>
            <a:r>
              <a:rPr lang="en-US" sz="3600" dirty="0" smtClean="0"/>
              <a:t>Applicant Income </a:t>
            </a:r>
            <a:r>
              <a:rPr lang="en-US" sz="3600" dirty="0" err="1" smtClean="0"/>
              <a:t>vs</a:t>
            </a:r>
            <a:r>
              <a:rPr lang="en-US" sz="3600" dirty="0" smtClean="0"/>
              <a:t> Loan Amount for each Residential Area</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25" y="1352550"/>
            <a:ext cx="2871825" cy="1600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25" y="3020080"/>
            <a:ext cx="2895600" cy="1600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1431654"/>
            <a:ext cx="5004090" cy="112276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3750" y="3181350"/>
            <a:ext cx="5521941" cy="1200069"/>
          </a:xfrm>
          <a:prstGeom prst="rect">
            <a:avLst/>
          </a:prstGeom>
        </p:spPr>
      </p:pic>
    </p:spTree>
    <p:extLst>
      <p:ext uri="{BB962C8B-B14F-4D97-AF65-F5344CB8AC3E}">
        <p14:creationId xmlns:p14="http://schemas.microsoft.com/office/powerpoint/2010/main" val="1264221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09550"/>
            <a:ext cx="8153400" cy="1524000"/>
          </a:xfrm>
        </p:spPr>
        <p:txBody>
          <a:bodyPr/>
          <a:lstStyle/>
          <a:p>
            <a:r>
              <a:rPr lang="en-US" sz="3600" dirty="0" smtClean="0"/>
              <a:t>Applicant Income </a:t>
            </a:r>
            <a:r>
              <a:rPr lang="en-US" sz="3600" dirty="0" err="1" smtClean="0"/>
              <a:t>vs</a:t>
            </a:r>
            <a:r>
              <a:rPr lang="en-US" sz="3600" dirty="0" smtClean="0"/>
              <a:t> Loan Amount for each Residential Area</a:t>
            </a:r>
            <a:endParaRPr lang="en-US" sz="3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28750"/>
            <a:ext cx="3093431" cy="160019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581150"/>
            <a:ext cx="5029200" cy="1016074"/>
          </a:xfrm>
          <a:prstGeom prst="rect">
            <a:avLst/>
          </a:prstGeom>
        </p:spPr>
      </p:pic>
    </p:spTree>
    <p:extLst>
      <p:ext uri="{BB962C8B-B14F-4D97-AF65-F5344CB8AC3E}">
        <p14:creationId xmlns:p14="http://schemas.microsoft.com/office/powerpoint/2010/main" val="813902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42"/>
          <p:cNvSpPr txBox="1">
            <a:spLocks noGrp="1"/>
          </p:cNvSpPr>
          <p:nvPr>
            <p:ph type="title"/>
          </p:nvPr>
        </p:nvSpPr>
        <p:spPr>
          <a:xfrm>
            <a:off x="622155" y="361950"/>
            <a:ext cx="7772400" cy="762000"/>
          </a:xfrm>
          <a:prstGeom prst="rect">
            <a:avLst/>
          </a:prstGeom>
        </p:spPr>
        <p:txBody>
          <a:bodyPr spcFirstLastPara="1" wrap="square" lIns="91425" tIns="91425" rIns="91425" bIns="91425" anchor="ctr" anchorCtr="0">
            <a:noAutofit/>
          </a:bodyPr>
          <a:lstStyle/>
          <a:p>
            <a:pPr lvl="0"/>
            <a:r>
              <a:rPr lang="en" sz="3600" dirty="0"/>
              <a:t>Compare Main Categorical D</a:t>
            </a:r>
            <a:r>
              <a:rPr lang="en-US" sz="3600" dirty="0"/>
              <a:t>a</a:t>
            </a:r>
            <a:r>
              <a:rPr lang="en" sz="3600" dirty="0"/>
              <a:t>ta with Target</a:t>
            </a:r>
            <a:endParaRPr sz="3600" dirty="0"/>
          </a:p>
        </p:txBody>
      </p:sp>
      <p:grpSp>
        <p:nvGrpSpPr>
          <p:cNvPr id="728" name="Google Shape;728;p42"/>
          <p:cNvGrpSpPr/>
          <p:nvPr/>
        </p:nvGrpSpPr>
        <p:grpSpPr>
          <a:xfrm rot="-5400000">
            <a:off x="7471661" y="3648590"/>
            <a:ext cx="1244584" cy="1344402"/>
            <a:chOff x="1360600" y="238200"/>
            <a:chExt cx="4848400" cy="5237250"/>
          </a:xfrm>
        </p:grpSpPr>
        <p:sp>
          <p:nvSpPr>
            <p:cNvPr id="729" name="Google Shape;729;p42"/>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4800" y="1349189"/>
            <a:ext cx="4343401" cy="3431240"/>
          </a:xfrm>
          <a:prstGeom prst="rect">
            <a:avLst/>
          </a:prstGeom>
        </p:spPr>
      </p:pic>
      <p:sp>
        <p:nvSpPr>
          <p:cNvPr id="4" name="TextBox 3"/>
          <p:cNvSpPr txBox="1"/>
          <p:nvPr/>
        </p:nvSpPr>
        <p:spPr>
          <a:xfrm>
            <a:off x="4724399" y="1354045"/>
            <a:ext cx="4191001" cy="138499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285750" indent="-285750">
              <a:buFontTx/>
              <a:buChar char="-"/>
            </a:pPr>
            <a:r>
              <a:rPr lang="en-US" dirty="0" smtClean="0"/>
              <a:t>Self Employed or Not, it doesn’t affect the Approval Of Home loan.</a:t>
            </a:r>
          </a:p>
          <a:p>
            <a:pPr marL="285750" indent="-285750">
              <a:buFontTx/>
              <a:buChar char="-"/>
            </a:pPr>
            <a:r>
              <a:rPr lang="en-US" dirty="0"/>
              <a:t>Approval difference between Married and Not Married is 8.7</a:t>
            </a:r>
            <a:r>
              <a:rPr lang="en-US" dirty="0" smtClean="0"/>
              <a:t>%</a:t>
            </a:r>
          </a:p>
          <a:p>
            <a:pPr marL="285750" indent="-285750">
              <a:buFontTx/>
              <a:buChar char="-"/>
            </a:pPr>
            <a:r>
              <a:rPr lang="en-US" dirty="0" smtClean="0"/>
              <a:t>Approval </a:t>
            </a:r>
            <a:r>
              <a:rPr lang="en-US" dirty="0"/>
              <a:t>difference between </a:t>
            </a:r>
            <a:r>
              <a:rPr lang="en-US" dirty="0" smtClean="0"/>
              <a:t>Graduate </a:t>
            </a:r>
            <a:r>
              <a:rPr lang="en-US" dirty="0"/>
              <a:t>and Not </a:t>
            </a:r>
            <a:r>
              <a:rPr lang="en-US" dirty="0" smtClean="0"/>
              <a:t>Graduate is </a:t>
            </a:r>
            <a:r>
              <a:rPr lang="en-US" dirty="0"/>
              <a:t>9.64%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42"/>
          <p:cNvSpPr txBox="1">
            <a:spLocks noGrp="1"/>
          </p:cNvSpPr>
          <p:nvPr>
            <p:ph type="title"/>
          </p:nvPr>
        </p:nvSpPr>
        <p:spPr>
          <a:xfrm>
            <a:off x="596591" y="285750"/>
            <a:ext cx="7772400" cy="762000"/>
          </a:xfrm>
          <a:prstGeom prst="rect">
            <a:avLst/>
          </a:prstGeom>
        </p:spPr>
        <p:txBody>
          <a:bodyPr spcFirstLastPara="1" wrap="square" lIns="91425" tIns="91425" rIns="91425" bIns="91425" anchor="ctr" anchorCtr="0">
            <a:noAutofit/>
          </a:bodyPr>
          <a:lstStyle/>
          <a:p>
            <a:pPr lvl="0"/>
            <a:r>
              <a:rPr lang="en-US" sz="3600" dirty="0" smtClean="0"/>
              <a:t>Multivariate Analysis</a:t>
            </a:r>
            <a:endParaRPr sz="3600" dirty="0"/>
          </a:p>
        </p:txBody>
      </p:sp>
      <p:grpSp>
        <p:nvGrpSpPr>
          <p:cNvPr id="728" name="Google Shape;728;p42"/>
          <p:cNvGrpSpPr/>
          <p:nvPr/>
        </p:nvGrpSpPr>
        <p:grpSpPr>
          <a:xfrm rot="-5400000">
            <a:off x="7471661" y="3648590"/>
            <a:ext cx="1244584" cy="1344402"/>
            <a:chOff x="1360600" y="238200"/>
            <a:chExt cx="4848400" cy="5237250"/>
          </a:xfrm>
        </p:grpSpPr>
        <p:sp>
          <p:nvSpPr>
            <p:cNvPr id="729" name="Google Shape;729;p42"/>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03725"/>
            <a:ext cx="4495800" cy="2326875"/>
          </a:xfrm>
          <a:prstGeom prst="rect">
            <a:avLst/>
          </a:prstGeom>
          <a:noFill/>
        </p:spPr>
      </p:pic>
      <p:sp>
        <p:nvSpPr>
          <p:cNvPr id="7" name="TextBox 6"/>
          <p:cNvSpPr txBox="1"/>
          <p:nvPr/>
        </p:nvSpPr>
        <p:spPr>
          <a:xfrm>
            <a:off x="365175" y="3327505"/>
            <a:ext cx="7914867" cy="138499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Applicant Income and Loan Amount (both positive correlated) (0.6) are the features that have the highest correlation with target</a:t>
            </a:r>
          </a:p>
          <a:p>
            <a:pPr marL="285750" indent="-285750">
              <a:buFont typeface="Arial" panose="020B0604020202020204" pitchFamily="34" charset="0"/>
              <a:buChar char="•"/>
            </a:pPr>
            <a:r>
              <a:rPr lang="en-US" dirty="0" smtClean="0"/>
              <a:t>Credit History also have high correlated (0.5), but still below 0.6 so we didn’t use it on our model, even have high correlated but we didn’t drop this because the threshold is below (0.8)</a:t>
            </a:r>
          </a:p>
          <a:p>
            <a:pPr marL="285750" indent="-285750">
              <a:buFont typeface="Arial" panose="020B0604020202020204" pitchFamily="34" charset="0"/>
              <a:buChar char="•"/>
            </a:pPr>
            <a:r>
              <a:rPr lang="en-US" dirty="0" smtClean="0"/>
              <a:t>Married and Gender is negative correlated with the target but the threshold is below (-0,4) so its okay to keep them.</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701" y="903724"/>
            <a:ext cx="4069597" cy="2326875"/>
          </a:xfrm>
          <a:prstGeom prst="rect">
            <a:avLst/>
          </a:prstGeom>
        </p:spPr>
      </p:pic>
    </p:spTree>
    <p:extLst>
      <p:ext uri="{BB962C8B-B14F-4D97-AF65-F5344CB8AC3E}">
        <p14:creationId xmlns:p14="http://schemas.microsoft.com/office/powerpoint/2010/main" val="2007162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a:spLocks noGrp="1"/>
          </p:cNvSpPr>
          <p:nvPr>
            <p:ph type="title"/>
          </p:nvPr>
        </p:nvSpPr>
        <p:spPr>
          <a:xfrm>
            <a:off x="1859550" y="2150850"/>
            <a:ext cx="542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Feature Engineering</a:t>
            </a:r>
            <a:endParaRPr dirty="0"/>
          </a:p>
        </p:txBody>
      </p:sp>
      <p:sp>
        <p:nvSpPr>
          <p:cNvPr id="520" name="Google Shape;520;p35"/>
          <p:cNvSpPr txBox="1">
            <a:spLocks noGrp="1"/>
          </p:cNvSpPr>
          <p:nvPr>
            <p:ph type="title" idx="2"/>
          </p:nvPr>
        </p:nvSpPr>
        <p:spPr>
          <a:xfrm>
            <a:off x="3851850" y="1337825"/>
            <a:ext cx="1440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04</a:t>
            </a:r>
            <a:endParaRPr dirty="0"/>
          </a:p>
        </p:txBody>
      </p:sp>
      <p:grpSp>
        <p:nvGrpSpPr>
          <p:cNvPr id="521" name="Google Shape;521;p35"/>
          <p:cNvGrpSpPr/>
          <p:nvPr/>
        </p:nvGrpSpPr>
        <p:grpSpPr>
          <a:xfrm flipH="1">
            <a:off x="7293422" y="316925"/>
            <a:ext cx="1647001" cy="1779094"/>
            <a:chOff x="1360600" y="238200"/>
            <a:chExt cx="4848400" cy="5237250"/>
          </a:xfrm>
        </p:grpSpPr>
        <p:sp>
          <p:nvSpPr>
            <p:cNvPr id="522" name="Google Shape;522;p35"/>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75671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Feature Engineering</a:t>
            </a:r>
            <a:endParaRPr dirty="0"/>
          </a:p>
        </p:txBody>
      </p:sp>
      <p:sp>
        <p:nvSpPr>
          <p:cNvPr id="714" name="Google Shape;714;p41"/>
          <p:cNvSpPr txBox="1">
            <a:spLocks noGrp="1"/>
          </p:cNvSpPr>
          <p:nvPr>
            <p:ph type="subTitle" idx="1"/>
          </p:nvPr>
        </p:nvSpPr>
        <p:spPr>
          <a:xfrm>
            <a:off x="2310848" y="1506575"/>
            <a:ext cx="52491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Categorical feature with 2 distinct values </a:t>
            </a:r>
            <a:r>
              <a:rPr lang="en-US" dirty="0" smtClean="0">
                <a:sym typeface="Wingdings" panose="05000000000000000000" pitchFamily="2" charset="2"/>
              </a:rPr>
              <a:t></a:t>
            </a:r>
            <a:r>
              <a:rPr lang="en-US" dirty="0" smtClean="0"/>
              <a:t> Binary Encoding</a:t>
            </a:r>
          </a:p>
          <a:p>
            <a:pPr marL="0" lvl="0" indent="0" algn="l" rtl="0">
              <a:spcBef>
                <a:spcPts val="0"/>
              </a:spcBef>
              <a:spcAft>
                <a:spcPts val="0"/>
              </a:spcAft>
              <a:buNone/>
            </a:pPr>
            <a:r>
              <a:rPr lang="en-US" dirty="0" smtClean="0"/>
              <a:t>Categorical with 3 feature </a:t>
            </a:r>
            <a:r>
              <a:rPr lang="en-US" dirty="0" smtClean="0">
                <a:sym typeface="Wingdings" panose="05000000000000000000" pitchFamily="2" charset="2"/>
              </a:rPr>
              <a:t> Label Encoding</a:t>
            </a:r>
            <a:endParaRPr dirty="0"/>
          </a:p>
        </p:txBody>
      </p:sp>
      <p:sp>
        <p:nvSpPr>
          <p:cNvPr id="715" name="Google Shape;715;p41"/>
          <p:cNvSpPr txBox="1">
            <a:spLocks noGrp="1"/>
          </p:cNvSpPr>
          <p:nvPr>
            <p:ph type="subTitle" idx="2"/>
          </p:nvPr>
        </p:nvSpPr>
        <p:spPr>
          <a:xfrm>
            <a:off x="2310848" y="2641413"/>
            <a:ext cx="52491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Columns </a:t>
            </a:r>
            <a:r>
              <a:rPr lang="en" dirty="0" smtClean="0">
                <a:sym typeface="Wingdings" panose="05000000000000000000" pitchFamily="2" charset="2"/>
              </a:rPr>
              <a:t> Loan ID</a:t>
            </a:r>
          </a:p>
          <a:p>
            <a:pPr marL="0" lvl="0" indent="0" algn="l" rtl="0">
              <a:spcBef>
                <a:spcPts val="0"/>
              </a:spcBef>
              <a:spcAft>
                <a:spcPts val="0"/>
              </a:spcAft>
              <a:buNone/>
            </a:pPr>
            <a:r>
              <a:rPr lang="en" dirty="0" smtClean="0">
                <a:sym typeface="Wingdings" panose="05000000000000000000" pitchFamily="2" charset="2"/>
              </a:rPr>
              <a:t>Multicollinearity  No</a:t>
            </a:r>
            <a:endParaRPr dirty="0"/>
          </a:p>
        </p:txBody>
      </p:sp>
      <p:sp>
        <p:nvSpPr>
          <p:cNvPr id="716" name="Google Shape;716;p41"/>
          <p:cNvSpPr txBox="1">
            <a:spLocks noGrp="1"/>
          </p:cNvSpPr>
          <p:nvPr>
            <p:ph type="subTitle" idx="3"/>
          </p:nvPr>
        </p:nvSpPr>
        <p:spPr>
          <a:xfrm>
            <a:off x="2310848" y="3776712"/>
            <a:ext cx="52491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Predict Proba with Precision Recall Curve</a:t>
            </a:r>
            <a:br>
              <a:rPr lang="en" dirty="0" smtClean="0"/>
            </a:br>
            <a:endParaRPr dirty="0"/>
          </a:p>
        </p:txBody>
      </p:sp>
      <p:sp>
        <p:nvSpPr>
          <p:cNvPr id="717" name="Google Shape;717;p41"/>
          <p:cNvSpPr/>
          <p:nvPr/>
        </p:nvSpPr>
        <p:spPr>
          <a:xfrm>
            <a:off x="1584060" y="1372188"/>
            <a:ext cx="522300" cy="522300"/>
          </a:xfrm>
          <a:prstGeom prst="ellipse">
            <a:avLst/>
          </a:prstGeom>
          <a:solidFill>
            <a:schemeClr val="accent1"/>
          </a:solidFill>
          <a:ln>
            <a:noFill/>
          </a:ln>
          <a:effectLst>
            <a:outerShdw blurRad="171450" algn="bl" rotWithShape="0">
              <a:schemeClr val="dk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Rowdies"/>
                <a:ea typeface="Rowdies"/>
                <a:cs typeface="Rowdies"/>
                <a:sym typeface="Rowdies"/>
              </a:rPr>
              <a:t>1</a:t>
            </a:r>
            <a:endParaRPr sz="2400">
              <a:solidFill>
                <a:schemeClr val="dk2"/>
              </a:solidFill>
              <a:latin typeface="Rowdies"/>
              <a:ea typeface="Rowdies"/>
              <a:cs typeface="Rowdies"/>
              <a:sym typeface="Rowdies"/>
            </a:endParaRPr>
          </a:p>
        </p:txBody>
      </p:sp>
      <p:sp>
        <p:nvSpPr>
          <p:cNvPr id="718" name="Google Shape;718;p41"/>
          <p:cNvSpPr/>
          <p:nvPr/>
        </p:nvSpPr>
        <p:spPr>
          <a:xfrm>
            <a:off x="1584069" y="2510295"/>
            <a:ext cx="522300" cy="522300"/>
          </a:xfrm>
          <a:prstGeom prst="ellipse">
            <a:avLst/>
          </a:prstGeom>
          <a:solidFill>
            <a:schemeClr val="accent1"/>
          </a:solidFill>
          <a:ln>
            <a:noFill/>
          </a:ln>
          <a:effectLst>
            <a:outerShdw blurRad="171450" algn="bl" rotWithShape="0">
              <a:schemeClr val="dk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Rowdies"/>
                <a:ea typeface="Rowdies"/>
                <a:cs typeface="Rowdies"/>
                <a:sym typeface="Rowdies"/>
              </a:rPr>
              <a:t>2</a:t>
            </a:r>
            <a:endParaRPr sz="2400">
              <a:solidFill>
                <a:schemeClr val="dk2"/>
              </a:solidFill>
              <a:latin typeface="Rowdies"/>
              <a:ea typeface="Rowdies"/>
              <a:cs typeface="Rowdies"/>
              <a:sym typeface="Rowdies"/>
            </a:endParaRPr>
          </a:p>
        </p:txBody>
      </p:sp>
      <p:sp>
        <p:nvSpPr>
          <p:cNvPr id="719" name="Google Shape;719;p41"/>
          <p:cNvSpPr/>
          <p:nvPr/>
        </p:nvSpPr>
        <p:spPr>
          <a:xfrm>
            <a:off x="1584052" y="3648403"/>
            <a:ext cx="522300" cy="522300"/>
          </a:xfrm>
          <a:prstGeom prst="ellipse">
            <a:avLst/>
          </a:prstGeom>
          <a:solidFill>
            <a:schemeClr val="accent1"/>
          </a:solidFill>
          <a:ln>
            <a:noFill/>
          </a:ln>
          <a:effectLst>
            <a:outerShdw blurRad="171450" algn="bl" rotWithShape="0">
              <a:schemeClr val="dk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Rowdies"/>
                <a:ea typeface="Rowdies"/>
                <a:cs typeface="Rowdies"/>
                <a:sym typeface="Rowdies"/>
              </a:rPr>
              <a:t>3</a:t>
            </a:r>
            <a:endParaRPr sz="2400">
              <a:solidFill>
                <a:schemeClr val="dk2"/>
              </a:solidFill>
              <a:latin typeface="Rowdies"/>
              <a:ea typeface="Rowdies"/>
              <a:cs typeface="Rowdies"/>
              <a:sym typeface="Rowdies"/>
            </a:endParaRPr>
          </a:p>
        </p:txBody>
      </p:sp>
      <p:sp>
        <p:nvSpPr>
          <p:cNvPr id="720" name="Google Shape;720;p41"/>
          <p:cNvSpPr txBox="1">
            <a:spLocks noGrp="1"/>
          </p:cNvSpPr>
          <p:nvPr>
            <p:ph type="subTitle" idx="4"/>
          </p:nvPr>
        </p:nvSpPr>
        <p:spPr>
          <a:xfrm>
            <a:off x="2286000" y="1202988"/>
            <a:ext cx="52491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Categorical Features</a:t>
            </a:r>
            <a:endParaRPr dirty="0"/>
          </a:p>
        </p:txBody>
      </p:sp>
      <p:sp>
        <p:nvSpPr>
          <p:cNvPr id="721" name="Google Shape;721;p41"/>
          <p:cNvSpPr txBox="1">
            <a:spLocks noGrp="1"/>
          </p:cNvSpPr>
          <p:nvPr>
            <p:ph type="subTitle" idx="5"/>
          </p:nvPr>
        </p:nvSpPr>
        <p:spPr>
          <a:xfrm>
            <a:off x="2310848" y="2360613"/>
            <a:ext cx="52491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Drop Features</a:t>
            </a:r>
            <a:endParaRPr dirty="0"/>
          </a:p>
        </p:txBody>
      </p:sp>
      <p:sp>
        <p:nvSpPr>
          <p:cNvPr id="722" name="Google Shape;722;p41"/>
          <p:cNvSpPr txBox="1">
            <a:spLocks noGrp="1"/>
          </p:cNvSpPr>
          <p:nvPr>
            <p:ph type="subTitle" idx="6"/>
          </p:nvPr>
        </p:nvSpPr>
        <p:spPr>
          <a:xfrm>
            <a:off x="2310848" y="3496012"/>
            <a:ext cx="52491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Imbalanced Data</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Table of Contents</a:t>
            </a:r>
            <a:endParaRPr dirty="0"/>
          </a:p>
        </p:txBody>
      </p:sp>
      <p:graphicFrame>
        <p:nvGraphicFramePr>
          <p:cNvPr id="487" name="Google Shape;487;p33"/>
          <p:cNvGraphicFramePr/>
          <p:nvPr>
            <p:extLst>
              <p:ext uri="{D42A27DB-BD31-4B8C-83A1-F6EECF244321}">
                <p14:modId xmlns:p14="http://schemas.microsoft.com/office/powerpoint/2010/main" val="642201126"/>
              </p:ext>
            </p:extLst>
          </p:nvPr>
        </p:nvGraphicFramePr>
        <p:xfrm>
          <a:off x="720000" y="1614825"/>
          <a:ext cx="7704000" cy="2169150"/>
        </p:xfrm>
        <a:graphic>
          <a:graphicData uri="http://schemas.openxmlformats.org/drawingml/2006/table">
            <a:tbl>
              <a:tblPr>
                <a:noFill/>
                <a:tableStyleId>{C272CF32-F9BF-4B66-89F3-70CCAFEF64A4}</a:tableStyleId>
              </a:tblPr>
              <a:tblGrid>
                <a:gridCol w="2448175"/>
                <a:gridCol w="5255825"/>
              </a:tblGrid>
              <a:tr h="361525">
                <a:tc>
                  <a:txBody>
                    <a:bodyPr/>
                    <a:lstStyle/>
                    <a:p>
                      <a:pPr marL="0" lvl="0" indent="0" algn="l" rtl="0">
                        <a:spcBef>
                          <a:spcPts val="0"/>
                        </a:spcBef>
                        <a:spcAft>
                          <a:spcPts val="0"/>
                        </a:spcAft>
                        <a:buNone/>
                      </a:pPr>
                      <a:r>
                        <a:rPr lang="en" sz="1100" dirty="0" smtClean="0">
                          <a:solidFill>
                            <a:schemeClr val="lt1"/>
                          </a:solidFill>
                          <a:uFill>
                            <a:noFill/>
                          </a:uFill>
                          <a:latin typeface="Rowdies"/>
                          <a:ea typeface="Rowdies"/>
                          <a:cs typeface="Rowdies"/>
                          <a:sym typeface="Rowdies"/>
                        </a:rPr>
                        <a:t>Business</a:t>
                      </a:r>
                      <a:r>
                        <a:rPr lang="en" sz="1100" baseline="0" dirty="0" smtClean="0">
                          <a:solidFill>
                            <a:schemeClr val="lt1"/>
                          </a:solidFill>
                          <a:uFill>
                            <a:noFill/>
                          </a:uFill>
                          <a:latin typeface="Rowdies"/>
                          <a:ea typeface="Rowdies"/>
                          <a:cs typeface="Rowdies"/>
                          <a:sym typeface="Rowdies"/>
                        </a:rPr>
                        <a:t> Background and Objective</a:t>
                      </a:r>
                      <a:endParaRPr sz="1100" dirty="0">
                        <a:solidFill>
                          <a:schemeClr val="lt1"/>
                        </a:solidFill>
                        <a:latin typeface="Rowdies"/>
                        <a:ea typeface="Rowdies"/>
                        <a:cs typeface="Rowdies"/>
                        <a:sym typeface="Rowdie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smtClean="0">
                          <a:solidFill>
                            <a:schemeClr val="dk1"/>
                          </a:solidFill>
                          <a:latin typeface="Noto Sans"/>
                          <a:ea typeface="Noto Sans"/>
                          <a:cs typeface="Noto Sans"/>
                          <a:sym typeface="Noto Sans"/>
                        </a:rPr>
                        <a:t>To Optimize Home Loan Approval and get</a:t>
                      </a:r>
                      <a:r>
                        <a:rPr lang="en" sz="1000" baseline="0" dirty="0" smtClean="0">
                          <a:solidFill>
                            <a:schemeClr val="dk1"/>
                          </a:solidFill>
                          <a:latin typeface="Noto Sans"/>
                          <a:ea typeface="Noto Sans"/>
                          <a:cs typeface="Noto Sans"/>
                          <a:sym typeface="Noto Sans"/>
                        </a:rPr>
                        <a:t> more Efficient for getting a new client</a:t>
                      </a:r>
                      <a:endParaRPr sz="1000" dirty="0">
                        <a:solidFill>
                          <a:schemeClr val="dk1"/>
                        </a:solidFill>
                        <a:latin typeface="Noto Sans"/>
                        <a:ea typeface="Noto Sans"/>
                        <a:cs typeface="Noto Sans"/>
                        <a:sym typeface="Noto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r>
              <a:tr h="361525">
                <a:tc>
                  <a:txBody>
                    <a:bodyPr/>
                    <a:lstStyle/>
                    <a:p>
                      <a:pPr marL="0" lvl="0" indent="0" algn="l" rtl="0">
                        <a:spcBef>
                          <a:spcPts val="0"/>
                        </a:spcBef>
                        <a:spcAft>
                          <a:spcPts val="0"/>
                        </a:spcAft>
                        <a:buNone/>
                      </a:pPr>
                      <a:r>
                        <a:rPr lang="en" sz="1100" dirty="0" smtClean="0">
                          <a:solidFill>
                            <a:schemeClr val="lt1"/>
                          </a:solidFill>
                          <a:uFill>
                            <a:noFill/>
                          </a:uFill>
                          <a:latin typeface="Rowdies"/>
                          <a:ea typeface="Rowdies"/>
                          <a:cs typeface="Rowdies"/>
                          <a:sym typeface="Rowdies"/>
                        </a:rPr>
                        <a:t>Data Preparation</a:t>
                      </a: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 sz="1000" dirty="0" smtClean="0">
                          <a:solidFill>
                            <a:schemeClr val="dk1"/>
                          </a:solidFill>
                          <a:latin typeface="Noto Sans"/>
                          <a:ea typeface="Noto Sans"/>
                          <a:cs typeface="Noto Sans"/>
                          <a:sym typeface="Noto Sans"/>
                        </a:rPr>
                        <a:t>What’s columns</a:t>
                      </a:r>
                      <a:r>
                        <a:rPr lang="en" sz="1000" baseline="0" dirty="0" smtClean="0">
                          <a:solidFill>
                            <a:schemeClr val="dk1"/>
                          </a:solidFill>
                          <a:latin typeface="Noto Sans"/>
                          <a:ea typeface="Noto Sans"/>
                          <a:cs typeface="Noto Sans"/>
                          <a:sym typeface="Noto Sans"/>
                        </a:rPr>
                        <a:t> in this dataset, how many categorical and numerical column?</a:t>
                      </a:r>
                      <a:endParaRPr sz="1000" dirty="0">
                        <a:solidFill>
                          <a:schemeClr val="dk1"/>
                        </a:solidFill>
                        <a:latin typeface="Noto Sans"/>
                        <a:ea typeface="Noto Sans"/>
                        <a:cs typeface="Noto Sans"/>
                        <a:sym typeface="Noto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r>
              <a:tr h="361525">
                <a:tc>
                  <a:txBody>
                    <a:bodyPr/>
                    <a:lstStyle/>
                    <a:p>
                      <a:pPr marL="0" lvl="0" indent="0" algn="l" rtl="0">
                        <a:spcBef>
                          <a:spcPts val="0"/>
                        </a:spcBef>
                        <a:spcAft>
                          <a:spcPts val="0"/>
                        </a:spcAft>
                        <a:buNone/>
                      </a:pPr>
                      <a:r>
                        <a:rPr lang="en" sz="1100" dirty="0" smtClean="0">
                          <a:solidFill>
                            <a:schemeClr val="lt1"/>
                          </a:solidFill>
                          <a:uFill>
                            <a:noFill/>
                          </a:uFill>
                          <a:latin typeface="Rowdies"/>
                          <a:ea typeface="Rowdies"/>
                          <a:cs typeface="Rowdies"/>
                          <a:sym typeface="Rowdies"/>
                        </a:rPr>
                        <a:t>Exploratory Data Analysis</a:t>
                      </a:r>
                      <a:endParaRPr sz="1100" dirty="0">
                        <a:solidFill>
                          <a:schemeClr val="lt1"/>
                        </a:solidFill>
                        <a:latin typeface="Rowdies"/>
                        <a:ea typeface="Rowdies"/>
                        <a:cs typeface="Rowdies"/>
                        <a:sym typeface="Rowdie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smtClean="0">
                          <a:solidFill>
                            <a:schemeClr val="dk1"/>
                          </a:solidFill>
                          <a:latin typeface="Noto Sans"/>
                          <a:ea typeface="Noto Sans"/>
                          <a:cs typeface="Noto Sans"/>
                          <a:sym typeface="Noto Sans"/>
                        </a:rPr>
                        <a:t>Analyse the Data and Deep Dive</a:t>
                      </a:r>
                      <a:endParaRPr sz="1000" dirty="0">
                        <a:solidFill>
                          <a:schemeClr val="dk1"/>
                        </a:solidFill>
                        <a:latin typeface="Noto Sans"/>
                        <a:ea typeface="Noto Sans"/>
                        <a:cs typeface="Noto Sans"/>
                        <a:sym typeface="Noto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r>
              <a:tr h="361525">
                <a:tc>
                  <a:txBody>
                    <a:bodyPr/>
                    <a:lstStyle/>
                    <a:p>
                      <a:pPr marL="0" lvl="0" indent="0" algn="l" rtl="0">
                        <a:spcBef>
                          <a:spcPts val="0"/>
                        </a:spcBef>
                        <a:spcAft>
                          <a:spcPts val="0"/>
                        </a:spcAft>
                        <a:buNone/>
                      </a:pPr>
                      <a:r>
                        <a:rPr lang="en" sz="1100" dirty="0" smtClean="0">
                          <a:solidFill>
                            <a:schemeClr val="lt1"/>
                          </a:solidFill>
                          <a:uFill>
                            <a:noFill/>
                          </a:uFill>
                          <a:latin typeface="Rowdies"/>
                          <a:ea typeface="Rowdies"/>
                          <a:cs typeface="Rowdies"/>
                          <a:sym typeface="Rowdies"/>
                        </a:rPr>
                        <a:t>Feature Engineering</a:t>
                      </a:r>
                      <a:endParaRPr sz="1100" dirty="0">
                        <a:solidFill>
                          <a:schemeClr val="lt1"/>
                        </a:solidFill>
                        <a:latin typeface="Rowdies"/>
                        <a:ea typeface="Rowdies"/>
                        <a:cs typeface="Rowdies"/>
                        <a:sym typeface="Rowdie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smtClean="0">
                          <a:solidFill>
                            <a:schemeClr val="dk1"/>
                          </a:solidFill>
                          <a:latin typeface="Noto Sans"/>
                          <a:ea typeface="Noto Sans"/>
                          <a:cs typeface="Noto Sans"/>
                          <a:sym typeface="Noto Sans"/>
                        </a:rPr>
                        <a:t>Change some Column to being more readable and prepare for ML</a:t>
                      </a:r>
                      <a:endParaRPr sz="1000" dirty="0">
                        <a:solidFill>
                          <a:schemeClr val="dk1"/>
                        </a:solidFill>
                        <a:latin typeface="Noto Sans"/>
                        <a:ea typeface="Noto Sans"/>
                        <a:cs typeface="Noto Sans"/>
                        <a:sym typeface="Noto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r>
              <a:tr h="361525">
                <a:tc>
                  <a:txBody>
                    <a:bodyPr/>
                    <a:lstStyle/>
                    <a:p>
                      <a:pPr marL="0" lvl="0" indent="0" algn="l" rtl="0">
                        <a:spcBef>
                          <a:spcPts val="0"/>
                        </a:spcBef>
                        <a:spcAft>
                          <a:spcPts val="0"/>
                        </a:spcAft>
                        <a:buNone/>
                      </a:pPr>
                      <a:r>
                        <a:rPr lang="en" sz="1100" dirty="0" smtClean="0">
                          <a:solidFill>
                            <a:schemeClr val="lt1"/>
                          </a:solidFill>
                          <a:uFill>
                            <a:noFill/>
                          </a:uFill>
                          <a:latin typeface="Rowdies"/>
                          <a:ea typeface="Rowdies"/>
                          <a:cs typeface="Rowdies"/>
                          <a:sym typeface="Rowdies"/>
                        </a:rPr>
                        <a:t>Modeling</a:t>
                      </a:r>
                      <a:r>
                        <a:rPr lang="en" sz="1100" baseline="0" dirty="0" smtClean="0">
                          <a:solidFill>
                            <a:schemeClr val="lt1"/>
                          </a:solidFill>
                          <a:uFill>
                            <a:noFill/>
                          </a:uFill>
                          <a:latin typeface="Rowdies"/>
                          <a:ea typeface="Rowdies"/>
                          <a:cs typeface="Rowdies"/>
                          <a:sym typeface="Rowdies"/>
                        </a:rPr>
                        <a:t> and Evaluation</a:t>
                      </a:r>
                      <a:endParaRPr sz="1100" dirty="0">
                        <a:solidFill>
                          <a:schemeClr val="lt1"/>
                        </a:solidFill>
                        <a:latin typeface="Rowdies"/>
                        <a:ea typeface="Rowdies"/>
                        <a:cs typeface="Rowdies"/>
                        <a:sym typeface="Rowdie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000" dirty="0" smtClean="0">
                          <a:solidFill>
                            <a:schemeClr val="dk1"/>
                          </a:solidFill>
                          <a:latin typeface="Noto Sans"/>
                          <a:ea typeface="Noto Sans"/>
                          <a:cs typeface="Noto Sans"/>
                          <a:sym typeface="Noto Sans"/>
                        </a:rPr>
                        <a:t>Choose Model and Evaluate</a:t>
                      </a:r>
                      <a:r>
                        <a:rPr lang="en" sz="1000" baseline="0" dirty="0" smtClean="0">
                          <a:solidFill>
                            <a:schemeClr val="dk1"/>
                          </a:solidFill>
                          <a:latin typeface="Noto Sans"/>
                          <a:ea typeface="Noto Sans"/>
                          <a:cs typeface="Noto Sans"/>
                          <a:sym typeface="Noto Sans"/>
                        </a:rPr>
                        <a:t> the Metrics Score</a:t>
                      </a:r>
                      <a:endParaRPr sz="1000" dirty="0">
                        <a:solidFill>
                          <a:schemeClr val="dk1"/>
                        </a:solidFill>
                        <a:latin typeface="Noto Sans"/>
                        <a:ea typeface="Noto Sans"/>
                        <a:cs typeface="Noto Sans"/>
                        <a:sym typeface="Noto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r>
              <a:tr h="361525">
                <a:tc>
                  <a:txBody>
                    <a:bodyPr/>
                    <a:lstStyle/>
                    <a:p>
                      <a:pPr marL="0" lvl="0" indent="0" algn="l" rtl="0">
                        <a:spcBef>
                          <a:spcPts val="0"/>
                        </a:spcBef>
                        <a:spcAft>
                          <a:spcPts val="0"/>
                        </a:spcAft>
                        <a:buNone/>
                      </a:pPr>
                      <a:r>
                        <a:rPr lang="en" sz="1100" dirty="0" smtClean="0">
                          <a:solidFill>
                            <a:schemeClr val="lt1"/>
                          </a:solidFill>
                          <a:latin typeface="Rowdies"/>
                          <a:ea typeface="Rowdies"/>
                          <a:cs typeface="Rowdies"/>
                          <a:sym typeface="Rowdies"/>
                        </a:rPr>
                        <a:t>Conclusion</a:t>
                      </a:r>
                      <a:r>
                        <a:rPr lang="en" sz="1100" baseline="0" dirty="0" smtClean="0">
                          <a:solidFill>
                            <a:schemeClr val="lt1"/>
                          </a:solidFill>
                          <a:latin typeface="Rowdies"/>
                          <a:ea typeface="Rowdies"/>
                          <a:cs typeface="Rowdies"/>
                          <a:sym typeface="Rowdies"/>
                        </a:rPr>
                        <a:t> and Recommendation</a:t>
                      </a:r>
                      <a:endParaRPr sz="1100" dirty="0">
                        <a:solidFill>
                          <a:schemeClr val="lt1"/>
                        </a:solidFill>
                        <a:latin typeface="Rowdies"/>
                        <a:ea typeface="Rowdies"/>
                        <a:cs typeface="Rowdies"/>
                        <a:sym typeface="Rowdie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smtClean="0">
                          <a:solidFill>
                            <a:schemeClr val="dk1"/>
                          </a:solidFill>
                          <a:latin typeface="Noto Sans"/>
                          <a:ea typeface="Noto Sans"/>
                          <a:cs typeface="Noto Sans"/>
                          <a:sym typeface="Noto Sans"/>
                        </a:rPr>
                        <a:t>Conclusion and Business Recomendation</a:t>
                      </a:r>
                      <a:endParaRPr sz="1000" dirty="0">
                        <a:solidFill>
                          <a:schemeClr val="dk2"/>
                        </a:solidFill>
                        <a:latin typeface="Noto Sans"/>
                        <a:ea typeface="Noto Sans"/>
                        <a:cs typeface="Noto Sans"/>
                        <a:sym typeface="Noto Sans"/>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r>
            </a:tbl>
          </a:graphicData>
        </a:graphic>
      </p:graphicFrame>
      <p:sp>
        <p:nvSpPr>
          <p:cNvPr id="488" name="Google Shape;488;p33"/>
          <p:cNvSpPr txBox="1"/>
          <p:nvPr/>
        </p:nvSpPr>
        <p:spPr>
          <a:xfrm>
            <a:off x="720000" y="1076425"/>
            <a:ext cx="7704000" cy="369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endParaRPr sz="1200" b="1" dirty="0">
              <a:solidFill>
                <a:schemeClr val="dk1"/>
              </a:solidFill>
              <a:latin typeface="Noto Sans"/>
              <a:ea typeface="Noto Sans"/>
              <a:cs typeface="Noto Sans"/>
              <a:sym typeface="Noto San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a:spLocks noGrp="1"/>
          </p:cNvSpPr>
          <p:nvPr>
            <p:ph type="title"/>
          </p:nvPr>
        </p:nvSpPr>
        <p:spPr>
          <a:xfrm>
            <a:off x="1859550" y="2150850"/>
            <a:ext cx="542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Modeling and Evaluation</a:t>
            </a:r>
            <a:endParaRPr dirty="0"/>
          </a:p>
        </p:txBody>
      </p:sp>
      <p:sp>
        <p:nvSpPr>
          <p:cNvPr id="519" name="Google Shape;519;p35"/>
          <p:cNvSpPr txBox="1">
            <a:spLocks noGrp="1"/>
          </p:cNvSpPr>
          <p:nvPr>
            <p:ph type="subTitle" idx="1"/>
          </p:nvPr>
        </p:nvSpPr>
        <p:spPr>
          <a:xfrm>
            <a:off x="1859550" y="2903575"/>
            <a:ext cx="54249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dirty="0"/>
          </a:p>
        </p:txBody>
      </p:sp>
      <p:sp>
        <p:nvSpPr>
          <p:cNvPr id="520" name="Google Shape;520;p35"/>
          <p:cNvSpPr txBox="1">
            <a:spLocks noGrp="1"/>
          </p:cNvSpPr>
          <p:nvPr>
            <p:ph type="title" idx="2"/>
          </p:nvPr>
        </p:nvSpPr>
        <p:spPr>
          <a:xfrm>
            <a:off x="3851850" y="1337825"/>
            <a:ext cx="1440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04</a:t>
            </a:r>
            <a:endParaRPr dirty="0"/>
          </a:p>
        </p:txBody>
      </p:sp>
      <p:grpSp>
        <p:nvGrpSpPr>
          <p:cNvPr id="521" name="Google Shape;521;p35"/>
          <p:cNvGrpSpPr/>
          <p:nvPr/>
        </p:nvGrpSpPr>
        <p:grpSpPr>
          <a:xfrm flipH="1">
            <a:off x="7293422" y="316925"/>
            <a:ext cx="1647001" cy="1779094"/>
            <a:chOff x="1360600" y="238200"/>
            <a:chExt cx="4848400" cy="5237250"/>
          </a:xfrm>
        </p:grpSpPr>
        <p:sp>
          <p:nvSpPr>
            <p:cNvPr id="522" name="Google Shape;522;p35"/>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6791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5817" y="4283610"/>
            <a:ext cx="7582525" cy="523220"/>
          </a:xfrm>
          <a:prstGeom prst="rect">
            <a:avLst/>
          </a:prstGeom>
          <a:noFill/>
        </p:spPr>
        <p:txBody>
          <a:bodyPr wrap="none" rtlCol="0">
            <a:spAutoFit/>
          </a:bodyPr>
          <a:lstStyle/>
          <a:p>
            <a:r>
              <a:rPr lang="en-US" dirty="0" smtClean="0"/>
              <a:t>Even the recall is high, but this data lean more on Precision and F1-Score (</a:t>
            </a:r>
            <a:r>
              <a:rPr lang="en-US" dirty="0" err="1" smtClean="0"/>
              <a:t>Recall+Precision</a:t>
            </a:r>
            <a:r>
              <a:rPr lang="en-US" dirty="0" smtClean="0"/>
              <a:t>),</a:t>
            </a:r>
          </a:p>
          <a:p>
            <a:r>
              <a:rPr lang="en-US" dirty="0" smtClean="0"/>
              <a:t>That’s why we need to tuning this model.</a:t>
            </a:r>
          </a:p>
        </p:txBody>
      </p:sp>
      <p:graphicFrame>
        <p:nvGraphicFramePr>
          <p:cNvPr id="6" name="Table 5"/>
          <p:cNvGraphicFramePr>
            <a:graphicFrameLocks noGrp="1"/>
          </p:cNvGraphicFramePr>
          <p:nvPr>
            <p:extLst>
              <p:ext uri="{D42A27DB-BD31-4B8C-83A1-F6EECF244321}">
                <p14:modId xmlns:p14="http://schemas.microsoft.com/office/powerpoint/2010/main" val="691631372"/>
              </p:ext>
            </p:extLst>
          </p:nvPr>
        </p:nvGraphicFramePr>
        <p:xfrm>
          <a:off x="650315" y="514350"/>
          <a:ext cx="7884084" cy="1630680"/>
        </p:xfrm>
        <a:graphic>
          <a:graphicData uri="http://schemas.openxmlformats.org/drawingml/2006/table">
            <a:tbl>
              <a:tblPr firstRow="1" bandRow="1">
                <a:tableStyleId>{C272CF32-F9BF-4B66-89F3-70CCAFEF64A4}</a:tableStyleId>
              </a:tblPr>
              <a:tblGrid>
                <a:gridCol w="1971021"/>
                <a:gridCol w="1971021"/>
                <a:gridCol w="1971021"/>
                <a:gridCol w="1971021"/>
              </a:tblGrid>
              <a:tr h="370840">
                <a:tc>
                  <a:txBody>
                    <a:bodyPr/>
                    <a:lstStyle/>
                    <a:p>
                      <a:r>
                        <a:rPr lang="en-US" dirty="0" smtClean="0"/>
                        <a:t>Model</a:t>
                      </a:r>
                      <a:endParaRPr lang="en-US" dirty="0"/>
                    </a:p>
                  </a:txBody>
                  <a:tcPr/>
                </a:tc>
                <a:tc>
                  <a:txBody>
                    <a:bodyPr/>
                    <a:lstStyle/>
                    <a:p>
                      <a:r>
                        <a:rPr lang="en-US" dirty="0" smtClean="0"/>
                        <a:t>Recall</a:t>
                      </a:r>
                      <a:endParaRPr lang="en-US" dirty="0"/>
                    </a:p>
                  </a:txBody>
                  <a:tcPr/>
                </a:tc>
                <a:tc>
                  <a:txBody>
                    <a:bodyPr/>
                    <a:lstStyle/>
                    <a:p>
                      <a:r>
                        <a:rPr lang="en-US" dirty="0" smtClean="0"/>
                        <a:t>Precision</a:t>
                      </a:r>
                      <a:endParaRPr lang="en-US" dirty="0"/>
                    </a:p>
                  </a:txBody>
                  <a:tcPr/>
                </a:tc>
                <a:tc>
                  <a:txBody>
                    <a:bodyPr/>
                    <a:lstStyle/>
                    <a:p>
                      <a:r>
                        <a:rPr lang="en-US" dirty="0" smtClean="0"/>
                        <a:t>F1 Score</a:t>
                      </a:r>
                      <a:endParaRPr lang="en-US" dirty="0"/>
                    </a:p>
                  </a:txBody>
                  <a:tcPr/>
                </a:tc>
              </a:tr>
              <a:tr h="370840">
                <a:tc>
                  <a:txBody>
                    <a:bodyPr/>
                    <a:lstStyle/>
                    <a:p>
                      <a:r>
                        <a:rPr lang="en-US" dirty="0" smtClean="0"/>
                        <a:t>Random Forest Classifier</a:t>
                      </a:r>
                      <a:endParaRPr lang="en-US" dirty="0"/>
                    </a:p>
                  </a:txBody>
                  <a:tcPr/>
                </a:tc>
                <a:tc>
                  <a:txBody>
                    <a:bodyPr/>
                    <a:lstStyle/>
                    <a:p>
                      <a:r>
                        <a:rPr lang="en-US" dirty="0" smtClean="0"/>
                        <a:t>0.941</a:t>
                      </a:r>
                      <a:endParaRPr lang="en-US" dirty="0"/>
                    </a:p>
                  </a:txBody>
                  <a:tcPr/>
                </a:tc>
                <a:tc>
                  <a:txBody>
                    <a:bodyPr/>
                    <a:lstStyle/>
                    <a:p>
                      <a:r>
                        <a:rPr lang="en-US" dirty="0" smtClean="0"/>
                        <a:t>0.763</a:t>
                      </a:r>
                      <a:endParaRPr lang="en-US" dirty="0"/>
                    </a:p>
                  </a:txBody>
                  <a:tcPr/>
                </a:tc>
                <a:tc>
                  <a:txBody>
                    <a:bodyPr/>
                    <a:lstStyle/>
                    <a:p>
                      <a:r>
                        <a:rPr lang="en-US" dirty="0" smtClean="0"/>
                        <a:t>0.843</a:t>
                      </a:r>
                    </a:p>
                  </a:txBody>
                  <a:tcPr/>
                </a:tc>
              </a:tr>
              <a:tr h="370840">
                <a:tc>
                  <a:txBody>
                    <a:bodyPr/>
                    <a:lstStyle/>
                    <a:p>
                      <a:r>
                        <a:rPr lang="en-US" dirty="0" smtClean="0"/>
                        <a:t>Logistic</a:t>
                      </a:r>
                      <a:r>
                        <a:rPr lang="en-US" baseline="0" dirty="0" smtClean="0"/>
                        <a:t> Regression</a:t>
                      </a:r>
                      <a:endParaRPr lang="en-US" dirty="0"/>
                    </a:p>
                  </a:txBody>
                  <a:tcPr/>
                </a:tc>
                <a:tc>
                  <a:txBody>
                    <a:bodyPr/>
                    <a:lstStyle/>
                    <a:p>
                      <a:r>
                        <a:rPr lang="en-US" dirty="0" smtClean="0"/>
                        <a:t>0.983</a:t>
                      </a:r>
                      <a:endParaRPr lang="en-US" dirty="0"/>
                    </a:p>
                  </a:txBody>
                  <a:tcPr/>
                </a:tc>
                <a:tc>
                  <a:txBody>
                    <a:bodyPr/>
                    <a:lstStyle/>
                    <a:p>
                      <a:r>
                        <a:rPr lang="en-US" dirty="0" smtClean="0"/>
                        <a:t>0.756</a:t>
                      </a:r>
                      <a:endParaRPr lang="en-US" dirty="0"/>
                    </a:p>
                  </a:txBody>
                  <a:tcPr/>
                </a:tc>
                <a:tc>
                  <a:txBody>
                    <a:bodyPr/>
                    <a:lstStyle/>
                    <a:p>
                      <a:r>
                        <a:rPr lang="en-US" dirty="0" smtClean="0"/>
                        <a:t>0.855</a:t>
                      </a:r>
                      <a:endParaRPr lang="en-US" dirty="0"/>
                    </a:p>
                  </a:txBody>
                  <a:tcPr/>
                </a:tc>
              </a:tr>
              <a:tr h="370840">
                <a:tc>
                  <a:txBody>
                    <a:bodyPr/>
                    <a:lstStyle/>
                    <a:p>
                      <a:r>
                        <a:rPr lang="en-US" dirty="0" smtClean="0"/>
                        <a:t>XGB Classifier</a:t>
                      </a:r>
                      <a:endParaRPr lang="en-US" dirty="0"/>
                    </a:p>
                  </a:txBody>
                  <a:tcPr/>
                </a:tc>
                <a:tc>
                  <a:txBody>
                    <a:bodyPr/>
                    <a:lstStyle/>
                    <a:p>
                      <a:r>
                        <a:rPr lang="en-US" dirty="0" smtClean="0"/>
                        <a:t>0.958</a:t>
                      </a:r>
                      <a:endParaRPr lang="en-US" dirty="0"/>
                    </a:p>
                  </a:txBody>
                  <a:tcPr/>
                </a:tc>
                <a:tc>
                  <a:txBody>
                    <a:bodyPr/>
                    <a:lstStyle/>
                    <a:p>
                      <a:r>
                        <a:rPr lang="en-US" dirty="0" smtClean="0"/>
                        <a:t>0.741</a:t>
                      </a:r>
                      <a:endParaRPr lang="en-US" dirty="0"/>
                    </a:p>
                  </a:txBody>
                  <a:tcPr/>
                </a:tc>
                <a:tc>
                  <a:txBody>
                    <a:bodyPr/>
                    <a:lstStyle/>
                    <a:p>
                      <a:r>
                        <a:rPr lang="en-US" dirty="0" smtClean="0"/>
                        <a:t>0.836</a:t>
                      </a:r>
                      <a:endParaRPr lang="en-US" dirty="0"/>
                    </a:p>
                  </a:txBody>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253479"/>
            <a:ext cx="3400490" cy="2042831"/>
          </a:xfrm>
          <a:prstGeom prst="rect">
            <a:avLst/>
          </a:prstGeom>
        </p:spPr>
      </p:pic>
      <p:sp>
        <p:nvSpPr>
          <p:cNvPr id="9" name="TextBox 8"/>
          <p:cNvSpPr txBox="1"/>
          <p:nvPr/>
        </p:nvSpPr>
        <p:spPr>
          <a:xfrm>
            <a:off x="509467" y="2343150"/>
            <a:ext cx="3376734" cy="954107"/>
          </a:xfrm>
          <a:prstGeom prst="rect">
            <a:avLst/>
          </a:prstGeom>
          <a:noFill/>
        </p:spPr>
        <p:txBody>
          <a:bodyPr wrap="square" rtlCol="0">
            <a:spAutoFit/>
          </a:bodyPr>
          <a:lstStyle/>
          <a:p>
            <a:r>
              <a:rPr lang="en-US" dirty="0" smtClean="0"/>
              <a:t>I split dataset become train and test data with 70:30 proportion. Since </a:t>
            </a:r>
            <a:r>
              <a:rPr lang="en-US" dirty="0" err="1" smtClean="0"/>
              <a:t>tha</a:t>
            </a:r>
            <a:r>
              <a:rPr lang="en-US" dirty="0" smtClean="0"/>
              <a:t> data is imbalance, I prefer use 3 metrics</a:t>
            </a:r>
            <a:br>
              <a:rPr lang="en-US" dirty="0" smtClean="0"/>
            </a:br>
            <a:r>
              <a:rPr lang="en-US" dirty="0" smtClean="0"/>
              <a:t>Recall, Precision and F1-Score</a:t>
            </a:r>
          </a:p>
        </p:txBody>
      </p:sp>
    </p:spTree>
    <p:extLst>
      <p:ext uri="{BB962C8B-B14F-4D97-AF65-F5344CB8AC3E}">
        <p14:creationId xmlns:p14="http://schemas.microsoft.com/office/powerpoint/2010/main" val="1146229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Predict Proba Tuning</a:t>
            </a:r>
            <a:endParaRPr dirty="0"/>
          </a:p>
        </p:txBody>
      </p:sp>
      <p:sp>
        <p:nvSpPr>
          <p:cNvPr id="7" name="Subtitle 6"/>
          <p:cNvSpPr>
            <a:spLocks noGrp="1"/>
          </p:cNvSpPr>
          <p:nvPr>
            <p:ph type="subTitle" idx="3"/>
          </p:nvPr>
        </p:nvSpPr>
        <p:spPr>
          <a:xfrm>
            <a:off x="5257800" y="1428750"/>
            <a:ext cx="2240400" cy="821700"/>
          </a:xfrm>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1130300"/>
            <a:ext cx="4298949" cy="25843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6599" y="1130298"/>
            <a:ext cx="4419281" cy="25843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44"/>
          <p:cNvSpPr txBox="1"/>
          <p:nvPr/>
        </p:nvSpPr>
        <p:spPr>
          <a:xfrm flipH="1">
            <a:off x="685800" y="815250"/>
            <a:ext cx="2218200" cy="38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solidFill>
                  <a:schemeClr val="lt1"/>
                </a:solidFill>
                <a:latin typeface="Rowdies"/>
                <a:ea typeface="Rowdies"/>
                <a:cs typeface="Rowdies"/>
                <a:sym typeface="Rowdies"/>
              </a:rPr>
              <a:t>Precision Recall</a:t>
            </a:r>
            <a:endParaRPr sz="1800" dirty="0">
              <a:solidFill>
                <a:schemeClr val="lt1"/>
              </a:solidFill>
              <a:latin typeface="Rowdies"/>
              <a:ea typeface="Rowdies"/>
              <a:cs typeface="Rowdies"/>
              <a:sym typeface="Rowdies"/>
            </a:endParaRPr>
          </a:p>
        </p:txBody>
      </p:sp>
      <p:sp>
        <p:nvSpPr>
          <p:cNvPr id="785" name="Google Shape;785;p44"/>
          <p:cNvSpPr txBox="1"/>
          <p:nvPr/>
        </p:nvSpPr>
        <p:spPr>
          <a:xfrm flipH="1">
            <a:off x="6248400" y="815250"/>
            <a:ext cx="2218200" cy="38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solidFill>
                  <a:schemeClr val="accent1"/>
                </a:solidFill>
                <a:latin typeface="Rowdies"/>
                <a:ea typeface="Rowdies"/>
                <a:cs typeface="Rowdies"/>
                <a:sym typeface="Rowdies"/>
              </a:rPr>
              <a:t>ROC Curve</a:t>
            </a:r>
            <a:endParaRPr sz="1800" dirty="0">
              <a:solidFill>
                <a:schemeClr val="accent1"/>
              </a:solidFill>
              <a:latin typeface="Rowdies"/>
              <a:ea typeface="Rowdies"/>
              <a:cs typeface="Rowdies"/>
              <a:sym typeface="Rowdies"/>
            </a:endParaRPr>
          </a:p>
        </p:txBody>
      </p:sp>
      <p:sp>
        <p:nvSpPr>
          <p:cNvPr id="787" name="Google Shape;787;p44"/>
          <p:cNvSpPr txBox="1">
            <a:spLocks noGrp="1"/>
          </p:cNvSpPr>
          <p:nvPr>
            <p:ph type="title"/>
          </p:nvPr>
        </p:nvSpPr>
        <p:spPr>
          <a:xfrm>
            <a:off x="762000" y="2095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Compare Confusion Matrix</a:t>
            </a:r>
            <a:br>
              <a:rPr lang="en" dirty="0" smtClean="0"/>
            </a:br>
            <a:r>
              <a:rPr lang="en" dirty="0" smtClean="0"/>
              <a:t>for Each Tuning</a:t>
            </a:r>
            <a:endParaRPr dirty="0"/>
          </a:p>
        </p:txBody>
      </p:sp>
      <p:sp>
        <p:nvSpPr>
          <p:cNvPr id="4" name="TextBox 3"/>
          <p:cNvSpPr txBox="1"/>
          <p:nvPr/>
        </p:nvSpPr>
        <p:spPr>
          <a:xfrm>
            <a:off x="5486400" y="3638550"/>
            <a:ext cx="3303414" cy="93871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dirty="0" smtClean="0"/>
              <a:t>After using Predict </a:t>
            </a:r>
            <a:r>
              <a:rPr lang="en-US" sz="1100" dirty="0" err="1" smtClean="0"/>
              <a:t>Proba</a:t>
            </a:r>
            <a:r>
              <a:rPr lang="en-US" sz="1100" dirty="0" smtClean="0"/>
              <a:t> we get slightly improvement from 61% True Positive into 67.75% True Positive.</a:t>
            </a:r>
          </a:p>
          <a:p>
            <a:r>
              <a:rPr lang="en-US" sz="1100" dirty="0" smtClean="0"/>
              <a:t>False positive also getting decreased from 19.51% to 18.89%.</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314521"/>
            <a:ext cx="3284696" cy="2247829"/>
          </a:xfrm>
          <a:prstGeom prst="rect">
            <a:avLst/>
          </a:prstGeom>
        </p:spPr>
      </p:pic>
      <p:sp>
        <p:nvSpPr>
          <p:cNvPr id="7" name="TextBox 6"/>
          <p:cNvSpPr txBox="1"/>
          <p:nvPr/>
        </p:nvSpPr>
        <p:spPr>
          <a:xfrm>
            <a:off x="228601" y="3562350"/>
            <a:ext cx="4419600"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t>Precision Score for First Matrix is </a:t>
            </a:r>
            <a:r>
              <a:rPr lang="en-US" sz="1200" dirty="0" smtClean="0"/>
              <a:t>67.10 </a:t>
            </a:r>
            <a:r>
              <a:rPr lang="en-US" sz="1200" dirty="0"/>
              <a:t>/ (</a:t>
            </a:r>
            <a:r>
              <a:rPr lang="en-US" sz="1200" dirty="0" smtClean="0"/>
              <a:t>67.10+18.57) </a:t>
            </a:r>
            <a:r>
              <a:rPr lang="en-US" sz="1200" dirty="0"/>
              <a:t>= </a:t>
            </a:r>
            <a:r>
              <a:rPr lang="en-US" sz="1200" dirty="0" smtClean="0"/>
              <a:t>0.783</a:t>
            </a:r>
            <a:endParaRPr lang="en-US" sz="1200" dirty="0"/>
          </a:p>
          <a:p>
            <a:pPr marL="285750" indent="-285750">
              <a:buFont typeface="Arial" panose="020B0604020202020204" pitchFamily="34" charset="0"/>
              <a:buChar char="•"/>
            </a:pPr>
            <a:r>
              <a:rPr lang="en-US" sz="1200" dirty="0"/>
              <a:t>Precision Score for </a:t>
            </a:r>
            <a:r>
              <a:rPr lang="en-US" sz="1200" dirty="0" smtClean="0"/>
              <a:t>Second </a:t>
            </a:r>
            <a:r>
              <a:rPr lang="en-US" sz="1200" dirty="0"/>
              <a:t>matrix is 66.45 / (66.45+17.59) = </a:t>
            </a:r>
            <a:r>
              <a:rPr lang="en-US" sz="1200" dirty="0" smtClean="0"/>
              <a:t>0.754</a:t>
            </a:r>
          </a:p>
          <a:p>
            <a:pPr marL="285750" indent="-285750">
              <a:buFont typeface="Arial" panose="020B0604020202020204" pitchFamily="34" charset="0"/>
              <a:buChar char="•"/>
            </a:pPr>
            <a:endParaRPr lang="en-US" sz="1200" dirty="0"/>
          </a:p>
          <a:p>
            <a:r>
              <a:rPr lang="en-US" sz="1200" dirty="0" smtClean="0"/>
              <a:t>And we </a:t>
            </a:r>
            <a:r>
              <a:rPr lang="en-US" sz="1200" dirty="0" err="1" smtClean="0"/>
              <a:t>choolse</a:t>
            </a:r>
            <a:r>
              <a:rPr lang="en-US" sz="1200" dirty="0" smtClean="0"/>
              <a:t> First </a:t>
            </a:r>
            <a:r>
              <a:rPr lang="en-US" sz="1200" dirty="0"/>
              <a:t>M</a:t>
            </a:r>
            <a:r>
              <a:rPr lang="en-US" sz="1200" dirty="0" smtClean="0"/>
              <a:t>atrix with better precision score even have higher false positive</a:t>
            </a:r>
            <a:endParaRPr lang="en-US" sz="1200" dirty="0"/>
          </a:p>
          <a:p>
            <a:endParaRPr lang="en-US" sz="12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276421"/>
            <a:ext cx="3886200" cy="223571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a:spLocks noGrp="1"/>
          </p:cNvSpPr>
          <p:nvPr>
            <p:ph type="title"/>
          </p:nvPr>
        </p:nvSpPr>
        <p:spPr>
          <a:xfrm>
            <a:off x="1859550" y="2150850"/>
            <a:ext cx="542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Conclusion and Business Recommendation</a:t>
            </a:r>
            <a:endParaRPr dirty="0"/>
          </a:p>
        </p:txBody>
      </p:sp>
      <p:sp>
        <p:nvSpPr>
          <p:cNvPr id="520" name="Google Shape;520;p35"/>
          <p:cNvSpPr txBox="1">
            <a:spLocks noGrp="1"/>
          </p:cNvSpPr>
          <p:nvPr>
            <p:ph type="title" idx="2"/>
          </p:nvPr>
        </p:nvSpPr>
        <p:spPr>
          <a:xfrm>
            <a:off x="3851850" y="1337825"/>
            <a:ext cx="1440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05</a:t>
            </a:r>
            <a:endParaRPr dirty="0"/>
          </a:p>
        </p:txBody>
      </p:sp>
      <p:grpSp>
        <p:nvGrpSpPr>
          <p:cNvPr id="521" name="Google Shape;521;p35"/>
          <p:cNvGrpSpPr/>
          <p:nvPr/>
        </p:nvGrpSpPr>
        <p:grpSpPr>
          <a:xfrm flipH="1">
            <a:off x="7293422" y="316925"/>
            <a:ext cx="1647001" cy="1779094"/>
            <a:chOff x="1360600" y="238200"/>
            <a:chExt cx="4848400" cy="5237250"/>
          </a:xfrm>
        </p:grpSpPr>
        <p:sp>
          <p:nvSpPr>
            <p:cNvPr id="522" name="Google Shape;522;p35"/>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1634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45"/>
          <p:cNvSpPr txBox="1">
            <a:spLocks noGrp="1"/>
          </p:cNvSpPr>
          <p:nvPr>
            <p:ph type="title"/>
          </p:nvPr>
        </p:nvSpPr>
        <p:spPr>
          <a:xfrm>
            <a:off x="762000" y="2857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Business Recomendation</a:t>
            </a:r>
            <a:endParaRPr dirty="0"/>
          </a:p>
        </p:txBody>
      </p:sp>
      <p:sp>
        <p:nvSpPr>
          <p:cNvPr id="872" name="Google Shape;872;p45"/>
          <p:cNvSpPr txBox="1">
            <a:spLocks noGrp="1"/>
          </p:cNvSpPr>
          <p:nvPr>
            <p:ph type="body" idx="1"/>
          </p:nvPr>
        </p:nvSpPr>
        <p:spPr>
          <a:xfrm>
            <a:off x="762000" y="819150"/>
            <a:ext cx="7704000" cy="3701350"/>
          </a:xfrm>
          <a:prstGeom prst="rect">
            <a:avLst/>
          </a:prstGeom>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sz="1100" dirty="0" smtClean="0"/>
              <a:t>Our Model have Improvement from base data 68.73% to 78.3%, that’s 10% Improvement</a:t>
            </a:r>
          </a:p>
          <a:p>
            <a:pPr marL="139700" lvl="0" indent="0" algn="l" rtl="0">
              <a:lnSpc>
                <a:spcPct val="100000"/>
              </a:lnSpc>
              <a:spcBef>
                <a:spcPts val="0"/>
              </a:spcBef>
              <a:spcAft>
                <a:spcPts val="0"/>
              </a:spcAft>
              <a:buSzPts val="1400"/>
              <a:buNone/>
            </a:pPr>
            <a:endParaRPr lang="en-US" sz="1100" dirty="0"/>
          </a:p>
          <a:p>
            <a:pPr marL="139700" lvl="0" indent="0" algn="l" rtl="0">
              <a:lnSpc>
                <a:spcPct val="100000"/>
              </a:lnSpc>
              <a:spcBef>
                <a:spcPts val="0"/>
              </a:spcBef>
              <a:spcAft>
                <a:spcPts val="0"/>
              </a:spcAft>
              <a:buSzPts val="1400"/>
              <a:buNone/>
            </a:pPr>
            <a:r>
              <a:rPr lang="en-US" sz="1100" dirty="0" smtClean="0"/>
              <a:t>Example Business Recommendation :</a:t>
            </a:r>
          </a:p>
          <a:p>
            <a:pPr marL="139700" lvl="0" indent="0" algn="l" rtl="0">
              <a:lnSpc>
                <a:spcPct val="100000"/>
              </a:lnSpc>
              <a:spcBef>
                <a:spcPts val="0"/>
              </a:spcBef>
              <a:spcAft>
                <a:spcPts val="0"/>
              </a:spcAft>
              <a:buSzPts val="1400"/>
              <a:buNone/>
            </a:pPr>
            <a:r>
              <a:rPr lang="en-US" sz="1100" dirty="0" smtClean="0"/>
              <a:t>Bank AXY have home loan program they want to launch 10.000 Home Loan</a:t>
            </a:r>
          </a:p>
          <a:p>
            <a:pPr marL="139700" lvl="0" indent="0" algn="l" rtl="0">
              <a:lnSpc>
                <a:spcPct val="100000"/>
              </a:lnSpc>
              <a:spcBef>
                <a:spcPts val="0"/>
              </a:spcBef>
              <a:spcAft>
                <a:spcPts val="0"/>
              </a:spcAft>
              <a:buSzPts val="1400"/>
              <a:buNone/>
            </a:pPr>
            <a:endParaRPr lang="en-US" sz="1100" dirty="0" smtClean="0"/>
          </a:p>
          <a:p>
            <a:pPr marL="139700" lvl="0" indent="0" algn="l" rtl="0">
              <a:lnSpc>
                <a:spcPct val="100000"/>
              </a:lnSpc>
              <a:spcBef>
                <a:spcPts val="0"/>
              </a:spcBef>
              <a:spcAft>
                <a:spcPts val="0"/>
              </a:spcAft>
              <a:buSzPts val="1400"/>
              <a:buNone/>
            </a:pPr>
            <a:r>
              <a:rPr lang="en-US" sz="1100" dirty="0" smtClean="0"/>
              <a:t>Based on our analysis we will focusing to </a:t>
            </a:r>
            <a:r>
              <a:rPr lang="en-US" sz="1100" dirty="0" err="1" smtClean="0"/>
              <a:t>targetting</a:t>
            </a:r>
            <a:r>
              <a:rPr lang="en-US" sz="1100" dirty="0" smtClean="0"/>
              <a:t> Client that already Married also already Graduated.</a:t>
            </a:r>
          </a:p>
          <a:p>
            <a:pPr marL="139700" lvl="0" indent="0" algn="l" rtl="0">
              <a:lnSpc>
                <a:spcPct val="100000"/>
              </a:lnSpc>
              <a:spcBef>
                <a:spcPts val="0"/>
              </a:spcBef>
              <a:spcAft>
                <a:spcPts val="0"/>
              </a:spcAft>
              <a:buSzPts val="1400"/>
              <a:buNone/>
            </a:pPr>
            <a:r>
              <a:rPr lang="en-US" sz="1100" dirty="0" smtClean="0"/>
              <a:t>Client with Credit History = 0 and Income more than 2140, is good to become our target.</a:t>
            </a:r>
          </a:p>
          <a:p>
            <a:pPr marL="139700" lvl="0" indent="0" algn="l" rtl="0">
              <a:lnSpc>
                <a:spcPct val="100000"/>
              </a:lnSpc>
              <a:spcBef>
                <a:spcPts val="0"/>
              </a:spcBef>
              <a:spcAft>
                <a:spcPts val="0"/>
              </a:spcAft>
              <a:buSzPts val="1400"/>
              <a:buNone/>
            </a:pPr>
            <a:endParaRPr lang="en-US" sz="1100" dirty="0"/>
          </a:p>
          <a:p>
            <a:pPr marL="139700" lvl="0" indent="0" algn="l" rtl="0">
              <a:lnSpc>
                <a:spcPct val="100000"/>
              </a:lnSpc>
              <a:spcBef>
                <a:spcPts val="0"/>
              </a:spcBef>
              <a:spcAft>
                <a:spcPts val="0"/>
              </a:spcAft>
              <a:buSzPts val="1400"/>
              <a:buNone/>
            </a:pPr>
            <a:r>
              <a:rPr lang="en-US" sz="1100" dirty="0" smtClean="0"/>
              <a:t>For Segmentation :</a:t>
            </a:r>
          </a:p>
          <a:p>
            <a:pPr marL="311150" indent="-171450">
              <a:lnSpc>
                <a:spcPct val="100000"/>
              </a:lnSpc>
              <a:buSzPts val="1400"/>
            </a:pPr>
            <a:r>
              <a:rPr lang="en-US" sz="1100" dirty="0" smtClean="0"/>
              <a:t>Urban Area : we will targeting Client with Income more than or minimum 1300.</a:t>
            </a:r>
          </a:p>
          <a:p>
            <a:pPr marL="311150" indent="-171450">
              <a:lnSpc>
                <a:spcPct val="100000"/>
              </a:lnSpc>
              <a:buSzPts val="1400"/>
            </a:pPr>
            <a:r>
              <a:rPr lang="en-US" sz="1100" dirty="0" err="1" smtClean="0"/>
              <a:t>Semiurban</a:t>
            </a:r>
            <a:r>
              <a:rPr lang="en-US" sz="1100" dirty="0" smtClean="0"/>
              <a:t> Area : we will targeting Client with Income more than or minimum 210.</a:t>
            </a:r>
          </a:p>
          <a:p>
            <a:pPr marL="311150" indent="-171450">
              <a:lnSpc>
                <a:spcPct val="100000"/>
              </a:lnSpc>
              <a:buSzPts val="1400"/>
            </a:pPr>
            <a:r>
              <a:rPr lang="en-US" sz="1100" dirty="0" smtClean="0"/>
              <a:t>Rural Area : we will targeting Client with Income minimum 645.</a:t>
            </a:r>
          </a:p>
          <a:p>
            <a:pPr marL="139700" lvl="0" indent="0" algn="l" rtl="0">
              <a:lnSpc>
                <a:spcPct val="100000"/>
              </a:lnSpc>
              <a:spcBef>
                <a:spcPts val="0"/>
              </a:spcBef>
              <a:spcAft>
                <a:spcPts val="0"/>
              </a:spcAft>
              <a:buSzPts val="1400"/>
              <a:buNone/>
            </a:pPr>
            <a:endParaRPr lang="en-US" sz="1100" dirty="0"/>
          </a:p>
          <a:p>
            <a:pPr marL="139700" lvl="0" indent="0" algn="l" rtl="0">
              <a:lnSpc>
                <a:spcPct val="100000"/>
              </a:lnSpc>
              <a:spcBef>
                <a:spcPts val="0"/>
              </a:spcBef>
              <a:spcAft>
                <a:spcPts val="0"/>
              </a:spcAft>
              <a:buSzPts val="1400"/>
              <a:buNone/>
            </a:pPr>
            <a:r>
              <a:rPr lang="en-US" sz="1100" dirty="0" smtClean="0"/>
              <a:t>Based on our Model we can get 7800 (78%) Client that can be approved, with 6700 (67%) of them can repay the home loan</a:t>
            </a:r>
          </a:p>
          <a:p>
            <a:pPr marL="139700" lvl="0" indent="0" algn="l" rtl="0">
              <a:lnSpc>
                <a:spcPct val="100000"/>
              </a:lnSpc>
              <a:spcBef>
                <a:spcPts val="0"/>
              </a:spcBef>
              <a:spcAft>
                <a:spcPts val="0"/>
              </a:spcAft>
              <a:buSzPts val="1400"/>
              <a:buNone/>
            </a:pPr>
            <a:endParaRPr lang="en-US" sz="1100" dirty="0"/>
          </a:p>
          <a:p>
            <a:pPr marL="139700" lvl="0" indent="0">
              <a:lnSpc>
                <a:spcPct val="100000"/>
              </a:lnSpc>
              <a:buSzPts val="1400"/>
              <a:buNone/>
            </a:pPr>
            <a:r>
              <a:rPr lang="en-US" sz="1100" dirty="0" smtClean="0"/>
              <a:t>Based on </a:t>
            </a:r>
            <a:r>
              <a:rPr lang="en-US" sz="1100" dirty="0" err="1" smtClean="0"/>
              <a:t>Heatmap</a:t>
            </a:r>
            <a:r>
              <a:rPr lang="en-US" sz="1100" dirty="0" smtClean="0"/>
              <a:t> Correlation, Co Applicant have small impact </a:t>
            </a:r>
            <a:r>
              <a:rPr lang="en-US" sz="1100" dirty="0"/>
              <a:t>(</a:t>
            </a:r>
            <a:r>
              <a:rPr lang="en-US" sz="1100" dirty="0" smtClean="0"/>
              <a:t>0.27) in this model, so in this case position of Co Applicant is not secondary to Primary Applicant.</a:t>
            </a:r>
          </a:p>
          <a:p>
            <a:pPr marL="139700" lvl="0" indent="0">
              <a:lnSpc>
                <a:spcPct val="100000"/>
              </a:lnSpc>
              <a:buSzPts val="1400"/>
              <a:buNone/>
            </a:pPr>
            <a:endParaRPr lang="en-US" sz="1100" dirty="0"/>
          </a:p>
          <a:p>
            <a:pPr marL="139700" lvl="0" indent="0">
              <a:lnSpc>
                <a:spcPct val="100000"/>
              </a:lnSpc>
              <a:buSzPts val="1400"/>
              <a:buNone/>
            </a:pPr>
            <a:r>
              <a:rPr lang="en-US" sz="1100" dirty="0" smtClean="0"/>
              <a:t>but, if Co Applicant considered to be same as Primary Applicant, we can do some further analysis by adding up income from Primary Client + Co Applicant to form a new </a:t>
            </a:r>
            <a:r>
              <a:rPr lang="en-US" sz="1100" dirty="0" smtClean="0"/>
              <a:t>Segmentation</a:t>
            </a:r>
          </a:p>
          <a:p>
            <a:pPr marL="139700" lvl="0" indent="0">
              <a:lnSpc>
                <a:spcPct val="100000"/>
              </a:lnSpc>
              <a:buSzPts val="1400"/>
              <a:buNone/>
            </a:pPr>
            <a:endParaRPr lang="en-US" sz="1100" dirty="0"/>
          </a:p>
          <a:p>
            <a:pPr marL="139700" lvl="0" indent="0">
              <a:lnSpc>
                <a:spcPct val="100000"/>
              </a:lnSpc>
              <a:buSzPts val="1400"/>
              <a:buNone/>
            </a:pPr>
            <a:r>
              <a:rPr lang="en-US" sz="1100" dirty="0" smtClean="0"/>
              <a:t>Further Analysis can be seen at </a:t>
            </a:r>
            <a:r>
              <a:rPr lang="en-US" sz="1100" dirty="0"/>
              <a:t>: https://github.com/syaerulid/Home-Loan-Recommendation</a:t>
            </a:r>
            <a:endParaRPr lang="en-US" sz="1100" dirty="0" smtClean="0"/>
          </a:p>
        </p:txBody>
      </p:sp>
    </p:spTree>
    <p:extLst>
      <p:ext uri="{BB962C8B-B14F-4D97-AF65-F5344CB8AC3E}">
        <p14:creationId xmlns:p14="http://schemas.microsoft.com/office/powerpoint/2010/main" val="1068402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500" dirty="0" smtClean="0"/>
              <a:t>THANK YOU!</a:t>
            </a:r>
            <a:endParaRPr sz="115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Literature review</a:t>
            </a:r>
            <a:endParaRPr dirty="0"/>
          </a:p>
        </p:txBody>
      </p:sp>
      <p:sp>
        <p:nvSpPr>
          <p:cNvPr id="872" name="Google Shape;872;p45"/>
          <p:cNvSpPr txBox="1">
            <a:spLocks noGrp="1"/>
          </p:cNvSpPr>
          <p:nvPr>
            <p:ph type="body" idx="1"/>
          </p:nvPr>
        </p:nvSpPr>
        <p:spPr>
          <a:xfrm>
            <a:off x="720000" y="1080200"/>
            <a:ext cx="7704000" cy="3528300"/>
          </a:xfrm>
          <a:prstGeom prst="rect">
            <a:avLst/>
          </a:prstGeom>
        </p:spPr>
        <p:txBody>
          <a:bodyPr spcFirstLastPara="1" wrap="square" lIns="91425" tIns="91425" rIns="91425" bIns="91425" anchor="t" anchorCtr="0">
            <a:noAutofit/>
          </a:bodyPr>
          <a:lstStyle/>
          <a:p>
            <a:pPr lvl="0" indent="-317500">
              <a:lnSpc>
                <a:spcPct val="100000"/>
              </a:lnSpc>
              <a:buSzPts val="1400"/>
              <a:buFont typeface="Nunito"/>
              <a:buChar char="●"/>
            </a:pPr>
            <a:r>
              <a:rPr lang="en-US" dirty="0"/>
              <a:t>https://colab.research.google.com/drive/1UPt2hV7d9e4tZH1IJ_h4q2TZkB47bngu#scrollTo=3FVEginp98NM</a:t>
            </a:r>
            <a:endParaRPr dirty="0"/>
          </a:p>
        </p:txBody>
      </p:sp>
    </p:spTree>
    <p:extLst>
      <p:ext uri="{BB962C8B-B14F-4D97-AF65-F5344CB8AC3E}">
        <p14:creationId xmlns:p14="http://schemas.microsoft.com/office/powerpoint/2010/main" val="876001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a:spLocks noGrp="1"/>
          </p:cNvSpPr>
          <p:nvPr>
            <p:ph type="title"/>
          </p:nvPr>
        </p:nvSpPr>
        <p:spPr>
          <a:xfrm>
            <a:off x="1859550" y="2150850"/>
            <a:ext cx="542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Business Understanding</a:t>
            </a:r>
            <a:endParaRPr dirty="0"/>
          </a:p>
        </p:txBody>
      </p:sp>
      <p:sp>
        <p:nvSpPr>
          <p:cNvPr id="519" name="Google Shape;519;p35"/>
          <p:cNvSpPr txBox="1">
            <a:spLocks noGrp="1"/>
          </p:cNvSpPr>
          <p:nvPr>
            <p:ph type="subTitle" idx="1"/>
          </p:nvPr>
        </p:nvSpPr>
        <p:spPr>
          <a:xfrm>
            <a:off x="1859550" y="2903575"/>
            <a:ext cx="54249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dirty="0"/>
          </a:p>
        </p:txBody>
      </p:sp>
      <p:sp>
        <p:nvSpPr>
          <p:cNvPr id="520" name="Google Shape;520;p35"/>
          <p:cNvSpPr txBox="1">
            <a:spLocks noGrp="1"/>
          </p:cNvSpPr>
          <p:nvPr>
            <p:ph type="title" idx="2"/>
          </p:nvPr>
        </p:nvSpPr>
        <p:spPr>
          <a:xfrm>
            <a:off x="3851850" y="1337825"/>
            <a:ext cx="1440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grpSp>
        <p:nvGrpSpPr>
          <p:cNvPr id="521" name="Google Shape;521;p35"/>
          <p:cNvGrpSpPr/>
          <p:nvPr/>
        </p:nvGrpSpPr>
        <p:grpSpPr>
          <a:xfrm flipH="1">
            <a:off x="7293422" y="316925"/>
            <a:ext cx="1647001" cy="1779094"/>
            <a:chOff x="1360600" y="238200"/>
            <a:chExt cx="4848400" cy="5237250"/>
          </a:xfrm>
        </p:grpSpPr>
        <p:sp>
          <p:nvSpPr>
            <p:cNvPr id="522" name="Google Shape;522;p35"/>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6"/>
          <p:cNvSpPr txBox="1">
            <a:spLocks noGrp="1"/>
          </p:cNvSpPr>
          <p:nvPr>
            <p:ph type="title"/>
          </p:nvPr>
        </p:nvSpPr>
        <p:spPr>
          <a:xfrm>
            <a:off x="498735" y="361951"/>
            <a:ext cx="3997065" cy="990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545" name="Google Shape;545;p36"/>
          <p:cNvSpPr txBox="1">
            <a:spLocks noGrp="1"/>
          </p:cNvSpPr>
          <p:nvPr>
            <p:ph type="subTitle" idx="1"/>
          </p:nvPr>
        </p:nvSpPr>
        <p:spPr>
          <a:xfrm>
            <a:off x="470260" y="1276350"/>
            <a:ext cx="8216540" cy="350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Every person in this world need home,but not all of them can’t afford one.</a:t>
            </a:r>
          </a:p>
          <a:p>
            <a:pPr marL="0" lvl="0" indent="0" algn="l" rtl="0">
              <a:spcBef>
                <a:spcPts val="0"/>
              </a:spcBef>
              <a:spcAft>
                <a:spcPts val="1600"/>
              </a:spcAft>
              <a:buNone/>
            </a:pPr>
            <a:r>
              <a:rPr lang="en" dirty="0" smtClean="0"/>
              <a:t>That’s why some Gover</a:t>
            </a:r>
            <a:r>
              <a:rPr lang="en-US" dirty="0" smtClean="0"/>
              <a:t>n</a:t>
            </a:r>
            <a:r>
              <a:rPr lang="en" dirty="0" smtClean="0"/>
              <a:t>ment try to provide a Home Loan, but there’s another problem, Gover</a:t>
            </a:r>
            <a:r>
              <a:rPr lang="en-US" dirty="0" smtClean="0"/>
              <a:t>n</a:t>
            </a:r>
            <a:r>
              <a:rPr lang="en" dirty="0" smtClean="0"/>
              <a:t>ment or another Third Party usually collaborate with Bank to provide the money for Home Loan or Home Loan itself.</a:t>
            </a:r>
          </a:p>
          <a:p>
            <a:pPr marL="0" lvl="0" indent="0" algn="l" rtl="0">
              <a:spcBef>
                <a:spcPts val="0"/>
              </a:spcBef>
              <a:spcAft>
                <a:spcPts val="1600"/>
              </a:spcAft>
              <a:buNone/>
            </a:pPr>
            <a:r>
              <a:rPr lang="en" dirty="0" smtClean="0"/>
              <a:t>Bank as the party in charge, have to know, what kind of client that can pay for Home Loans.</a:t>
            </a:r>
          </a:p>
          <a:p>
            <a:pPr marL="0" lvl="0" indent="0" algn="l" rtl="0">
              <a:spcBef>
                <a:spcPts val="0"/>
              </a:spcBef>
              <a:spcAft>
                <a:spcPts val="1600"/>
              </a:spcAft>
              <a:buNone/>
            </a:pPr>
            <a:endParaRPr dirty="0"/>
          </a:p>
        </p:txBody>
      </p:sp>
      <p:grpSp>
        <p:nvGrpSpPr>
          <p:cNvPr id="546" name="Google Shape;546;p36"/>
          <p:cNvGrpSpPr/>
          <p:nvPr/>
        </p:nvGrpSpPr>
        <p:grpSpPr>
          <a:xfrm rot="5400000" flipH="1">
            <a:off x="320136" y="3648590"/>
            <a:ext cx="1244584" cy="1344402"/>
            <a:chOff x="1360600" y="238200"/>
            <a:chExt cx="4848400" cy="5237250"/>
          </a:xfrm>
        </p:grpSpPr>
        <p:sp>
          <p:nvSpPr>
            <p:cNvPr id="547" name="Google Shape;547;p36"/>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7"/>
          <p:cNvSpPr/>
          <p:nvPr/>
        </p:nvSpPr>
        <p:spPr>
          <a:xfrm>
            <a:off x="851769" y="3686020"/>
            <a:ext cx="778200" cy="778200"/>
          </a:xfrm>
          <a:prstGeom prst="ellipse">
            <a:avLst/>
          </a:prstGeom>
          <a:solidFill>
            <a:schemeClr val="accent1"/>
          </a:solidFill>
          <a:ln>
            <a:noFill/>
          </a:ln>
          <a:effectLst>
            <a:outerShdw blurRad="171450" dist="1905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243716" y="1091281"/>
            <a:ext cx="778200" cy="778200"/>
          </a:xfrm>
          <a:prstGeom prst="ellipse">
            <a:avLst/>
          </a:prstGeom>
          <a:solidFill>
            <a:schemeClr val="accent1"/>
          </a:solidFill>
          <a:ln>
            <a:noFill/>
          </a:ln>
          <a:effectLst>
            <a:outerShdw blurRad="171450" dist="1905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txBox="1">
            <a:spLocks noGrp="1"/>
          </p:cNvSpPr>
          <p:nvPr>
            <p:ph type="title"/>
          </p:nvPr>
        </p:nvSpPr>
        <p:spPr>
          <a:xfrm>
            <a:off x="720135" y="2857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Business Problem</a:t>
            </a:r>
            <a:endParaRPr dirty="0"/>
          </a:p>
        </p:txBody>
      </p:sp>
      <p:sp>
        <p:nvSpPr>
          <p:cNvPr id="572" name="Google Shape;572;p37"/>
          <p:cNvSpPr txBox="1">
            <a:spLocks noGrp="1"/>
          </p:cNvSpPr>
          <p:nvPr>
            <p:ph type="subTitle" idx="1"/>
          </p:nvPr>
        </p:nvSpPr>
        <p:spPr>
          <a:xfrm>
            <a:off x="1250991" y="1304091"/>
            <a:ext cx="5797978" cy="798000"/>
          </a:xfrm>
          <a:prstGeom prst="rect">
            <a:avLst/>
          </a:prstGeom>
        </p:spPr>
        <p:txBody>
          <a:bodyPr spcFirstLastPara="1" wrap="square" lIns="91425" tIns="91425" rIns="91425" bIns="91425" anchor="t" anchorCtr="0">
            <a:noAutofit/>
          </a:bodyPr>
          <a:lstStyle/>
          <a:p>
            <a:pPr marL="0" lvl="0" indent="0"/>
            <a:r>
              <a:rPr lang="en-US" sz="1200" dirty="0" smtClean="0"/>
              <a:t>Sometimes, </a:t>
            </a:r>
            <a:r>
              <a:rPr lang="en-US" sz="1200" dirty="0"/>
              <a:t>marital status is so important for some parties, such as when applying for a job, there is a qualification that the applicant is willing not to get married within a certain period of time, we want to see if there is any connection to this in a home loan?</a:t>
            </a:r>
            <a:endParaRPr sz="1200" dirty="0"/>
          </a:p>
        </p:txBody>
      </p:sp>
      <p:sp>
        <p:nvSpPr>
          <p:cNvPr id="573" name="Google Shape;573;p37"/>
          <p:cNvSpPr txBox="1">
            <a:spLocks noGrp="1"/>
          </p:cNvSpPr>
          <p:nvPr>
            <p:ph type="subTitle" idx="2"/>
          </p:nvPr>
        </p:nvSpPr>
        <p:spPr>
          <a:xfrm>
            <a:off x="1629969" y="2660012"/>
            <a:ext cx="6134633"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To repay loan we need some amount of money , but before repay we must qualified for a loan first, so how much minimum Income to be considered “Qualified” ?</a:t>
            </a:r>
            <a:endParaRPr dirty="0"/>
          </a:p>
        </p:txBody>
      </p:sp>
      <p:sp>
        <p:nvSpPr>
          <p:cNvPr id="574" name="Google Shape;574;p37"/>
          <p:cNvSpPr txBox="1">
            <a:spLocks noGrp="1"/>
          </p:cNvSpPr>
          <p:nvPr>
            <p:ph type="subTitle" idx="3"/>
          </p:nvPr>
        </p:nvSpPr>
        <p:spPr>
          <a:xfrm>
            <a:off x="2133600" y="3812275"/>
            <a:ext cx="6071393" cy="798000"/>
          </a:xfrm>
          <a:prstGeom prst="rect">
            <a:avLst/>
          </a:prstGeom>
        </p:spPr>
        <p:txBody>
          <a:bodyPr spcFirstLastPara="1" wrap="square" lIns="91425" tIns="91425" rIns="91425" bIns="91425" anchor="t" anchorCtr="0">
            <a:noAutofit/>
          </a:bodyPr>
          <a:lstStyle/>
          <a:p>
            <a:pPr marL="0" lvl="0" indent="0"/>
            <a:r>
              <a:rPr lang="en-US" dirty="0" smtClean="0"/>
              <a:t>Determining </a:t>
            </a:r>
            <a:r>
              <a:rPr lang="en-US" dirty="0"/>
              <a:t>the area of the house is very important, because this relates to the price of the house, the distance from the workplace and the environmental atmosphere desired by the client</a:t>
            </a:r>
            <a:endParaRPr dirty="0"/>
          </a:p>
        </p:txBody>
      </p:sp>
      <p:sp>
        <p:nvSpPr>
          <p:cNvPr id="575" name="Google Shape;575;p37"/>
          <p:cNvSpPr txBox="1">
            <a:spLocks noGrp="1"/>
          </p:cNvSpPr>
          <p:nvPr>
            <p:ph type="subTitle" idx="4"/>
          </p:nvPr>
        </p:nvSpPr>
        <p:spPr>
          <a:xfrm>
            <a:off x="1149183" y="819150"/>
            <a:ext cx="5952611" cy="4239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Does Marital Status affect the approval of Loan?</a:t>
            </a:r>
            <a:endParaRPr dirty="0"/>
          </a:p>
        </p:txBody>
      </p:sp>
      <p:sp>
        <p:nvSpPr>
          <p:cNvPr id="576" name="Google Shape;576;p37"/>
          <p:cNvSpPr txBox="1">
            <a:spLocks noGrp="1"/>
          </p:cNvSpPr>
          <p:nvPr>
            <p:ph type="subTitle" idx="5"/>
          </p:nvPr>
        </p:nvSpPr>
        <p:spPr>
          <a:xfrm>
            <a:off x="1454242" y="2273643"/>
            <a:ext cx="6775358" cy="4505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How much minimum Income to be approved in Home Loan?</a:t>
            </a:r>
            <a:endParaRPr dirty="0"/>
          </a:p>
        </p:txBody>
      </p:sp>
      <p:sp>
        <p:nvSpPr>
          <p:cNvPr id="577" name="Google Shape;577;p37"/>
          <p:cNvSpPr txBox="1">
            <a:spLocks noGrp="1"/>
          </p:cNvSpPr>
          <p:nvPr>
            <p:ph type="subTitle" idx="6"/>
          </p:nvPr>
        </p:nvSpPr>
        <p:spPr>
          <a:xfrm>
            <a:off x="1981201" y="3486150"/>
            <a:ext cx="5486400" cy="33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What is the client’s favorite Residential Area?</a:t>
            </a:r>
            <a:endParaRPr dirty="0"/>
          </a:p>
        </p:txBody>
      </p:sp>
      <p:grpSp>
        <p:nvGrpSpPr>
          <p:cNvPr id="578" name="Google Shape;578;p37"/>
          <p:cNvGrpSpPr/>
          <p:nvPr/>
        </p:nvGrpSpPr>
        <p:grpSpPr>
          <a:xfrm>
            <a:off x="477750" y="1304091"/>
            <a:ext cx="355424" cy="352580"/>
            <a:chOff x="3173625" y="3304650"/>
            <a:chExt cx="234325" cy="232450"/>
          </a:xfrm>
        </p:grpSpPr>
        <p:sp>
          <p:nvSpPr>
            <p:cNvPr id="579" name="Google Shape;579;p37"/>
            <p:cNvSpPr/>
            <p:nvPr/>
          </p:nvSpPr>
          <p:spPr>
            <a:xfrm>
              <a:off x="3197200" y="3328250"/>
              <a:ext cx="136225" cy="136200"/>
            </a:xfrm>
            <a:custGeom>
              <a:avLst/>
              <a:gdLst/>
              <a:ahLst/>
              <a:cxnLst/>
              <a:rect l="l" t="t" r="r" b="b"/>
              <a:pathLst>
                <a:path w="5449" h="5448" extrusionOk="0">
                  <a:moveTo>
                    <a:pt x="3617" y="539"/>
                  </a:moveTo>
                  <a:cubicBezTo>
                    <a:pt x="3849" y="634"/>
                    <a:pt x="4062" y="764"/>
                    <a:pt x="4250" y="924"/>
                  </a:cubicBezTo>
                  <a:lnTo>
                    <a:pt x="3804" y="952"/>
                  </a:lnTo>
                  <a:cubicBezTo>
                    <a:pt x="3804" y="952"/>
                    <a:pt x="3803" y="952"/>
                    <a:pt x="3802" y="952"/>
                  </a:cubicBezTo>
                  <a:cubicBezTo>
                    <a:pt x="3779" y="952"/>
                    <a:pt x="3763" y="940"/>
                    <a:pt x="3755" y="932"/>
                  </a:cubicBezTo>
                  <a:cubicBezTo>
                    <a:pt x="3749" y="927"/>
                    <a:pt x="3741" y="916"/>
                    <a:pt x="3738" y="899"/>
                  </a:cubicBezTo>
                  <a:cubicBezTo>
                    <a:pt x="3772" y="788"/>
                    <a:pt x="3743" y="666"/>
                    <a:pt x="3659" y="582"/>
                  </a:cubicBezTo>
                  <a:lnTo>
                    <a:pt x="3617" y="539"/>
                  </a:lnTo>
                  <a:close/>
                  <a:moveTo>
                    <a:pt x="1413" y="764"/>
                  </a:moveTo>
                  <a:lnTo>
                    <a:pt x="2359" y="765"/>
                  </a:lnTo>
                  <a:cubicBezTo>
                    <a:pt x="2385" y="765"/>
                    <a:pt x="2402" y="778"/>
                    <a:pt x="2410" y="786"/>
                  </a:cubicBezTo>
                  <a:cubicBezTo>
                    <a:pt x="2418" y="794"/>
                    <a:pt x="2431" y="812"/>
                    <a:pt x="2431" y="838"/>
                  </a:cubicBezTo>
                  <a:lnTo>
                    <a:pt x="2431" y="893"/>
                  </a:lnTo>
                  <a:cubicBezTo>
                    <a:pt x="2430" y="919"/>
                    <a:pt x="2417" y="936"/>
                    <a:pt x="2409" y="943"/>
                  </a:cubicBezTo>
                  <a:cubicBezTo>
                    <a:pt x="2401" y="951"/>
                    <a:pt x="2385" y="964"/>
                    <a:pt x="2358" y="964"/>
                  </a:cubicBezTo>
                  <a:lnTo>
                    <a:pt x="2358" y="964"/>
                  </a:lnTo>
                  <a:cubicBezTo>
                    <a:pt x="2118" y="964"/>
                    <a:pt x="1923" y="1159"/>
                    <a:pt x="1923" y="1398"/>
                  </a:cubicBezTo>
                  <a:lnTo>
                    <a:pt x="1923" y="1409"/>
                  </a:lnTo>
                  <a:cubicBezTo>
                    <a:pt x="1922" y="1449"/>
                    <a:pt x="1890" y="1480"/>
                    <a:pt x="1850" y="1480"/>
                  </a:cubicBezTo>
                  <a:lnTo>
                    <a:pt x="720" y="1480"/>
                  </a:lnTo>
                  <a:cubicBezTo>
                    <a:pt x="897" y="1195"/>
                    <a:pt x="1134" y="950"/>
                    <a:pt x="1413" y="764"/>
                  </a:cubicBezTo>
                  <a:close/>
                  <a:moveTo>
                    <a:pt x="4836" y="1670"/>
                  </a:moveTo>
                  <a:cubicBezTo>
                    <a:pt x="4995" y="1988"/>
                    <a:pt x="5085" y="2346"/>
                    <a:pt x="5085" y="2725"/>
                  </a:cubicBezTo>
                  <a:cubicBezTo>
                    <a:pt x="5085" y="3639"/>
                    <a:pt x="4563" y="4433"/>
                    <a:pt x="3802" y="4825"/>
                  </a:cubicBezTo>
                  <a:cubicBezTo>
                    <a:pt x="3768" y="4752"/>
                    <a:pt x="3758" y="4660"/>
                    <a:pt x="3810" y="4563"/>
                  </a:cubicBezTo>
                  <a:lnTo>
                    <a:pt x="4276" y="3681"/>
                  </a:lnTo>
                  <a:cubicBezTo>
                    <a:pt x="4359" y="3524"/>
                    <a:pt x="4335" y="3329"/>
                    <a:pt x="4217" y="3196"/>
                  </a:cubicBezTo>
                  <a:lnTo>
                    <a:pt x="3891" y="2829"/>
                  </a:lnTo>
                  <a:cubicBezTo>
                    <a:pt x="3854" y="2788"/>
                    <a:pt x="3810" y="2755"/>
                    <a:pt x="3761" y="2731"/>
                  </a:cubicBezTo>
                  <a:lnTo>
                    <a:pt x="3662" y="2682"/>
                  </a:lnTo>
                  <a:cubicBezTo>
                    <a:pt x="3638" y="2670"/>
                    <a:pt x="3631" y="2650"/>
                    <a:pt x="3628" y="2639"/>
                  </a:cubicBezTo>
                  <a:cubicBezTo>
                    <a:pt x="3625" y="2629"/>
                    <a:pt x="3623" y="2607"/>
                    <a:pt x="3638" y="2586"/>
                  </a:cubicBezTo>
                  <a:lnTo>
                    <a:pt x="3891" y="2234"/>
                  </a:lnTo>
                  <a:cubicBezTo>
                    <a:pt x="3903" y="2217"/>
                    <a:pt x="3923" y="2207"/>
                    <a:pt x="3943" y="2207"/>
                  </a:cubicBezTo>
                  <a:cubicBezTo>
                    <a:pt x="3947" y="2207"/>
                    <a:pt x="3951" y="2207"/>
                    <a:pt x="3954" y="2208"/>
                  </a:cubicBezTo>
                  <a:cubicBezTo>
                    <a:pt x="4020" y="2220"/>
                    <a:pt x="4095" y="2235"/>
                    <a:pt x="4161" y="2248"/>
                  </a:cubicBezTo>
                  <a:cubicBezTo>
                    <a:pt x="4188" y="2253"/>
                    <a:pt x="4215" y="2256"/>
                    <a:pt x="4242" y="2256"/>
                  </a:cubicBezTo>
                  <a:cubicBezTo>
                    <a:pt x="4391" y="2256"/>
                    <a:pt x="4533" y="2176"/>
                    <a:pt x="4613" y="2045"/>
                  </a:cubicBezTo>
                  <a:lnTo>
                    <a:pt x="4836" y="1670"/>
                  </a:lnTo>
                  <a:close/>
                  <a:moveTo>
                    <a:pt x="2725" y="364"/>
                  </a:moveTo>
                  <a:cubicBezTo>
                    <a:pt x="2797" y="364"/>
                    <a:pt x="2868" y="367"/>
                    <a:pt x="2939" y="374"/>
                  </a:cubicBezTo>
                  <a:cubicBezTo>
                    <a:pt x="2940" y="374"/>
                    <a:pt x="2941" y="375"/>
                    <a:pt x="2942" y="376"/>
                  </a:cubicBezTo>
                  <a:lnTo>
                    <a:pt x="3382" y="817"/>
                  </a:lnTo>
                  <a:cubicBezTo>
                    <a:pt x="3378" y="827"/>
                    <a:pt x="3376" y="839"/>
                    <a:pt x="3376" y="849"/>
                  </a:cubicBezTo>
                  <a:cubicBezTo>
                    <a:pt x="3365" y="973"/>
                    <a:pt x="3408" y="1095"/>
                    <a:pt x="3493" y="1184"/>
                  </a:cubicBezTo>
                  <a:cubicBezTo>
                    <a:pt x="3575" y="1268"/>
                    <a:pt x="3686" y="1315"/>
                    <a:pt x="3802" y="1315"/>
                  </a:cubicBezTo>
                  <a:cubicBezTo>
                    <a:pt x="3810" y="1315"/>
                    <a:pt x="3817" y="1315"/>
                    <a:pt x="3824" y="1315"/>
                  </a:cubicBezTo>
                  <a:lnTo>
                    <a:pt x="3826" y="1315"/>
                  </a:lnTo>
                  <a:lnTo>
                    <a:pt x="4581" y="1267"/>
                  </a:lnTo>
                  <a:cubicBezTo>
                    <a:pt x="4594" y="1285"/>
                    <a:pt x="4608" y="1303"/>
                    <a:pt x="4622" y="1322"/>
                  </a:cubicBezTo>
                  <a:lnTo>
                    <a:pt x="4301" y="1858"/>
                  </a:lnTo>
                  <a:cubicBezTo>
                    <a:pt x="4288" y="1880"/>
                    <a:pt x="4267" y="1892"/>
                    <a:pt x="4244" y="1892"/>
                  </a:cubicBezTo>
                  <a:cubicBezTo>
                    <a:pt x="4240" y="1892"/>
                    <a:pt x="4235" y="1892"/>
                    <a:pt x="4230" y="1891"/>
                  </a:cubicBezTo>
                  <a:cubicBezTo>
                    <a:pt x="4164" y="1879"/>
                    <a:pt x="4088" y="1864"/>
                    <a:pt x="4023" y="1852"/>
                  </a:cubicBezTo>
                  <a:cubicBezTo>
                    <a:pt x="3996" y="1846"/>
                    <a:pt x="3969" y="1844"/>
                    <a:pt x="3943" y="1844"/>
                  </a:cubicBezTo>
                  <a:cubicBezTo>
                    <a:pt x="3807" y="1844"/>
                    <a:pt x="3676" y="1909"/>
                    <a:pt x="3596" y="2022"/>
                  </a:cubicBezTo>
                  <a:lnTo>
                    <a:pt x="3343" y="2374"/>
                  </a:lnTo>
                  <a:cubicBezTo>
                    <a:pt x="3270" y="2477"/>
                    <a:pt x="3245" y="2605"/>
                    <a:pt x="3275" y="2727"/>
                  </a:cubicBezTo>
                  <a:cubicBezTo>
                    <a:pt x="3306" y="2850"/>
                    <a:pt x="3388" y="2952"/>
                    <a:pt x="3501" y="3008"/>
                  </a:cubicBezTo>
                  <a:lnTo>
                    <a:pt x="3600" y="3056"/>
                  </a:lnTo>
                  <a:cubicBezTo>
                    <a:pt x="3607" y="3060"/>
                    <a:pt x="3614" y="3064"/>
                    <a:pt x="3619" y="3071"/>
                  </a:cubicBezTo>
                  <a:lnTo>
                    <a:pt x="3946" y="3437"/>
                  </a:lnTo>
                  <a:cubicBezTo>
                    <a:pt x="3964" y="3457"/>
                    <a:pt x="3968" y="3487"/>
                    <a:pt x="3954" y="3510"/>
                  </a:cubicBezTo>
                  <a:lnTo>
                    <a:pt x="3488" y="4393"/>
                  </a:lnTo>
                  <a:cubicBezTo>
                    <a:pt x="3392" y="4576"/>
                    <a:pt x="3388" y="4785"/>
                    <a:pt x="3467" y="4966"/>
                  </a:cubicBezTo>
                  <a:cubicBezTo>
                    <a:pt x="3233" y="5043"/>
                    <a:pt x="2984" y="5086"/>
                    <a:pt x="2725" y="5086"/>
                  </a:cubicBezTo>
                  <a:cubicBezTo>
                    <a:pt x="2341" y="5086"/>
                    <a:pt x="1979" y="4993"/>
                    <a:pt x="1658" y="4830"/>
                  </a:cubicBezTo>
                  <a:lnTo>
                    <a:pt x="1819" y="4653"/>
                  </a:lnTo>
                  <a:cubicBezTo>
                    <a:pt x="1886" y="4578"/>
                    <a:pt x="1881" y="4464"/>
                    <a:pt x="1807" y="4396"/>
                  </a:cubicBezTo>
                  <a:cubicBezTo>
                    <a:pt x="1772" y="4364"/>
                    <a:pt x="1728" y="4349"/>
                    <a:pt x="1685" y="4349"/>
                  </a:cubicBezTo>
                  <a:cubicBezTo>
                    <a:pt x="1635" y="4349"/>
                    <a:pt x="1586" y="4369"/>
                    <a:pt x="1550" y="4408"/>
                  </a:cubicBezTo>
                  <a:lnTo>
                    <a:pt x="1343" y="4637"/>
                  </a:lnTo>
                  <a:cubicBezTo>
                    <a:pt x="750" y="4207"/>
                    <a:pt x="364" y="3510"/>
                    <a:pt x="364" y="2725"/>
                  </a:cubicBezTo>
                  <a:cubicBezTo>
                    <a:pt x="364" y="2413"/>
                    <a:pt x="425" y="2114"/>
                    <a:pt x="535" y="1842"/>
                  </a:cubicBezTo>
                  <a:cubicBezTo>
                    <a:pt x="544" y="1843"/>
                    <a:pt x="553" y="1844"/>
                    <a:pt x="561" y="1844"/>
                  </a:cubicBezTo>
                  <a:lnTo>
                    <a:pt x="625" y="1844"/>
                  </a:lnTo>
                  <a:lnTo>
                    <a:pt x="979" y="2301"/>
                  </a:lnTo>
                  <a:cubicBezTo>
                    <a:pt x="1102" y="2461"/>
                    <a:pt x="1288" y="2558"/>
                    <a:pt x="1490" y="2568"/>
                  </a:cubicBezTo>
                  <a:lnTo>
                    <a:pt x="2043" y="2593"/>
                  </a:lnTo>
                  <a:lnTo>
                    <a:pt x="2051" y="2593"/>
                  </a:lnTo>
                  <a:cubicBezTo>
                    <a:pt x="2075" y="2594"/>
                    <a:pt x="2090" y="2605"/>
                    <a:pt x="2097" y="2613"/>
                  </a:cubicBezTo>
                  <a:cubicBezTo>
                    <a:pt x="2104" y="2620"/>
                    <a:pt x="2117" y="2636"/>
                    <a:pt x="2117" y="2659"/>
                  </a:cubicBezTo>
                  <a:cubicBezTo>
                    <a:pt x="2117" y="2762"/>
                    <a:pt x="2156" y="2860"/>
                    <a:pt x="2229" y="2933"/>
                  </a:cubicBezTo>
                  <a:cubicBezTo>
                    <a:pt x="2302" y="3007"/>
                    <a:pt x="2399" y="3047"/>
                    <a:pt x="2502" y="3047"/>
                  </a:cubicBezTo>
                  <a:cubicBezTo>
                    <a:pt x="2509" y="3047"/>
                    <a:pt x="2515" y="3049"/>
                    <a:pt x="2519" y="3054"/>
                  </a:cubicBezTo>
                  <a:cubicBezTo>
                    <a:pt x="2523" y="3059"/>
                    <a:pt x="2526" y="3064"/>
                    <a:pt x="2526" y="3071"/>
                  </a:cubicBezTo>
                  <a:lnTo>
                    <a:pt x="2525" y="3304"/>
                  </a:lnTo>
                  <a:cubicBezTo>
                    <a:pt x="2525" y="3310"/>
                    <a:pt x="2523" y="3316"/>
                    <a:pt x="2518" y="3320"/>
                  </a:cubicBezTo>
                  <a:cubicBezTo>
                    <a:pt x="2514" y="3325"/>
                    <a:pt x="2509" y="3327"/>
                    <a:pt x="2502" y="3327"/>
                  </a:cubicBezTo>
                  <a:lnTo>
                    <a:pt x="2406" y="3327"/>
                  </a:lnTo>
                  <a:cubicBezTo>
                    <a:pt x="2306" y="3327"/>
                    <a:pt x="2225" y="3407"/>
                    <a:pt x="2225" y="3508"/>
                  </a:cubicBezTo>
                  <a:cubicBezTo>
                    <a:pt x="2225" y="3608"/>
                    <a:pt x="2306" y="3689"/>
                    <a:pt x="2406" y="3690"/>
                  </a:cubicBezTo>
                  <a:lnTo>
                    <a:pt x="2502" y="3690"/>
                  </a:lnTo>
                  <a:cubicBezTo>
                    <a:pt x="2715" y="3690"/>
                    <a:pt x="2888" y="3517"/>
                    <a:pt x="2888" y="3304"/>
                  </a:cubicBezTo>
                  <a:lnTo>
                    <a:pt x="2889" y="3072"/>
                  </a:lnTo>
                  <a:cubicBezTo>
                    <a:pt x="2890" y="2858"/>
                    <a:pt x="2716" y="2685"/>
                    <a:pt x="2503" y="2684"/>
                  </a:cubicBezTo>
                  <a:cubicBezTo>
                    <a:pt x="2497" y="2684"/>
                    <a:pt x="2491" y="2682"/>
                    <a:pt x="2487" y="2677"/>
                  </a:cubicBezTo>
                  <a:cubicBezTo>
                    <a:pt x="2482" y="2672"/>
                    <a:pt x="2480" y="2667"/>
                    <a:pt x="2480" y="2660"/>
                  </a:cubicBezTo>
                  <a:cubicBezTo>
                    <a:pt x="2480" y="2546"/>
                    <a:pt x="2436" y="2437"/>
                    <a:pt x="2355" y="2356"/>
                  </a:cubicBezTo>
                  <a:cubicBezTo>
                    <a:pt x="2275" y="2277"/>
                    <a:pt x="2169" y="2231"/>
                    <a:pt x="2056" y="2230"/>
                  </a:cubicBezTo>
                  <a:lnTo>
                    <a:pt x="1506" y="2205"/>
                  </a:lnTo>
                  <a:cubicBezTo>
                    <a:pt x="1412" y="2201"/>
                    <a:pt x="1324" y="2155"/>
                    <a:pt x="1266" y="2079"/>
                  </a:cubicBezTo>
                  <a:lnTo>
                    <a:pt x="1084" y="1844"/>
                  </a:lnTo>
                  <a:lnTo>
                    <a:pt x="1850" y="1844"/>
                  </a:lnTo>
                  <a:cubicBezTo>
                    <a:pt x="2089" y="1844"/>
                    <a:pt x="2285" y="1649"/>
                    <a:pt x="2285" y="1410"/>
                  </a:cubicBezTo>
                  <a:lnTo>
                    <a:pt x="2285" y="1399"/>
                  </a:lnTo>
                  <a:cubicBezTo>
                    <a:pt x="2286" y="1360"/>
                    <a:pt x="2317" y="1328"/>
                    <a:pt x="2358" y="1328"/>
                  </a:cubicBezTo>
                  <a:lnTo>
                    <a:pt x="2358" y="1328"/>
                  </a:lnTo>
                  <a:cubicBezTo>
                    <a:pt x="2475" y="1328"/>
                    <a:pt x="2583" y="1282"/>
                    <a:pt x="2666" y="1201"/>
                  </a:cubicBezTo>
                  <a:cubicBezTo>
                    <a:pt x="2748" y="1119"/>
                    <a:pt x="2793" y="1010"/>
                    <a:pt x="2793" y="894"/>
                  </a:cubicBezTo>
                  <a:lnTo>
                    <a:pt x="2794" y="839"/>
                  </a:lnTo>
                  <a:cubicBezTo>
                    <a:pt x="2794" y="723"/>
                    <a:pt x="2749" y="613"/>
                    <a:pt x="2667" y="530"/>
                  </a:cubicBezTo>
                  <a:cubicBezTo>
                    <a:pt x="2585" y="448"/>
                    <a:pt x="2476" y="402"/>
                    <a:pt x="2360" y="402"/>
                  </a:cubicBezTo>
                  <a:lnTo>
                    <a:pt x="2301" y="402"/>
                  </a:lnTo>
                  <a:cubicBezTo>
                    <a:pt x="2439" y="377"/>
                    <a:pt x="2580" y="364"/>
                    <a:pt x="2725" y="364"/>
                  </a:cubicBezTo>
                  <a:close/>
                  <a:moveTo>
                    <a:pt x="2725" y="0"/>
                  </a:moveTo>
                  <a:cubicBezTo>
                    <a:pt x="1223" y="0"/>
                    <a:pt x="1" y="1223"/>
                    <a:pt x="1" y="2725"/>
                  </a:cubicBezTo>
                  <a:cubicBezTo>
                    <a:pt x="1" y="4226"/>
                    <a:pt x="1223" y="5448"/>
                    <a:pt x="2725" y="5448"/>
                  </a:cubicBezTo>
                  <a:cubicBezTo>
                    <a:pt x="4227" y="5448"/>
                    <a:pt x="5448" y="4226"/>
                    <a:pt x="5448" y="2725"/>
                  </a:cubicBezTo>
                  <a:cubicBezTo>
                    <a:pt x="5448" y="1223"/>
                    <a:pt x="4227" y="0"/>
                    <a:pt x="2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3173625" y="3304650"/>
              <a:ext cx="234325" cy="232450"/>
            </a:xfrm>
            <a:custGeom>
              <a:avLst/>
              <a:gdLst/>
              <a:ahLst/>
              <a:cxnLst/>
              <a:rect l="l" t="t" r="r" b="b"/>
              <a:pathLst>
                <a:path w="9373" h="9298" extrusionOk="0">
                  <a:moveTo>
                    <a:pt x="6538" y="5950"/>
                  </a:moveTo>
                  <a:lnTo>
                    <a:pt x="6985" y="6397"/>
                  </a:lnTo>
                  <a:cubicBezTo>
                    <a:pt x="6977" y="6403"/>
                    <a:pt x="6970" y="6409"/>
                    <a:pt x="6963" y="6416"/>
                  </a:cubicBezTo>
                  <a:lnTo>
                    <a:pt x="6395" y="6984"/>
                  </a:lnTo>
                  <a:lnTo>
                    <a:pt x="5950" y="6539"/>
                  </a:lnTo>
                  <a:cubicBezTo>
                    <a:pt x="6167" y="6366"/>
                    <a:pt x="6364" y="6168"/>
                    <a:pt x="6538" y="5950"/>
                  </a:cubicBezTo>
                  <a:close/>
                  <a:moveTo>
                    <a:pt x="7238" y="6650"/>
                  </a:moveTo>
                  <a:lnTo>
                    <a:pt x="8812" y="8225"/>
                  </a:lnTo>
                  <a:cubicBezTo>
                    <a:pt x="8974" y="8386"/>
                    <a:pt x="8974" y="8651"/>
                    <a:pt x="8812" y="8813"/>
                  </a:cubicBezTo>
                  <a:cubicBezTo>
                    <a:pt x="8733" y="8892"/>
                    <a:pt x="8629" y="8935"/>
                    <a:pt x="8517" y="8935"/>
                  </a:cubicBezTo>
                  <a:cubicBezTo>
                    <a:pt x="8407" y="8935"/>
                    <a:pt x="8302" y="8892"/>
                    <a:pt x="8223" y="8813"/>
                  </a:cubicBezTo>
                  <a:lnTo>
                    <a:pt x="6652" y="7241"/>
                  </a:lnTo>
                  <a:lnTo>
                    <a:pt x="7220" y="6672"/>
                  </a:lnTo>
                  <a:cubicBezTo>
                    <a:pt x="7227" y="6666"/>
                    <a:pt x="7233" y="6658"/>
                    <a:pt x="7238" y="6650"/>
                  </a:cubicBezTo>
                  <a:close/>
                  <a:moveTo>
                    <a:pt x="3668" y="1"/>
                  </a:moveTo>
                  <a:cubicBezTo>
                    <a:pt x="2947" y="1"/>
                    <a:pt x="2248" y="210"/>
                    <a:pt x="1649" y="606"/>
                  </a:cubicBezTo>
                  <a:cubicBezTo>
                    <a:pt x="1566" y="661"/>
                    <a:pt x="1542" y="773"/>
                    <a:pt x="1598" y="857"/>
                  </a:cubicBezTo>
                  <a:cubicBezTo>
                    <a:pt x="1633" y="910"/>
                    <a:pt x="1690" y="939"/>
                    <a:pt x="1749" y="939"/>
                  </a:cubicBezTo>
                  <a:cubicBezTo>
                    <a:pt x="1784" y="939"/>
                    <a:pt x="1818" y="929"/>
                    <a:pt x="1849" y="909"/>
                  </a:cubicBezTo>
                  <a:cubicBezTo>
                    <a:pt x="2389" y="552"/>
                    <a:pt x="3018" y="364"/>
                    <a:pt x="3668" y="364"/>
                  </a:cubicBezTo>
                  <a:cubicBezTo>
                    <a:pt x="5490" y="364"/>
                    <a:pt x="6973" y="1846"/>
                    <a:pt x="6973" y="3669"/>
                  </a:cubicBezTo>
                  <a:cubicBezTo>
                    <a:pt x="6973" y="5491"/>
                    <a:pt x="5490" y="6973"/>
                    <a:pt x="3668" y="6973"/>
                  </a:cubicBezTo>
                  <a:cubicBezTo>
                    <a:pt x="1846" y="6973"/>
                    <a:pt x="363" y="5491"/>
                    <a:pt x="363" y="3669"/>
                  </a:cubicBezTo>
                  <a:cubicBezTo>
                    <a:pt x="363" y="3038"/>
                    <a:pt x="541" y="2425"/>
                    <a:pt x="878" y="1895"/>
                  </a:cubicBezTo>
                  <a:cubicBezTo>
                    <a:pt x="933" y="1812"/>
                    <a:pt x="907" y="1699"/>
                    <a:pt x="823" y="1645"/>
                  </a:cubicBezTo>
                  <a:cubicBezTo>
                    <a:pt x="792" y="1626"/>
                    <a:pt x="759" y="1617"/>
                    <a:pt x="725" y="1617"/>
                  </a:cubicBezTo>
                  <a:cubicBezTo>
                    <a:pt x="665" y="1617"/>
                    <a:pt x="607" y="1646"/>
                    <a:pt x="572" y="1701"/>
                  </a:cubicBezTo>
                  <a:cubicBezTo>
                    <a:pt x="197" y="2288"/>
                    <a:pt x="0" y="2968"/>
                    <a:pt x="0" y="3669"/>
                  </a:cubicBezTo>
                  <a:cubicBezTo>
                    <a:pt x="0" y="5691"/>
                    <a:pt x="1645" y="7337"/>
                    <a:pt x="3668" y="7337"/>
                  </a:cubicBezTo>
                  <a:cubicBezTo>
                    <a:pt x="4398" y="7337"/>
                    <a:pt x="5078" y="7122"/>
                    <a:pt x="5650" y="6753"/>
                  </a:cubicBezTo>
                  <a:lnTo>
                    <a:pt x="6267" y="7369"/>
                  </a:lnTo>
                  <a:cubicBezTo>
                    <a:pt x="6267" y="7369"/>
                    <a:pt x="6267" y="7369"/>
                    <a:pt x="6267" y="7370"/>
                  </a:cubicBezTo>
                  <a:lnTo>
                    <a:pt x="7967" y="9070"/>
                  </a:lnTo>
                  <a:cubicBezTo>
                    <a:pt x="8114" y="9217"/>
                    <a:pt x="8310" y="9298"/>
                    <a:pt x="8517" y="9298"/>
                  </a:cubicBezTo>
                  <a:cubicBezTo>
                    <a:pt x="8726" y="9298"/>
                    <a:pt x="8922" y="9217"/>
                    <a:pt x="9068" y="9070"/>
                  </a:cubicBezTo>
                  <a:cubicBezTo>
                    <a:pt x="9372" y="8766"/>
                    <a:pt x="9372" y="8271"/>
                    <a:pt x="9068" y="7967"/>
                  </a:cubicBezTo>
                  <a:lnTo>
                    <a:pt x="6753" y="5652"/>
                  </a:lnTo>
                  <a:cubicBezTo>
                    <a:pt x="7121" y="5080"/>
                    <a:pt x="7336" y="4399"/>
                    <a:pt x="7336" y="3669"/>
                  </a:cubicBezTo>
                  <a:cubicBezTo>
                    <a:pt x="7336" y="1646"/>
                    <a:pt x="5690" y="1"/>
                    <a:pt x="3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3247625" y="3427200"/>
              <a:ext cx="9125" cy="9100"/>
            </a:xfrm>
            <a:custGeom>
              <a:avLst/>
              <a:gdLst/>
              <a:ahLst/>
              <a:cxnLst/>
              <a:rect l="l" t="t" r="r" b="b"/>
              <a:pathLst>
                <a:path w="365" h="364" extrusionOk="0">
                  <a:moveTo>
                    <a:pt x="182" y="0"/>
                  </a:moveTo>
                  <a:cubicBezTo>
                    <a:pt x="134" y="0"/>
                    <a:pt x="88" y="20"/>
                    <a:pt x="54" y="54"/>
                  </a:cubicBezTo>
                  <a:cubicBezTo>
                    <a:pt x="20" y="87"/>
                    <a:pt x="1" y="134"/>
                    <a:pt x="1" y="182"/>
                  </a:cubicBezTo>
                  <a:cubicBezTo>
                    <a:pt x="1" y="229"/>
                    <a:pt x="20" y="276"/>
                    <a:pt x="54" y="310"/>
                  </a:cubicBezTo>
                  <a:cubicBezTo>
                    <a:pt x="88" y="344"/>
                    <a:pt x="134" y="364"/>
                    <a:pt x="182" y="364"/>
                  </a:cubicBezTo>
                  <a:cubicBezTo>
                    <a:pt x="231" y="364"/>
                    <a:pt x="277" y="344"/>
                    <a:pt x="311" y="310"/>
                  </a:cubicBezTo>
                  <a:cubicBezTo>
                    <a:pt x="345" y="276"/>
                    <a:pt x="364" y="229"/>
                    <a:pt x="364" y="182"/>
                  </a:cubicBezTo>
                  <a:cubicBezTo>
                    <a:pt x="364" y="134"/>
                    <a:pt x="345" y="87"/>
                    <a:pt x="311" y="54"/>
                  </a:cubicBezTo>
                  <a:cubicBezTo>
                    <a:pt x="277" y="20"/>
                    <a:pt x="231"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3198225" y="3331100"/>
              <a:ext cx="9125" cy="9125"/>
            </a:xfrm>
            <a:custGeom>
              <a:avLst/>
              <a:gdLst/>
              <a:ahLst/>
              <a:cxnLst/>
              <a:rect l="l" t="t" r="r" b="b"/>
              <a:pathLst>
                <a:path w="365" h="365" extrusionOk="0">
                  <a:moveTo>
                    <a:pt x="183" y="1"/>
                  </a:moveTo>
                  <a:cubicBezTo>
                    <a:pt x="135" y="1"/>
                    <a:pt x="88" y="20"/>
                    <a:pt x="54" y="54"/>
                  </a:cubicBezTo>
                  <a:cubicBezTo>
                    <a:pt x="20" y="87"/>
                    <a:pt x="1" y="134"/>
                    <a:pt x="1" y="182"/>
                  </a:cubicBezTo>
                  <a:cubicBezTo>
                    <a:pt x="1" y="230"/>
                    <a:pt x="20" y="277"/>
                    <a:pt x="54" y="311"/>
                  </a:cubicBezTo>
                  <a:cubicBezTo>
                    <a:pt x="88" y="344"/>
                    <a:pt x="135" y="364"/>
                    <a:pt x="183" y="364"/>
                  </a:cubicBezTo>
                  <a:cubicBezTo>
                    <a:pt x="231" y="364"/>
                    <a:pt x="277" y="344"/>
                    <a:pt x="311" y="311"/>
                  </a:cubicBezTo>
                  <a:cubicBezTo>
                    <a:pt x="345" y="277"/>
                    <a:pt x="364" y="230"/>
                    <a:pt x="364" y="182"/>
                  </a:cubicBezTo>
                  <a:cubicBezTo>
                    <a:pt x="364" y="134"/>
                    <a:pt x="345" y="87"/>
                    <a:pt x="311" y="54"/>
                  </a:cubicBezTo>
                  <a:cubicBezTo>
                    <a:pt x="277" y="20"/>
                    <a:pt x="231"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37"/>
          <p:cNvSpPr/>
          <p:nvPr/>
        </p:nvSpPr>
        <p:spPr>
          <a:xfrm>
            <a:off x="465966" y="2588283"/>
            <a:ext cx="778200" cy="778200"/>
          </a:xfrm>
          <a:prstGeom prst="ellipse">
            <a:avLst/>
          </a:prstGeom>
          <a:solidFill>
            <a:schemeClr val="accent1"/>
          </a:solidFill>
          <a:ln>
            <a:noFill/>
          </a:ln>
          <a:effectLst>
            <a:outerShdw blurRad="171450" dist="1905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7"/>
          <p:cNvGrpSpPr/>
          <p:nvPr/>
        </p:nvGrpSpPr>
        <p:grpSpPr>
          <a:xfrm>
            <a:off x="667145" y="2780445"/>
            <a:ext cx="353301" cy="352580"/>
            <a:chOff x="3676975" y="3304650"/>
            <a:chExt cx="232925" cy="232450"/>
          </a:xfrm>
        </p:grpSpPr>
        <p:sp>
          <p:nvSpPr>
            <p:cNvPr id="585" name="Google Shape;585;p37"/>
            <p:cNvSpPr/>
            <p:nvPr/>
          </p:nvSpPr>
          <p:spPr>
            <a:xfrm>
              <a:off x="3676975" y="3340050"/>
              <a:ext cx="232925" cy="197050"/>
            </a:xfrm>
            <a:custGeom>
              <a:avLst/>
              <a:gdLst/>
              <a:ahLst/>
              <a:cxnLst/>
              <a:rect l="l" t="t" r="r" b="b"/>
              <a:pathLst>
                <a:path w="9317" h="7882" extrusionOk="0">
                  <a:moveTo>
                    <a:pt x="5422" y="1908"/>
                  </a:moveTo>
                  <a:lnTo>
                    <a:pt x="5422" y="4269"/>
                  </a:lnTo>
                  <a:lnTo>
                    <a:pt x="4731" y="4269"/>
                  </a:lnTo>
                  <a:lnTo>
                    <a:pt x="4731" y="1908"/>
                  </a:lnTo>
                  <a:close/>
                  <a:moveTo>
                    <a:pt x="5422" y="4631"/>
                  </a:moveTo>
                  <a:lnTo>
                    <a:pt x="5422" y="6538"/>
                  </a:lnTo>
                  <a:lnTo>
                    <a:pt x="3751" y="6538"/>
                  </a:lnTo>
                  <a:lnTo>
                    <a:pt x="3751" y="4631"/>
                  </a:lnTo>
                  <a:close/>
                  <a:moveTo>
                    <a:pt x="8029" y="5739"/>
                  </a:moveTo>
                  <a:lnTo>
                    <a:pt x="8843" y="7519"/>
                  </a:lnTo>
                  <a:lnTo>
                    <a:pt x="475" y="7519"/>
                  </a:lnTo>
                  <a:lnTo>
                    <a:pt x="1288" y="5739"/>
                  </a:lnTo>
                  <a:lnTo>
                    <a:pt x="1354" y="5739"/>
                  </a:lnTo>
                  <a:lnTo>
                    <a:pt x="1354" y="6538"/>
                  </a:lnTo>
                  <a:lnTo>
                    <a:pt x="1294" y="6538"/>
                  </a:lnTo>
                  <a:cubicBezTo>
                    <a:pt x="1194" y="6538"/>
                    <a:pt x="1113" y="6619"/>
                    <a:pt x="1113" y="6720"/>
                  </a:cubicBezTo>
                  <a:cubicBezTo>
                    <a:pt x="1113" y="6820"/>
                    <a:pt x="1194" y="6901"/>
                    <a:pt x="1294" y="6901"/>
                  </a:cubicBezTo>
                  <a:lnTo>
                    <a:pt x="8023" y="6901"/>
                  </a:lnTo>
                  <a:cubicBezTo>
                    <a:pt x="8123" y="6901"/>
                    <a:pt x="8204" y="6820"/>
                    <a:pt x="8204" y="6720"/>
                  </a:cubicBezTo>
                  <a:cubicBezTo>
                    <a:pt x="8204" y="6619"/>
                    <a:pt x="8123" y="6538"/>
                    <a:pt x="8023" y="6538"/>
                  </a:cubicBezTo>
                  <a:lnTo>
                    <a:pt x="7963" y="6538"/>
                  </a:lnTo>
                  <a:lnTo>
                    <a:pt x="7963" y="5739"/>
                  </a:lnTo>
                  <a:close/>
                  <a:moveTo>
                    <a:pt x="5603" y="1"/>
                  </a:moveTo>
                  <a:cubicBezTo>
                    <a:pt x="5503" y="1"/>
                    <a:pt x="5422" y="82"/>
                    <a:pt x="5422" y="182"/>
                  </a:cubicBezTo>
                  <a:lnTo>
                    <a:pt x="5422" y="1545"/>
                  </a:lnTo>
                  <a:lnTo>
                    <a:pt x="4550" y="1545"/>
                  </a:lnTo>
                  <a:cubicBezTo>
                    <a:pt x="4449" y="1545"/>
                    <a:pt x="4368" y="1626"/>
                    <a:pt x="4368" y="1726"/>
                  </a:cubicBezTo>
                  <a:lnTo>
                    <a:pt x="4368" y="4269"/>
                  </a:lnTo>
                  <a:lnTo>
                    <a:pt x="3751" y="4269"/>
                  </a:lnTo>
                  <a:lnTo>
                    <a:pt x="3751" y="733"/>
                  </a:lnTo>
                  <a:cubicBezTo>
                    <a:pt x="3751" y="633"/>
                    <a:pt x="3669" y="552"/>
                    <a:pt x="3569" y="552"/>
                  </a:cubicBezTo>
                  <a:lnTo>
                    <a:pt x="1535" y="552"/>
                  </a:lnTo>
                  <a:cubicBezTo>
                    <a:pt x="1435" y="552"/>
                    <a:pt x="1354" y="633"/>
                    <a:pt x="1354" y="733"/>
                  </a:cubicBezTo>
                  <a:lnTo>
                    <a:pt x="1354" y="1290"/>
                  </a:lnTo>
                  <a:cubicBezTo>
                    <a:pt x="1354" y="1391"/>
                    <a:pt x="1435" y="1472"/>
                    <a:pt x="1535" y="1472"/>
                  </a:cubicBezTo>
                  <a:cubicBezTo>
                    <a:pt x="1636" y="1472"/>
                    <a:pt x="1717" y="1391"/>
                    <a:pt x="1717" y="1290"/>
                  </a:cubicBezTo>
                  <a:lnTo>
                    <a:pt x="1717" y="915"/>
                  </a:lnTo>
                  <a:lnTo>
                    <a:pt x="3387" y="915"/>
                  </a:lnTo>
                  <a:lnTo>
                    <a:pt x="3387" y="1326"/>
                  </a:lnTo>
                  <a:lnTo>
                    <a:pt x="2298" y="1326"/>
                  </a:lnTo>
                  <a:cubicBezTo>
                    <a:pt x="2198" y="1326"/>
                    <a:pt x="2116" y="1407"/>
                    <a:pt x="2116" y="1508"/>
                  </a:cubicBezTo>
                  <a:cubicBezTo>
                    <a:pt x="2116" y="1608"/>
                    <a:pt x="2198" y="1690"/>
                    <a:pt x="2298" y="1690"/>
                  </a:cubicBezTo>
                  <a:lnTo>
                    <a:pt x="3387" y="1690"/>
                  </a:lnTo>
                  <a:lnTo>
                    <a:pt x="3387" y="2343"/>
                  </a:lnTo>
                  <a:lnTo>
                    <a:pt x="2298" y="2343"/>
                  </a:lnTo>
                  <a:cubicBezTo>
                    <a:pt x="2198" y="2343"/>
                    <a:pt x="2116" y="2425"/>
                    <a:pt x="2116" y="2525"/>
                  </a:cubicBezTo>
                  <a:cubicBezTo>
                    <a:pt x="2116" y="2626"/>
                    <a:pt x="2198" y="2707"/>
                    <a:pt x="2298" y="2707"/>
                  </a:cubicBezTo>
                  <a:lnTo>
                    <a:pt x="3387" y="2707"/>
                  </a:lnTo>
                  <a:lnTo>
                    <a:pt x="3387" y="3361"/>
                  </a:lnTo>
                  <a:lnTo>
                    <a:pt x="2298" y="3361"/>
                  </a:lnTo>
                  <a:cubicBezTo>
                    <a:pt x="2198" y="3361"/>
                    <a:pt x="2116" y="3442"/>
                    <a:pt x="2116" y="3542"/>
                  </a:cubicBezTo>
                  <a:cubicBezTo>
                    <a:pt x="2116" y="3643"/>
                    <a:pt x="2198" y="3724"/>
                    <a:pt x="2298" y="3724"/>
                  </a:cubicBezTo>
                  <a:lnTo>
                    <a:pt x="3387" y="3724"/>
                  </a:lnTo>
                  <a:lnTo>
                    <a:pt x="3387" y="4377"/>
                  </a:lnTo>
                  <a:lnTo>
                    <a:pt x="2298" y="4377"/>
                  </a:lnTo>
                  <a:cubicBezTo>
                    <a:pt x="2198" y="4377"/>
                    <a:pt x="2116" y="4458"/>
                    <a:pt x="2116" y="4559"/>
                  </a:cubicBezTo>
                  <a:cubicBezTo>
                    <a:pt x="2116" y="4659"/>
                    <a:pt x="2198" y="4740"/>
                    <a:pt x="2298" y="4740"/>
                  </a:cubicBezTo>
                  <a:lnTo>
                    <a:pt x="3387" y="4740"/>
                  </a:lnTo>
                  <a:lnTo>
                    <a:pt x="3387" y="5394"/>
                  </a:lnTo>
                  <a:lnTo>
                    <a:pt x="2298" y="5394"/>
                  </a:lnTo>
                  <a:cubicBezTo>
                    <a:pt x="2198" y="5394"/>
                    <a:pt x="2116" y="5475"/>
                    <a:pt x="2116" y="5576"/>
                  </a:cubicBezTo>
                  <a:cubicBezTo>
                    <a:pt x="2116" y="5676"/>
                    <a:pt x="2198" y="5757"/>
                    <a:pt x="2298" y="5757"/>
                  </a:cubicBezTo>
                  <a:lnTo>
                    <a:pt x="3387" y="5757"/>
                  </a:lnTo>
                  <a:lnTo>
                    <a:pt x="3387" y="6538"/>
                  </a:lnTo>
                  <a:lnTo>
                    <a:pt x="1717" y="6538"/>
                  </a:lnTo>
                  <a:lnTo>
                    <a:pt x="1717" y="2616"/>
                  </a:lnTo>
                  <a:cubicBezTo>
                    <a:pt x="1717" y="2515"/>
                    <a:pt x="1636" y="2434"/>
                    <a:pt x="1535" y="2434"/>
                  </a:cubicBezTo>
                  <a:cubicBezTo>
                    <a:pt x="1435" y="2434"/>
                    <a:pt x="1354" y="2515"/>
                    <a:pt x="1354" y="2616"/>
                  </a:cubicBezTo>
                  <a:lnTo>
                    <a:pt x="1354" y="5376"/>
                  </a:lnTo>
                  <a:lnTo>
                    <a:pt x="1172" y="5376"/>
                  </a:lnTo>
                  <a:cubicBezTo>
                    <a:pt x="1102" y="5376"/>
                    <a:pt x="1037" y="5418"/>
                    <a:pt x="1007" y="5482"/>
                  </a:cubicBezTo>
                  <a:lnTo>
                    <a:pt x="27" y="7625"/>
                  </a:lnTo>
                  <a:cubicBezTo>
                    <a:pt x="1" y="7681"/>
                    <a:pt x="6" y="7746"/>
                    <a:pt x="39" y="7799"/>
                  </a:cubicBezTo>
                  <a:cubicBezTo>
                    <a:pt x="72" y="7850"/>
                    <a:pt x="130" y="7882"/>
                    <a:pt x="192" y="7882"/>
                  </a:cubicBezTo>
                  <a:lnTo>
                    <a:pt x="9126" y="7882"/>
                  </a:lnTo>
                  <a:cubicBezTo>
                    <a:pt x="9188" y="7882"/>
                    <a:pt x="9245" y="7850"/>
                    <a:pt x="9278" y="7799"/>
                  </a:cubicBezTo>
                  <a:cubicBezTo>
                    <a:pt x="9312" y="7746"/>
                    <a:pt x="9317" y="7681"/>
                    <a:pt x="9291" y="7625"/>
                  </a:cubicBezTo>
                  <a:lnTo>
                    <a:pt x="8310" y="5482"/>
                  </a:lnTo>
                  <a:cubicBezTo>
                    <a:pt x="8280" y="5418"/>
                    <a:pt x="8217" y="5376"/>
                    <a:pt x="8145" y="5376"/>
                  </a:cubicBezTo>
                  <a:lnTo>
                    <a:pt x="7963" y="5376"/>
                  </a:lnTo>
                  <a:lnTo>
                    <a:pt x="7963" y="4178"/>
                  </a:lnTo>
                  <a:cubicBezTo>
                    <a:pt x="7963" y="4078"/>
                    <a:pt x="7882" y="3996"/>
                    <a:pt x="7782" y="3996"/>
                  </a:cubicBezTo>
                  <a:cubicBezTo>
                    <a:pt x="7681" y="3996"/>
                    <a:pt x="7600" y="4078"/>
                    <a:pt x="7600" y="4178"/>
                  </a:cubicBezTo>
                  <a:lnTo>
                    <a:pt x="7600" y="6538"/>
                  </a:lnTo>
                  <a:lnTo>
                    <a:pt x="5784" y="6538"/>
                  </a:lnTo>
                  <a:lnTo>
                    <a:pt x="5784" y="4450"/>
                  </a:lnTo>
                  <a:lnTo>
                    <a:pt x="5784" y="1726"/>
                  </a:lnTo>
                  <a:lnTo>
                    <a:pt x="5784" y="364"/>
                  </a:lnTo>
                  <a:lnTo>
                    <a:pt x="7600" y="364"/>
                  </a:lnTo>
                  <a:lnTo>
                    <a:pt x="7600" y="2725"/>
                  </a:lnTo>
                  <a:cubicBezTo>
                    <a:pt x="7600" y="2825"/>
                    <a:pt x="7681" y="2907"/>
                    <a:pt x="7782" y="2907"/>
                  </a:cubicBezTo>
                  <a:cubicBezTo>
                    <a:pt x="7882" y="2907"/>
                    <a:pt x="7963" y="2825"/>
                    <a:pt x="7963" y="2725"/>
                  </a:cubicBezTo>
                  <a:lnTo>
                    <a:pt x="7963" y="182"/>
                  </a:lnTo>
                  <a:cubicBezTo>
                    <a:pt x="7963" y="82"/>
                    <a:pt x="7882" y="1"/>
                    <a:pt x="7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3776100" y="3485325"/>
              <a:ext cx="11900" cy="9100"/>
            </a:xfrm>
            <a:custGeom>
              <a:avLst/>
              <a:gdLst/>
              <a:ahLst/>
              <a:cxnLst/>
              <a:rect l="l" t="t" r="r" b="b"/>
              <a:pathLst>
                <a:path w="476" h="364" extrusionOk="0">
                  <a:moveTo>
                    <a:pt x="182" y="1"/>
                  </a:moveTo>
                  <a:cubicBezTo>
                    <a:pt x="82" y="1"/>
                    <a:pt x="0" y="82"/>
                    <a:pt x="0" y="182"/>
                  </a:cubicBezTo>
                  <a:cubicBezTo>
                    <a:pt x="0" y="283"/>
                    <a:pt x="82" y="364"/>
                    <a:pt x="182" y="364"/>
                  </a:cubicBezTo>
                  <a:lnTo>
                    <a:pt x="295" y="364"/>
                  </a:lnTo>
                  <a:cubicBezTo>
                    <a:pt x="394" y="364"/>
                    <a:pt x="475" y="283"/>
                    <a:pt x="475" y="182"/>
                  </a:cubicBezTo>
                  <a:cubicBezTo>
                    <a:pt x="475" y="82"/>
                    <a:pt x="394" y="1"/>
                    <a:pt x="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3776100" y="3467175"/>
              <a:ext cx="11900" cy="9100"/>
            </a:xfrm>
            <a:custGeom>
              <a:avLst/>
              <a:gdLst/>
              <a:ahLst/>
              <a:cxnLst/>
              <a:rect l="l" t="t" r="r" b="b"/>
              <a:pathLst>
                <a:path w="476" h="364" extrusionOk="0">
                  <a:moveTo>
                    <a:pt x="182" y="0"/>
                  </a:moveTo>
                  <a:cubicBezTo>
                    <a:pt x="82" y="0"/>
                    <a:pt x="0" y="82"/>
                    <a:pt x="0" y="182"/>
                  </a:cubicBezTo>
                  <a:cubicBezTo>
                    <a:pt x="0" y="282"/>
                    <a:pt x="82" y="363"/>
                    <a:pt x="182" y="363"/>
                  </a:cubicBezTo>
                  <a:lnTo>
                    <a:pt x="295" y="363"/>
                  </a:lnTo>
                  <a:cubicBezTo>
                    <a:pt x="394" y="363"/>
                    <a:pt x="475" y="282"/>
                    <a:pt x="475" y="182"/>
                  </a:cubicBezTo>
                  <a:cubicBezTo>
                    <a:pt x="475" y="82"/>
                    <a:pt x="394"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3794825" y="3485325"/>
              <a:ext cx="11900" cy="9100"/>
            </a:xfrm>
            <a:custGeom>
              <a:avLst/>
              <a:gdLst/>
              <a:ahLst/>
              <a:cxnLst/>
              <a:rect l="l" t="t" r="r" b="b"/>
              <a:pathLst>
                <a:path w="476" h="364" extrusionOk="0">
                  <a:moveTo>
                    <a:pt x="182" y="1"/>
                  </a:moveTo>
                  <a:cubicBezTo>
                    <a:pt x="82" y="1"/>
                    <a:pt x="1" y="82"/>
                    <a:pt x="1" y="182"/>
                  </a:cubicBezTo>
                  <a:cubicBezTo>
                    <a:pt x="1" y="283"/>
                    <a:pt x="82" y="364"/>
                    <a:pt x="182" y="364"/>
                  </a:cubicBezTo>
                  <a:lnTo>
                    <a:pt x="294" y="364"/>
                  </a:lnTo>
                  <a:cubicBezTo>
                    <a:pt x="394" y="364"/>
                    <a:pt x="476" y="283"/>
                    <a:pt x="476" y="182"/>
                  </a:cubicBezTo>
                  <a:cubicBezTo>
                    <a:pt x="476" y="82"/>
                    <a:pt x="394"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3794825" y="3467175"/>
              <a:ext cx="11900" cy="9100"/>
            </a:xfrm>
            <a:custGeom>
              <a:avLst/>
              <a:gdLst/>
              <a:ahLst/>
              <a:cxnLst/>
              <a:rect l="l" t="t" r="r" b="b"/>
              <a:pathLst>
                <a:path w="476" h="364" extrusionOk="0">
                  <a:moveTo>
                    <a:pt x="182" y="0"/>
                  </a:moveTo>
                  <a:cubicBezTo>
                    <a:pt x="82" y="0"/>
                    <a:pt x="1" y="82"/>
                    <a:pt x="1" y="182"/>
                  </a:cubicBezTo>
                  <a:cubicBezTo>
                    <a:pt x="1" y="282"/>
                    <a:pt x="82" y="363"/>
                    <a:pt x="182" y="363"/>
                  </a:cubicBezTo>
                  <a:lnTo>
                    <a:pt x="294" y="363"/>
                  </a:lnTo>
                  <a:cubicBezTo>
                    <a:pt x="394" y="363"/>
                    <a:pt x="476" y="282"/>
                    <a:pt x="476" y="182"/>
                  </a:cubicBezTo>
                  <a:cubicBezTo>
                    <a:pt x="476" y="82"/>
                    <a:pt x="394"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3831275" y="3358225"/>
              <a:ext cx="27275" cy="27250"/>
            </a:xfrm>
            <a:custGeom>
              <a:avLst/>
              <a:gdLst/>
              <a:ahLst/>
              <a:cxnLst/>
              <a:rect l="l" t="t" r="r" b="b"/>
              <a:pathLst>
                <a:path w="1091" h="1090" extrusionOk="0">
                  <a:moveTo>
                    <a:pt x="727" y="364"/>
                  </a:moveTo>
                  <a:lnTo>
                    <a:pt x="727" y="727"/>
                  </a:lnTo>
                  <a:lnTo>
                    <a:pt x="364" y="727"/>
                  </a:lnTo>
                  <a:lnTo>
                    <a:pt x="364" y="364"/>
                  </a:lnTo>
                  <a:close/>
                  <a:moveTo>
                    <a:pt x="182" y="0"/>
                  </a:moveTo>
                  <a:cubicBezTo>
                    <a:pt x="82" y="0"/>
                    <a:pt x="1" y="82"/>
                    <a:pt x="1" y="182"/>
                  </a:cubicBezTo>
                  <a:lnTo>
                    <a:pt x="1" y="908"/>
                  </a:lnTo>
                  <a:cubicBezTo>
                    <a:pt x="1" y="1009"/>
                    <a:pt x="82" y="1090"/>
                    <a:pt x="182" y="1090"/>
                  </a:cubicBezTo>
                  <a:lnTo>
                    <a:pt x="909" y="1090"/>
                  </a:lnTo>
                  <a:cubicBezTo>
                    <a:pt x="1009" y="1090"/>
                    <a:pt x="1090" y="1009"/>
                    <a:pt x="1090" y="908"/>
                  </a:cubicBezTo>
                  <a:lnTo>
                    <a:pt x="1090" y="182"/>
                  </a:lnTo>
                  <a:cubicBezTo>
                    <a:pt x="1090" y="82"/>
                    <a:pt x="1009"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3831275" y="3394550"/>
              <a:ext cx="27275" cy="27250"/>
            </a:xfrm>
            <a:custGeom>
              <a:avLst/>
              <a:gdLst/>
              <a:ahLst/>
              <a:cxnLst/>
              <a:rect l="l" t="t" r="r" b="b"/>
              <a:pathLst>
                <a:path w="1091" h="1090" extrusionOk="0">
                  <a:moveTo>
                    <a:pt x="727" y="363"/>
                  </a:moveTo>
                  <a:lnTo>
                    <a:pt x="727" y="727"/>
                  </a:lnTo>
                  <a:lnTo>
                    <a:pt x="364" y="727"/>
                  </a:lnTo>
                  <a:lnTo>
                    <a:pt x="364" y="363"/>
                  </a:lnTo>
                  <a:close/>
                  <a:moveTo>
                    <a:pt x="182" y="0"/>
                  </a:moveTo>
                  <a:cubicBezTo>
                    <a:pt x="82" y="0"/>
                    <a:pt x="1" y="81"/>
                    <a:pt x="1" y="182"/>
                  </a:cubicBezTo>
                  <a:lnTo>
                    <a:pt x="1" y="908"/>
                  </a:lnTo>
                  <a:cubicBezTo>
                    <a:pt x="1" y="1009"/>
                    <a:pt x="82" y="1090"/>
                    <a:pt x="182" y="1090"/>
                  </a:cubicBezTo>
                  <a:lnTo>
                    <a:pt x="909" y="1090"/>
                  </a:lnTo>
                  <a:cubicBezTo>
                    <a:pt x="1009" y="1090"/>
                    <a:pt x="1090" y="1009"/>
                    <a:pt x="1090" y="908"/>
                  </a:cubicBezTo>
                  <a:lnTo>
                    <a:pt x="1090" y="182"/>
                  </a:lnTo>
                  <a:cubicBezTo>
                    <a:pt x="1090" y="81"/>
                    <a:pt x="1009"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3831275" y="3430875"/>
              <a:ext cx="27275" cy="27225"/>
            </a:xfrm>
            <a:custGeom>
              <a:avLst/>
              <a:gdLst/>
              <a:ahLst/>
              <a:cxnLst/>
              <a:rect l="l" t="t" r="r" b="b"/>
              <a:pathLst>
                <a:path w="1091" h="1089" extrusionOk="0">
                  <a:moveTo>
                    <a:pt x="727" y="363"/>
                  </a:moveTo>
                  <a:lnTo>
                    <a:pt x="727" y="727"/>
                  </a:lnTo>
                  <a:lnTo>
                    <a:pt x="364" y="727"/>
                  </a:lnTo>
                  <a:lnTo>
                    <a:pt x="364" y="363"/>
                  </a:lnTo>
                  <a:close/>
                  <a:moveTo>
                    <a:pt x="182" y="0"/>
                  </a:moveTo>
                  <a:cubicBezTo>
                    <a:pt x="82" y="0"/>
                    <a:pt x="1" y="81"/>
                    <a:pt x="1" y="182"/>
                  </a:cubicBezTo>
                  <a:lnTo>
                    <a:pt x="1" y="908"/>
                  </a:lnTo>
                  <a:cubicBezTo>
                    <a:pt x="1" y="1008"/>
                    <a:pt x="82" y="1089"/>
                    <a:pt x="182" y="1089"/>
                  </a:cubicBezTo>
                  <a:lnTo>
                    <a:pt x="909" y="1089"/>
                  </a:lnTo>
                  <a:cubicBezTo>
                    <a:pt x="1009" y="1089"/>
                    <a:pt x="1090" y="1008"/>
                    <a:pt x="1090" y="908"/>
                  </a:cubicBezTo>
                  <a:lnTo>
                    <a:pt x="1090" y="182"/>
                  </a:lnTo>
                  <a:cubicBezTo>
                    <a:pt x="1090" y="81"/>
                    <a:pt x="1009"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3831275" y="3467175"/>
              <a:ext cx="27275" cy="27250"/>
            </a:xfrm>
            <a:custGeom>
              <a:avLst/>
              <a:gdLst/>
              <a:ahLst/>
              <a:cxnLst/>
              <a:rect l="l" t="t" r="r" b="b"/>
              <a:pathLst>
                <a:path w="1091" h="1090" extrusionOk="0">
                  <a:moveTo>
                    <a:pt x="727" y="363"/>
                  </a:moveTo>
                  <a:lnTo>
                    <a:pt x="727" y="727"/>
                  </a:lnTo>
                  <a:lnTo>
                    <a:pt x="364" y="727"/>
                  </a:lnTo>
                  <a:lnTo>
                    <a:pt x="364" y="363"/>
                  </a:lnTo>
                  <a:close/>
                  <a:moveTo>
                    <a:pt x="182" y="0"/>
                  </a:moveTo>
                  <a:cubicBezTo>
                    <a:pt x="82" y="0"/>
                    <a:pt x="1" y="82"/>
                    <a:pt x="1" y="182"/>
                  </a:cubicBezTo>
                  <a:lnTo>
                    <a:pt x="1" y="908"/>
                  </a:lnTo>
                  <a:cubicBezTo>
                    <a:pt x="1" y="1009"/>
                    <a:pt x="82" y="1090"/>
                    <a:pt x="182" y="1090"/>
                  </a:cubicBezTo>
                  <a:lnTo>
                    <a:pt x="909" y="1090"/>
                  </a:lnTo>
                  <a:cubicBezTo>
                    <a:pt x="1009" y="1090"/>
                    <a:pt x="1090" y="1009"/>
                    <a:pt x="1090" y="908"/>
                  </a:cubicBezTo>
                  <a:lnTo>
                    <a:pt x="1090" y="182"/>
                  </a:lnTo>
                  <a:cubicBezTo>
                    <a:pt x="1090" y="82"/>
                    <a:pt x="1009"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3698475" y="3304650"/>
              <a:ext cx="33775" cy="21450"/>
            </a:xfrm>
            <a:custGeom>
              <a:avLst/>
              <a:gdLst/>
              <a:ahLst/>
              <a:cxnLst/>
              <a:rect l="l" t="t" r="r" b="b"/>
              <a:pathLst>
                <a:path w="1351" h="858" extrusionOk="0">
                  <a:moveTo>
                    <a:pt x="182" y="1"/>
                  </a:moveTo>
                  <a:cubicBezTo>
                    <a:pt x="82" y="1"/>
                    <a:pt x="1" y="82"/>
                    <a:pt x="1" y="182"/>
                  </a:cubicBezTo>
                  <a:cubicBezTo>
                    <a:pt x="1" y="283"/>
                    <a:pt x="82" y="364"/>
                    <a:pt x="182" y="364"/>
                  </a:cubicBezTo>
                  <a:cubicBezTo>
                    <a:pt x="354" y="364"/>
                    <a:pt x="494" y="504"/>
                    <a:pt x="494" y="676"/>
                  </a:cubicBezTo>
                  <a:cubicBezTo>
                    <a:pt x="494" y="776"/>
                    <a:pt x="575" y="857"/>
                    <a:pt x="675" y="857"/>
                  </a:cubicBezTo>
                  <a:cubicBezTo>
                    <a:pt x="775" y="857"/>
                    <a:pt x="857" y="776"/>
                    <a:pt x="857" y="676"/>
                  </a:cubicBezTo>
                  <a:cubicBezTo>
                    <a:pt x="857" y="504"/>
                    <a:pt x="997" y="364"/>
                    <a:pt x="1169" y="364"/>
                  </a:cubicBezTo>
                  <a:cubicBezTo>
                    <a:pt x="1268" y="364"/>
                    <a:pt x="1350" y="283"/>
                    <a:pt x="1350" y="182"/>
                  </a:cubicBezTo>
                  <a:cubicBezTo>
                    <a:pt x="1350" y="82"/>
                    <a:pt x="1268" y="1"/>
                    <a:pt x="1169" y="1"/>
                  </a:cubicBezTo>
                  <a:cubicBezTo>
                    <a:pt x="974" y="1"/>
                    <a:pt x="799" y="84"/>
                    <a:pt x="675" y="215"/>
                  </a:cubicBezTo>
                  <a:cubicBezTo>
                    <a:pt x="551" y="84"/>
                    <a:pt x="376"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3749325" y="3323000"/>
              <a:ext cx="33750" cy="21425"/>
            </a:xfrm>
            <a:custGeom>
              <a:avLst/>
              <a:gdLst/>
              <a:ahLst/>
              <a:cxnLst/>
              <a:rect l="l" t="t" r="r" b="b"/>
              <a:pathLst>
                <a:path w="1350" h="857" extrusionOk="0">
                  <a:moveTo>
                    <a:pt x="182" y="1"/>
                  </a:moveTo>
                  <a:cubicBezTo>
                    <a:pt x="81" y="1"/>
                    <a:pt x="0" y="82"/>
                    <a:pt x="0" y="183"/>
                  </a:cubicBezTo>
                  <a:cubicBezTo>
                    <a:pt x="0" y="282"/>
                    <a:pt x="81" y="363"/>
                    <a:pt x="182" y="363"/>
                  </a:cubicBezTo>
                  <a:cubicBezTo>
                    <a:pt x="354" y="363"/>
                    <a:pt x="493" y="504"/>
                    <a:pt x="493" y="675"/>
                  </a:cubicBezTo>
                  <a:cubicBezTo>
                    <a:pt x="493" y="775"/>
                    <a:pt x="575" y="857"/>
                    <a:pt x="675" y="857"/>
                  </a:cubicBezTo>
                  <a:cubicBezTo>
                    <a:pt x="775" y="857"/>
                    <a:pt x="857" y="775"/>
                    <a:pt x="857" y="675"/>
                  </a:cubicBezTo>
                  <a:cubicBezTo>
                    <a:pt x="857" y="504"/>
                    <a:pt x="996" y="363"/>
                    <a:pt x="1168" y="363"/>
                  </a:cubicBezTo>
                  <a:cubicBezTo>
                    <a:pt x="1269" y="363"/>
                    <a:pt x="1350" y="282"/>
                    <a:pt x="1350" y="183"/>
                  </a:cubicBezTo>
                  <a:cubicBezTo>
                    <a:pt x="1350" y="82"/>
                    <a:pt x="1269" y="1"/>
                    <a:pt x="1168" y="1"/>
                  </a:cubicBezTo>
                  <a:cubicBezTo>
                    <a:pt x="974" y="1"/>
                    <a:pt x="798" y="83"/>
                    <a:pt x="675" y="216"/>
                  </a:cubicBezTo>
                  <a:cubicBezTo>
                    <a:pt x="552" y="83"/>
                    <a:pt x="376"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3798575" y="3304650"/>
              <a:ext cx="33750" cy="21450"/>
            </a:xfrm>
            <a:custGeom>
              <a:avLst/>
              <a:gdLst/>
              <a:ahLst/>
              <a:cxnLst/>
              <a:rect l="l" t="t" r="r" b="b"/>
              <a:pathLst>
                <a:path w="1350" h="858" extrusionOk="0">
                  <a:moveTo>
                    <a:pt x="182" y="1"/>
                  </a:moveTo>
                  <a:cubicBezTo>
                    <a:pt x="82" y="1"/>
                    <a:pt x="1" y="82"/>
                    <a:pt x="1" y="182"/>
                  </a:cubicBezTo>
                  <a:cubicBezTo>
                    <a:pt x="1" y="283"/>
                    <a:pt x="82" y="364"/>
                    <a:pt x="182" y="364"/>
                  </a:cubicBezTo>
                  <a:cubicBezTo>
                    <a:pt x="353" y="364"/>
                    <a:pt x="493" y="504"/>
                    <a:pt x="493" y="676"/>
                  </a:cubicBezTo>
                  <a:cubicBezTo>
                    <a:pt x="493" y="776"/>
                    <a:pt x="575" y="857"/>
                    <a:pt x="675" y="857"/>
                  </a:cubicBezTo>
                  <a:cubicBezTo>
                    <a:pt x="775" y="857"/>
                    <a:pt x="856" y="776"/>
                    <a:pt x="856" y="676"/>
                  </a:cubicBezTo>
                  <a:cubicBezTo>
                    <a:pt x="856" y="504"/>
                    <a:pt x="997" y="364"/>
                    <a:pt x="1168" y="364"/>
                  </a:cubicBezTo>
                  <a:cubicBezTo>
                    <a:pt x="1269" y="364"/>
                    <a:pt x="1350" y="283"/>
                    <a:pt x="1350" y="182"/>
                  </a:cubicBezTo>
                  <a:cubicBezTo>
                    <a:pt x="1350" y="82"/>
                    <a:pt x="1269" y="1"/>
                    <a:pt x="1168" y="1"/>
                  </a:cubicBezTo>
                  <a:cubicBezTo>
                    <a:pt x="974" y="1"/>
                    <a:pt x="799" y="84"/>
                    <a:pt x="675" y="215"/>
                  </a:cubicBezTo>
                  <a:cubicBezTo>
                    <a:pt x="552" y="84"/>
                    <a:pt x="376"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3710800" y="3384775"/>
              <a:ext cx="9125" cy="9125"/>
            </a:xfrm>
            <a:custGeom>
              <a:avLst/>
              <a:gdLst/>
              <a:ahLst/>
              <a:cxnLst/>
              <a:rect l="l" t="t" r="r" b="b"/>
              <a:pathLst>
                <a:path w="365" h="365" extrusionOk="0">
                  <a:moveTo>
                    <a:pt x="182" y="1"/>
                  </a:moveTo>
                  <a:cubicBezTo>
                    <a:pt x="134" y="1"/>
                    <a:pt x="88" y="20"/>
                    <a:pt x="54" y="54"/>
                  </a:cubicBezTo>
                  <a:cubicBezTo>
                    <a:pt x="20" y="87"/>
                    <a:pt x="1" y="135"/>
                    <a:pt x="1" y="183"/>
                  </a:cubicBezTo>
                  <a:cubicBezTo>
                    <a:pt x="1" y="230"/>
                    <a:pt x="20" y="277"/>
                    <a:pt x="54" y="311"/>
                  </a:cubicBezTo>
                  <a:cubicBezTo>
                    <a:pt x="88" y="344"/>
                    <a:pt x="134" y="364"/>
                    <a:pt x="182" y="364"/>
                  </a:cubicBezTo>
                  <a:cubicBezTo>
                    <a:pt x="231" y="364"/>
                    <a:pt x="277" y="344"/>
                    <a:pt x="311" y="311"/>
                  </a:cubicBezTo>
                  <a:cubicBezTo>
                    <a:pt x="345" y="277"/>
                    <a:pt x="364" y="230"/>
                    <a:pt x="364" y="183"/>
                  </a:cubicBezTo>
                  <a:cubicBezTo>
                    <a:pt x="364" y="135"/>
                    <a:pt x="345" y="87"/>
                    <a:pt x="311" y="54"/>
                  </a:cubicBezTo>
                  <a:cubicBezTo>
                    <a:pt x="277" y="20"/>
                    <a:pt x="231"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3866975" y="3421775"/>
              <a:ext cx="9100" cy="9125"/>
            </a:xfrm>
            <a:custGeom>
              <a:avLst/>
              <a:gdLst/>
              <a:ahLst/>
              <a:cxnLst/>
              <a:rect l="l" t="t" r="r" b="b"/>
              <a:pathLst>
                <a:path w="364" h="365" extrusionOk="0">
                  <a:moveTo>
                    <a:pt x="182" y="1"/>
                  </a:moveTo>
                  <a:cubicBezTo>
                    <a:pt x="135" y="1"/>
                    <a:pt x="88" y="20"/>
                    <a:pt x="54" y="54"/>
                  </a:cubicBezTo>
                  <a:cubicBezTo>
                    <a:pt x="19" y="87"/>
                    <a:pt x="0" y="134"/>
                    <a:pt x="0" y="182"/>
                  </a:cubicBezTo>
                  <a:cubicBezTo>
                    <a:pt x="0" y="230"/>
                    <a:pt x="19" y="277"/>
                    <a:pt x="54" y="311"/>
                  </a:cubicBezTo>
                  <a:cubicBezTo>
                    <a:pt x="88" y="344"/>
                    <a:pt x="135" y="364"/>
                    <a:pt x="182" y="364"/>
                  </a:cubicBezTo>
                  <a:cubicBezTo>
                    <a:pt x="230" y="364"/>
                    <a:pt x="277" y="344"/>
                    <a:pt x="310" y="311"/>
                  </a:cubicBezTo>
                  <a:cubicBezTo>
                    <a:pt x="344" y="277"/>
                    <a:pt x="363" y="230"/>
                    <a:pt x="363" y="182"/>
                  </a:cubicBezTo>
                  <a:cubicBezTo>
                    <a:pt x="363" y="134"/>
                    <a:pt x="344" y="87"/>
                    <a:pt x="310" y="54"/>
                  </a:cubicBezTo>
                  <a:cubicBezTo>
                    <a:pt x="277" y="20"/>
                    <a:pt x="230"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37"/>
          <p:cNvGrpSpPr/>
          <p:nvPr/>
        </p:nvGrpSpPr>
        <p:grpSpPr>
          <a:xfrm>
            <a:off x="1081583" y="3916561"/>
            <a:ext cx="352618" cy="352580"/>
            <a:chOff x="4180825" y="3304650"/>
            <a:chExt cx="232475" cy="232450"/>
          </a:xfrm>
        </p:grpSpPr>
        <p:sp>
          <p:nvSpPr>
            <p:cNvPr id="600" name="Google Shape;600;p37"/>
            <p:cNvSpPr/>
            <p:nvPr/>
          </p:nvSpPr>
          <p:spPr>
            <a:xfrm>
              <a:off x="4219700" y="3345050"/>
              <a:ext cx="58575" cy="85500"/>
            </a:xfrm>
            <a:custGeom>
              <a:avLst/>
              <a:gdLst/>
              <a:ahLst/>
              <a:cxnLst/>
              <a:rect l="l" t="t" r="r" b="b"/>
              <a:pathLst>
                <a:path w="2343" h="3420" extrusionOk="0">
                  <a:moveTo>
                    <a:pt x="1819" y="364"/>
                  </a:moveTo>
                  <a:cubicBezTo>
                    <a:pt x="1908" y="364"/>
                    <a:pt x="1980" y="437"/>
                    <a:pt x="1980" y="525"/>
                  </a:cubicBezTo>
                  <a:cubicBezTo>
                    <a:pt x="1980" y="583"/>
                    <a:pt x="1948" y="637"/>
                    <a:pt x="1898" y="665"/>
                  </a:cubicBezTo>
                  <a:lnTo>
                    <a:pt x="905" y="1220"/>
                  </a:lnTo>
                  <a:cubicBezTo>
                    <a:pt x="847" y="1252"/>
                    <a:pt x="811" y="1312"/>
                    <a:pt x="811" y="1378"/>
                  </a:cubicBezTo>
                  <a:lnTo>
                    <a:pt x="811" y="1448"/>
                  </a:lnTo>
                  <a:cubicBezTo>
                    <a:pt x="652" y="1342"/>
                    <a:pt x="549" y="1160"/>
                    <a:pt x="549" y="959"/>
                  </a:cubicBezTo>
                  <a:lnTo>
                    <a:pt x="549" y="552"/>
                  </a:lnTo>
                  <a:cubicBezTo>
                    <a:pt x="549" y="505"/>
                    <a:pt x="531" y="459"/>
                    <a:pt x="498" y="426"/>
                  </a:cubicBezTo>
                  <a:lnTo>
                    <a:pt x="439" y="364"/>
                  </a:lnTo>
                  <a:close/>
                  <a:moveTo>
                    <a:pt x="1158" y="1995"/>
                  </a:moveTo>
                  <a:lnTo>
                    <a:pt x="1885" y="2320"/>
                  </a:lnTo>
                  <a:cubicBezTo>
                    <a:pt x="1892" y="2322"/>
                    <a:pt x="1898" y="2329"/>
                    <a:pt x="1900" y="2336"/>
                  </a:cubicBezTo>
                  <a:cubicBezTo>
                    <a:pt x="1903" y="2344"/>
                    <a:pt x="1901" y="2351"/>
                    <a:pt x="1897" y="2358"/>
                  </a:cubicBezTo>
                  <a:lnTo>
                    <a:pt x="1461" y="3045"/>
                  </a:lnTo>
                  <a:cubicBezTo>
                    <a:pt x="1456" y="3053"/>
                    <a:pt x="1447" y="3057"/>
                    <a:pt x="1438" y="3057"/>
                  </a:cubicBezTo>
                  <a:cubicBezTo>
                    <a:pt x="1433" y="3057"/>
                    <a:pt x="1428" y="3056"/>
                    <a:pt x="1424" y="3053"/>
                  </a:cubicBezTo>
                  <a:cubicBezTo>
                    <a:pt x="1416" y="3048"/>
                    <a:pt x="1411" y="3039"/>
                    <a:pt x="1411" y="3031"/>
                  </a:cubicBezTo>
                  <a:lnTo>
                    <a:pt x="1411" y="2515"/>
                  </a:lnTo>
                  <a:cubicBezTo>
                    <a:pt x="1411" y="2469"/>
                    <a:pt x="1395" y="2426"/>
                    <a:pt x="1363" y="2391"/>
                  </a:cubicBezTo>
                  <a:lnTo>
                    <a:pt x="1158" y="2170"/>
                  </a:lnTo>
                  <a:lnTo>
                    <a:pt x="1158" y="1995"/>
                  </a:lnTo>
                  <a:close/>
                  <a:moveTo>
                    <a:pt x="353" y="1"/>
                  </a:moveTo>
                  <a:cubicBezTo>
                    <a:pt x="221" y="1"/>
                    <a:pt x="103" y="79"/>
                    <a:pt x="52" y="201"/>
                  </a:cubicBezTo>
                  <a:cubicBezTo>
                    <a:pt x="0" y="322"/>
                    <a:pt x="26" y="462"/>
                    <a:pt x="118" y="556"/>
                  </a:cubicBezTo>
                  <a:lnTo>
                    <a:pt x="186" y="626"/>
                  </a:lnTo>
                  <a:lnTo>
                    <a:pt x="186" y="959"/>
                  </a:lnTo>
                  <a:cubicBezTo>
                    <a:pt x="186" y="1357"/>
                    <a:pt x="434" y="1708"/>
                    <a:pt x="795" y="1847"/>
                  </a:cubicBezTo>
                  <a:lnTo>
                    <a:pt x="795" y="2241"/>
                  </a:lnTo>
                  <a:cubicBezTo>
                    <a:pt x="795" y="2287"/>
                    <a:pt x="812" y="2330"/>
                    <a:pt x="844" y="2364"/>
                  </a:cubicBezTo>
                  <a:lnTo>
                    <a:pt x="1049" y="2586"/>
                  </a:lnTo>
                  <a:lnTo>
                    <a:pt x="1049" y="3031"/>
                  </a:lnTo>
                  <a:cubicBezTo>
                    <a:pt x="1049" y="3165"/>
                    <a:pt x="1120" y="3293"/>
                    <a:pt x="1235" y="3363"/>
                  </a:cubicBezTo>
                  <a:cubicBezTo>
                    <a:pt x="1298" y="3402"/>
                    <a:pt x="1368" y="3420"/>
                    <a:pt x="1437" y="3420"/>
                  </a:cubicBezTo>
                  <a:cubicBezTo>
                    <a:pt x="1567" y="3420"/>
                    <a:pt x="1693" y="3355"/>
                    <a:pt x="1767" y="3239"/>
                  </a:cubicBezTo>
                  <a:lnTo>
                    <a:pt x="2203" y="2553"/>
                  </a:lnTo>
                  <a:cubicBezTo>
                    <a:pt x="2264" y="2458"/>
                    <a:pt x="2281" y="2340"/>
                    <a:pt x="2248" y="2232"/>
                  </a:cubicBezTo>
                  <a:cubicBezTo>
                    <a:pt x="2215" y="2123"/>
                    <a:pt x="2137" y="2034"/>
                    <a:pt x="2034" y="1988"/>
                  </a:cubicBezTo>
                  <a:lnTo>
                    <a:pt x="1175" y="1605"/>
                  </a:lnTo>
                  <a:lnTo>
                    <a:pt x="1175" y="1485"/>
                  </a:lnTo>
                  <a:lnTo>
                    <a:pt x="2075" y="982"/>
                  </a:lnTo>
                  <a:cubicBezTo>
                    <a:pt x="2241" y="890"/>
                    <a:pt x="2343" y="715"/>
                    <a:pt x="2343" y="525"/>
                  </a:cubicBezTo>
                  <a:cubicBezTo>
                    <a:pt x="2343" y="236"/>
                    <a:pt x="2108" y="1"/>
                    <a:pt x="1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4276550" y="3345050"/>
              <a:ext cx="86050" cy="80925"/>
            </a:xfrm>
            <a:custGeom>
              <a:avLst/>
              <a:gdLst/>
              <a:ahLst/>
              <a:cxnLst/>
              <a:rect l="l" t="t" r="r" b="b"/>
              <a:pathLst>
                <a:path w="3442" h="3237" extrusionOk="0">
                  <a:moveTo>
                    <a:pt x="1923" y="371"/>
                  </a:moveTo>
                  <a:lnTo>
                    <a:pt x="2872" y="657"/>
                  </a:lnTo>
                  <a:cubicBezTo>
                    <a:pt x="2978" y="689"/>
                    <a:pt x="3039" y="801"/>
                    <a:pt x="3010" y="906"/>
                  </a:cubicBezTo>
                  <a:lnTo>
                    <a:pt x="2826" y="1565"/>
                  </a:lnTo>
                  <a:lnTo>
                    <a:pt x="2743" y="1503"/>
                  </a:lnTo>
                  <a:cubicBezTo>
                    <a:pt x="2680" y="1456"/>
                    <a:pt x="2605" y="1433"/>
                    <a:pt x="2531" y="1433"/>
                  </a:cubicBezTo>
                  <a:cubicBezTo>
                    <a:pt x="2451" y="1433"/>
                    <a:pt x="2372" y="1459"/>
                    <a:pt x="2308" y="1511"/>
                  </a:cubicBezTo>
                  <a:lnTo>
                    <a:pt x="2202" y="1419"/>
                  </a:lnTo>
                  <a:cubicBezTo>
                    <a:pt x="2169" y="1390"/>
                    <a:pt x="2127" y="1374"/>
                    <a:pt x="2082" y="1374"/>
                  </a:cubicBezTo>
                  <a:lnTo>
                    <a:pt x="1482" y="1374"/>
                  </a:lnTo>
                  <a:lnTo>
                    <a:pt x="1360" y="1224"/>
                  </a:lnTo>
                  <a:cubicBezTo>
                    <a:pt x="1326" y="1181"/>
                    <a:pt x="1274" y="1156"/>
                    <a:pt x="1219" y="1156"/>
                  </a:cubicBezTo>
                  <a:lnTo>
                    <a:pt x="710" y="1156"/>
                  </a:lnTo>
                  <a:lnTo>
                    <a:pt x="710" y="697"/>
                  </a:lnTo>
                  <a:lnTo>
                    <a:pt x="1923" y="371"/>
                  </a:lnTo>
                  <a:close/>
                  <a:moveTo>
                    <a:pt x="1131" y="1519"/>
                  </a:moveTo>
                  <a:lnTo>
                    <a:pt x="1468" y="1937"/>
                  </a:lnTo>
                  <a:lnTo>
                    <a:pt x="1277" y="2256"/>
                  </a:lnTo>
                  <a:cubicBezTo>
                    <a:pt x="1268" y="2272"/>
                    <a:pt x="1260" y="2290"/>
                    <a:pt x="1256" y="2308"/>
                  </a:cubicBezTo>
                  <a:lnTo>
                    <a:pt x="1136" y="2825"/>
                  </a:lnTo>
                  <a:cubicBezTo>
                    <a:pt x="1129" y="2853"/>
                    <a:pt x="1103" y="2873"/>
                    <a:pt x="1073" y="2873"/>
                  </a:cubicBezTo>
                  <a:cubicBezTo>
                    <a:pt x="1041" y="2873"/>
                    <a:pt x="1014" y="2850"/>
                    <a:pt x="1009" y="2818"/>
                  </a:cubicBezTo>
                  <a:lnTo>
                    <a:pt x="958" y="2420"/>
                  </a:lnTo>
                  <a:cubicBezTo>
                    <a:pt x="929" y="2197"/>
                    <a:pt x="754" y="2023"/>
                    <a:pt x="537" y="1990"/>
                  </a:cubicBezTo>
                  <a:lnTo>
                    <a:pt x="373" y="1847"/>
                  </a:lnTo>
                  <a:cubicBezTo>
                    <a:pt x="367" y="1842"/>
                    <a:pt x="364" y="1835"/>
                    <a:pt x="364" y="1829"/>
                  </a:cubicBezTo>
                  <a:lnTo>
                    <a:pt x="364" y="1543"/>
                  </a:lnTo>
                  <a:cubicBezTo>
                    <a:pt x="364" y="1530"/>
                    <a:pt x="374" y="1519"/>
                    <a:pt x="388" y="1519"/>
                  </a:cubicBezTo>
                  <a:close/>
                  <a:moveTo>
                    <a:pt x="1925" y="1"/>
                  </a:moveTo>
                  <a:cubicBezTo>
                    <a:pt x="1910" y="1"/>
                    <a:pt x="1894" y="3"/>
                    <a:pt x="1879" y="7"/>
                  </a:cubicBezTo>
                  <a:lnTo>
                    <a:pt x="481" y="382"/>
                  </a:lnTo>
                  <a:cubicBezTo>
                    <a:pt x="401" y="403"/>
                    <a:pt x="346" y="475"/>
                    <a:pt x="346" y="558"/>
                  </a:cubicBezTo>
                  <a:lnTo>
                    <a:pt x="346" y="1159"/>
                  </a:lnTo>
                  <a:cubicBezTo>
                    <a:pt x="153" y="1179"/>
                    <a:pt x="1" y="1344"/>
                    <a:pt x="1" y="1543"/>
                  </a:cubicBezTo>
                  <a:lnTo>
                    <a:pt x="1" y="1829"/>
                  </a:lnTo>
                  <a:cubicBezTo>
                    <a:pt x="1" y="1940"/>
                    <a:pt x="50" y="2047"/>
                    <a:pt x="133" y="2120"/>
                  </a:cubicBezTo>
                  <a:lnTo>
                    <a:pt x="343" y="2303"/>
                  </a:lnTo>
                  <a:cubicBezTo>
                    <a:pt x="376" y="2332"/>
                    <a:pt x="418" y="2348"/>
                    <a:pt x="463" y="2348"/>
                  </a:cubicBezTo>
                  <a:cubicBezTo>
                    <a:pt x="531" y="2348"/>
                    <a:pt x="589" y="2398"/>
                    <a:pt x="598" y="2467"/>
                  </a:cubicBezTo>
                  <a:lnTo>
                    <a:pt x="649" y="2865"/>
                  </a:lnTo>
                  <a:cubicBezTo>
                    <a:pt x="677" y="3077"/>
                    <a:pt x="859" y="3237"/>
                    <a:pt x="1073" y="3237"/>
                  </a:cubicBezTo>
                  <a:cubicBezTo>
                    <a:pt x="1273" y="3237"/>
                    <a:pt x="1444" y="3101"/>
                    <a:pt x="1489" y="2907"/>
                  </a:cubicBezTo>
                  <a:lnTo>
                    <a:pt x="1603" y="2418"/>
                  </a:lnTo>
                  <a:lnTo>
                    <a:pt x="1844" y="2015"/>
                  </a:lnTo>
                  <a:cubicBezTo>
                    <a:pt x="1882" y="1950"/>
                    <a:pt x="1877" y="1868"/>
                    <a:pt x="1829" y="1808"/>
                  </a:cubicBezTo>
                  <a:lnTo>
                    <a:pt x="1772" y="1737"/>
                  </a:lnTo>
                  <a:lnTo>
                    <a:pt x="2014" y="1737"/>
                  </a:lnTo>
                  <a:lnTo>
                    <a:pt x="2102" y="1814"/>
                  </a:lnTo>
                  <a:cubicBezTo>
                    <a:pt x="2162" y="1866"/>
                    <a:pt x="2235" y="1892"/>
                    <a:pt x="2308" y="1892"/>
                  </a:cubicBezTo>
                  <a:cubicBezTo>
                    <a:pt x="2389" y="1892"/>
                    <a:pt x="2470" y="1861"/>
                    <a:pt x="2531" y="1799"/>
                  </a:cubicBezTo>
                  <a:lnTo>
                    <a:pt x="2668" y="1901"/>
                  </a:lnTo>
                  <a:cubicBezTo>
                    <a:pt x="2722" y="1942"/>
                    <a:pt x="2789" y="1963"/>
                    <a:pt x="2855" y="1963"/>
                  </a:cubicBezTo>
                  <a:cubicBezTo>
                    <a:pt x="2889" y="1963"/>
                    <a:pt x="2922" y="1958"/>
                    <a:pt x="2955" y="1946"/>
                  </a:cubicBezTo>
                  <a:cubicBezTo>
                    <a:pt x="3053" y="1913"/>
                    <a:pt x="3128" y="1834"/>
                    <a:pt x="3155" y="1735"/>
                  </a:cubicBezTo>
                  <a:lnTo>
                    <a:pt x="3360" y="1004"/>
                  </a:lnTo>
                  <a:cubicBezTo>
                    <a:pt x="3442" y="709"/>
                    <a:pt x="3271" y="397"/>
                    <a:pt x="2977" y="309"/>
                  </a:cubicBezTo>
                  <a:lnTo>
                    <a:pt x="1978" y="9"/>
                  </a:lnTo>
                  <a:cubicBezTo>
                    <a:pt x="1961" y="4"/>
                    <a:pt x="1943" y="1"/>
                    <a:pt x="1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4280500" y="3322825"/>
              <a:ext cx="9100" cy="9100"/>
            </a:xfrm>
            <a:custGeom>
              <a:avLst/>
              <a:gdLst/>
              <a:ahLst/>
              <a:cxnLst/>
              <a:rect l="l" t="t" r="r" b="b"/>
              <a:pathLst>
                <a:path w="364" h="364" extrusionOk="0">
                  <a:moveTo>
                    <a:pt x="182" y="0"/>
                  </a:moveTo>
                  <a:cubicBezTo>
                    <a:pt x="135" y="0"/>
                    <a:pt x="88" y="19"/>
                    <a:pt x="54" y="53"/>
                  </a:cubicBezTo>
                  <a:cubicBezTo>
                    <a:pt x="20" y="87"/>
                    <a:pt x="1" y="134"/>
                    <a:pt x="1" y="182"/>
                  </a:cubicBezTo>
                  <a:cubicBezTo>
                    <a:pt x="1" y="230"/>
                    <a:pt x="20" y="276"/>
                    <a:pt x="54" y="310"/>
                  </a:cubicBezTo>
                  <a:cubicBezTo>
                    <a:pt x="88" y="344"/>
                    <a:pt x="135" y="363"/>
                    <a:pt x="182" y="363"/>
                  </a:cubicBezTo>
                  <a:cubicBezTo>
                    <a:pt x="230" y="363"/>
                    <a:pt x="278" y="344"/>
                    <a:pt x="311" y="310"/>
                  </a:cubicBezTo>
                  <a:cubicBezTo>
                    <a:pt x="345" y="276"/>
                    <a:pt x="364" y="230"/>
                    <a:pt x="364" y="182"/>
                  </a:cubicBezTo>
                  <a:cubicBezTo>
                    <a:pt x="364" y="134"/>
                    <a:pt x="345" y="87"/>
                    <a:pt x="311" y="53"/>
                  </a:cubicBezTo>
                  <a:cubicBezTo>
                    <a:pt x="278" y="19"/>
                    <a:pt x="230"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4180825" y="3304650"/>
              <a:ext cx="232475" cy="232450"/>
            </a:xfrm>
            <a:custGeom>
              <a:avLst/>
              <a:gdLst/>
              <a:ahLst/>
              <a:cxnLst/>
              <a:rect l="l" t="t" r="r" b="b"/>
              <a:pathLst>
                <a:path w="9299" h="9298" extrusionOk="0">
                  <a:moveTo>
                    <a:pt x="6937" y="364"/>
                  </a:moveTo>
                  <a:cubicBezTo>
                    <a:pt x="7238" y="364"/>
                    <a:pt x="7482" y="608"/>
                    <a:pt x="7482" y="909"/>
                  </a:cubicBezTo>
                  <a:lnTo>
                    <a:pt x="7482" y="7372"/>
                  </a:lnTo>
                  <a:lnTo>
                    <a:pt x="7482" y="8390"/>
                  </a:lnTo>
                  <a:cubicBezTo>
                    <a:pt x="7482" y="8594"/>
                    <a:pt x="7550" y="8783"/>
                    <a:pt x="7664" y="8935"/>
                  </a:cubicBezTo>
                  <a:lnTo>
                    <a:pt x="2035" y="8935"/>
                  </a:lnTo>
                  <a:cubicBezTo>
                    <a:pt x="1654" y="8935"/>
                    <a:pt x="1345" y="8625"/>
                    <a:pt x="1345" y="8245"/>
                  </a:cubicBezTo>
                  <a:lnTo>
                    <a:pt x="1345" y="1090"/>
                  </a:lnTo>
                  <a:lnTo>
                    <a:pt x="3015" y="1090"/>
                  </a:lnTo>
                  <a:cubicBezTo>
                    <a:pt x="3115" y="1090"/>
                    <a:pt x="3197" y="1009"/>
                    <a:pt x="3197" y="909"/>
                  </a:cubicBezTo>
                  <a:cubicBezTo>
                    <a:pt x="3197" y="808"/>
                    <a:pt x="3115" y="727"/>
                    <a:pt x="3015" y="727"/>
                  </a:cubicBezTo>
                  <a:lnTo>
                    <a:pt x="395" y="727"/>
                  </a:lnTo>
                  <a:cubicBezTo>
                    <a:pt x="470" y="516"/>
                    <a:pt x="672" y="364"/>
                    <a:pt x="908" y="364"/>
                  </a:cubicBezTo>
                  <a:lnTo>
                    <a:pt x="6211" y="364"/>
                  </a:lnTo>
                  <a:cubicBezTo>
                    <a:pt x="6131" y="470"/>
                    <a:pt x="6075" y="593"/>
                    <a:pt x="6047" y="727"/>
                  </a:cubicBezTo>
                  <a:lnTo>
                    <a:pt x="5049" y="727"/>
                  </a:lnTo>
                  <a:cubicBezTo>
                    <a:pt x="4948" y="727"/>
                    <a:pt x="4867" y="808"/>
                    <a:pt x="4867" y="909"/>
                  </a:cubicBezTo>
                  <a:cubicBezTo>
                    <a:pt x="4867" y="1009"/>
                    <a:pt x="4948" y="1090"/>
                    <a:pt x="5049" y="1090"/>
                  </a:cubicBezTo>
                  <a:lnTo>
                    <a:pt x="6211" y="1090"/>
                  </a:lnTo>
                  <a:cubicBezTo>
                    <a:pt x="6311" y="1090"/>
                    <a:pt x="6392" y="1009"/>
                    <a:pt x="6392" y="909"/>
                  </a:cubicBezTo>
                  <a:cubicBezTo>
                    <a:pt x="6392" y="608"/>
                    <a:pt x="6637" y="364"/>
                    <a:pt x="6937" y="364"/>
                  </a:cubicBezTo>
                  <a:close/>
                  <a:moveTo>
                    <a:pt x="8935" y="7155"/>
                  </a:moveTo>
                  <a:lnTo>
                    <a:pt x="8935" y="8390"/>
                  </a:lnTo>
                  <a:cubicBezTo>
                    <a:pt x="8935" y="8690"/>
                    <a:pt x="8690" y="8935"/>
                    <a:pt x="8390" y="8935"/>
                  </a:cubicBezTo>
                  <a:cubicBezTo>
                    <a:pt x="8090" y="8935"/>
                    <a:pt x="7845" y="8690"/>
                    <a:pt x="7845" y="8390"/>
                  </a:cubicBezTo>
                  <a:lnTo>
                    <a:pt x="7845" y="7155"/>
                  </a:lnTo>
                  <a:close/>
                  <a:moveTo>
                    <a:pt x="908" y="1"/>
                  </a:moveTo>
                  <a:cubicBezTo>
                    <a:pt x="408" y="1"/>
                    <a:pt x="0" y="408"/>
                    <a:pt x="0" y="909"/>
                  </a:cubicBezTo>
                  <a:cubicBezTo>
                    <a:pt x="0" y="1009"/>
                    <a:pt x="81" y="1090"/>
                    <a:pt x="182" y="1090"/>
                  </a:cubicBezTo>
                  <a:lnTo>
                    <a:pt x="982" y="1090"/>
                  </a:lnTo>
                  <a:lnTo>
                    <a:pt x="982" y="8245"/>
                  </a:lnTo>
                  <a:cubicBezTo>
                    <a:pt x="982" y="8825"/>
                    <a:pt x="1454" y="9298"/>
                    <a:pt x="2035" y="9298"/>
                  </a:cubicBezTo>
                  <a:lnTo>
                    <a:pt x="8390" y="9298"/>
                  </a:lnTo>
                  <a:cubicBezTo>
                    <a:pt x="8890" y="9298"/>
                    <a:pt x="9298" y="8891"/>
                    <a:pt x="9298" y="8390"/>
                  </a:cubicBezTo>
                  <a:lnTo>
                    <a:pt x="9298" y="6973"/>
                  </a:lnTo>
                  <a:cubicBezTo>
                    <a:pt x="9298" y="6873"/>
                    <a:pt x="9217" y="6792"/>
                    <a:pt x="9117" y="6792"/>
                  </a:cubicBezTo>
                  <a:lnTo>
                    <a:pt x="7845" y="6792"/>
                  </a:lnTo>
                  <a:lnTo>
                    <a:pt x="7845" y="909"/>
                  </a:lnTo>
                  <a:cubicBezTo>
                    <a:pt x="7845" y="408"/>
                    <a:pt x="7437" y="1"/>
                    <a:pt x="6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4241350" y="3448100"/>
              <a:ext cx="99600" cy="9125"/>
            </a:xfrm>
            <a:custGeom>
              <a:avLst/>
              <a:gdLst/>
              <a:ahLst/>
              <a:cxnLst/>
              <a:rect l="l" t="t" r="r" b="b"/>
              <a:pathLst>
                <a:path w="3984" h="365" extrusionOk="0">
                  <a:moveTo>
                    <a:pt x="182" y="1"/>
                  </a:moveTo>
                  <a:cubicBezTo>
                    <a:pt x="82" y="1"/>
                    <a:pt x="0" y="82"/>
                    <a:pt x="0" y="182"/>
                  </a:cubicBezTo>
                  <a:cubicBezTo>
                    <a:pt x="0" y="283"/>
                    <a:pt x="82" y="364"/>
                    <a:pt x="182" y="364"/>
                  </a:cubicBezTo>
                  <a:lnTo>
                    <a:pt x="3802" y="364"/>
                  </a:lnTo>
                  <a:cubicBezTo>
                    <a:pt x="3902" y="364"/>
                    <a:pt x="3984" y="283"/>
                    <a:pt x="3984" y="182"/>
                  </a:cubicBezTo>
                  <a:cubicBezTo>
                    <a:pt x="3984" y="82"/>
                    <a:pt x="3902" y="1"/>
                    <a:pt x="3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4241350" y="3473550"/>
              <a:ext cx="99600" cy="9075"/>
            </a:xfrm>
            <a:custGeom>
              <a:avLst/>
              <a:gdLst/>
              <a:ahLst/>
              <a:cxnLst/>
              <a:rect l="l" t="t" r="r" b="b"/>
              <a:pathLst>
                <a:path w="3984" h="363" extrusionOk="0">
                  <a:moveTo>
                    <a:pt x="182" y="0"/>
                  </a:moveTo>
                  <a:cubicBezTo>
                    <a:pt x="82" y="0"/>
                    <a:pt x="0" y="81"/>
                    <a:pt x="0" y="182"/>
                  </a:cubicBezTo>
                  <a:cubicBezTo>
                    <a:pt x="0" y="281"/>
                    <a:pt x="82" y="362"/>
                    <a:pt x="182" y="362"/>
                  </a:cubicBezTo>
                  <a:lnTo>
                    <a:pt x="3802" y="362"/>
                  </a:lnTo>
                  <a:cubicBezTo>
                    <a:pt x="3902" y="362"/>
                    <a:pt x="3984" y="281"/>
                    <a:pt x="3984" y="182"/>
                  </a:cubicBezTo>
                  <a:cubicBezTo>
                    <a:pt x="3984" y="81"/>
                    <a:pt x="3902" y="0"/>
                    <a:pt x="3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4331850" y="3498950"/>
              <a:ext cx="9100" cy="9100"/>
            </a:xfrm>
            <a:custGeom>
              <a:avLst/>
              <a:gdLst/>
              <a:ahLst/>
              <a:cxnLst/>
              <a:rect l="l" t="t" r="r" b="b"/>
              <a:pathLst>
                <a:path w="364" h="364" extrusionOk="0">
                  <a:moveTo>
                    <a:pt x="182" y="0"/>
                  </a:moveTo>
                  <a:cubicBezTo>
                    <a:pt x="134" y="0"/>
                    <a:pt x="88" y="20"/>
                    <a:pt x="54" y="54"/>
                  </a:cubicBezTo>
                  <a:cubicBezTo>
                    <a:pt x="20" y="88"/>
                    <a:pt x="0" y="134"/>
                    <a:pt x="0" y="182"/>
                  </a:cubicBezTo>
                  <a:cubicBezTo>
                    <a:pt x="0" y="230"/>
                    <a:pt x="20" y="276"/>
                    <a:pt x="54" y="310"/>
                  </a:cubicBezTo>
                  <a:cubicBezTo>
                    <a:pt x="88" y="344"/>
                    <a:pt x="134" y="364"/>
                    <a:pt x="182" y="364"/>
                  </a:cubicBezTo>
                  <a:cubicBezTo>
                    <a:pt x="230" y="364"/>
                    <a:pt x="276" y="344"/>
                    <a:pt x="310" y="310"/>
                  </a:cubicBezTo>
                  <a:cubicBezTo>
                    <a:pt x="344" y="276"/>
                    <a:pt x="364" y="230"/>
                    <a:pt x="364" y="182"/>
                  </a:cubicBezTo>
                  <a:cubicBezTo>
                    <a:pt x="364" y="134"/>
                    <a:pt x="344" y="88"/>
                    <a:pt x="310" y="54"/>
                  </a:cubicBezTo>
                  <a:cubicBezTo>
                    <a:pt x="276" y="20"/>
                    <a:pt x="230"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4241350" y="3498950"/>
              <a:ext cx="75250" cy="9100"/>
            </a:xfrm>
            <a:custGeom>
              <a:avLst/>
              <a:gdLst/>
              <a:ahLst/>
              <a:cxnLst/>
              <a:rect l="l" t="t" r="r" b="b"/>
              <a:pathLst>
                <a:path w="3010" h="364" extrusionOk="0">
                  <a:moveTo>
                    <a:pt x="182" y="0"/>
                  </a:moveTo>
                  <a:cubicBezTo>
                    <a:pt x="82" y="0"/>
                    <a:pt x="0" y="82"/>
                    <a:pt x="0" y="182"/>
                  </a:cubicBezTo>
                  <a:cubicBezTo>
                    <a:pt x="0" y="282"/>
                    <a:pt x="82" y="364"/>
                    <a:pt x="182" y="364"/>
                  </a:cubicBezTo>
                  <a:lnTo>
                    <a:pt x="2828" y="364"/>
                  </a:lnTo>
                  <a:cubicBezTo>
                    <a:pt x="2928" y="364"/>
                    <a:pt x="3009" y="282"/>
                    <a:pt x="3009" y="182"/>
                  </a:cubicBezTo>
                  <a:cubicBezTo>
                    <a:pt x="3009" y="82"/>
                    <a:pt x="2928" y="0"/>
                    <a:pt x="2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a:spLocks noGrp="1"/>
          </p:cNvSpPr>
          <p:nvPr>
            <p:ph type="title"/>
          </p:nvPr>
        </p:nvSpPr>
        <p:spPr>
          <a:xfrm>
            <a:off x="1859550" y="2150850"/>
            <a:ext cx="542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a:t>
            </a:r>
            <a:br>
              <a:rPr lang="en" dirty="0" smtClean="0"/>
            </a:br>
            <a:r>
              <a:rPr lang="en" dirty="0" smtClean="0"/>
              <a:t>Preparation</a:t>
            </a:r>
            <a:br>
              <a:rPr lang="en" dirty="0" smtClean="0"/>
            </a:br>
            <a:endParaRPr dirty="0"/>
          </a:p>
        </p:txBody>
      </p:sp>
      <p:sp>
        <p:nvSpPr>
          <p:cNvPr id="519" name="Google Shape;519;p35"/>
          <p:cNvSpPr txBox="1">
            <a:spLocks noGrp="1"/>
          </p:cNvSpPr>
          <p:nvPr>
            <p:ph type="subTitle" idx="1"/>
          </p:nvPr>
        </p:nvSpPr>
        <p:spPr>
          <a:xfrm>
            <a:off x="1859550" y="2903575"/>
            <a:ext cx="54249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dirty="0"/>
          </a:p>
        </p:txBody>
      </p:sp>
      <p:sp>
        <p:nvSpPr>
          <p:cNvPr id="520" name="Google Shape;520;p35"/>
          <p:cNvSpPr txBox="1">
            <a:spLocks noGrp="1"/>
          </p:cNvSpPr>
          <p:nvPr>
            <p:ph type="title" idx="2"/>
          </p:nvPr>
        </p:nvSpPr>
        <p:spPr>
          <a:xfrm>
            <a:off x="3851850" y="1337825"/>
            <a:ext cx="1440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02</a:t>
            </a:r>
            <a:endParaRPr dirty="0"/>
          </a:p>
        </p:txBody>
      </p:sp>
      <p:grpSp>
        <p:nvGrpSpPr>
          <p:cNvPr id="521" name="Google Shape;521;p35"/>
          <p:cNvGrpSpPr/>
          <p:nvPr/>
        </p:nvGrpSpPr>
        <p:grpSpPr>
          <a:xfrm flipH="1">
            <a:off x="7293422" y="316925"/>
            <a:ext cx="1647001" cy="1779094"/>
            <a:chOff x="1360600" y="238200"/>
            <a:chExt cx="4848400" cy="5237250"/>
          </a:xfrm>
        </p:grpSpPr>
        <p:sp>
          <p:nvSpPr>
            <p:cNvPr id="522" name="Google Shape;522;p35"/>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1850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0"/>
          <p:cNvSpPr txBox="1">
            <a:spLocks noGrp="1"/>
          </p:cNvSpPr>
          <p:nvPr>
            <p:ph type="title"/>
          </p:nvPr>
        </p:nvSpPr>
        <p:spPr>
          <a:xfrm>
            <a:off x="261471" y="438150"/>
            <a:ext cx="43950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Overview</a:t>
            </a:r>
            <a:endParaRPr dirty="0"/>
          </a:p>
        </p:txBody>
      </p:sp>
      <p:sp>
        <p:nvSpPr>
          <p:cNvPr id="707" name="Google Shape;707;p40"/>
          <p:cNvSpPr txBox="1">
            <a:spLocks noGrp="1"/>
          </p:cNvSpPr>
          <p:nvPr>
            <p:ph type="subTitle" idx="1"/>
          </p:nvPr>
        </p:nvSpPr>
        <p:spPr>
          <a:xfrm>
            <a:off x="2362200" y="742950"/>
            <a:ext cx="64770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This data contains 641 rows and 12 features with </a:t>
            </a:r>
            <a:r>
              <a:rPr lang="en" dirty="0" smtClean="0">
                <a:solidFill>
                  <a:srgbClr val="00B050"/>
                </a:solidFill>
              </a:rPr>
              <a:t>“Loan Status” </a:t>
            </a:r>
            <a:r>
              <a:rPr lang="en" dirty="0" smtClean="0"/>
              <a:t>being Accepted or being rejected as a target.</a:t>
            </a:r>
          </a:p>
          <a:p>
            <a:pPr marL="0" lvl="0" indent="0" algn="l" rtl="0">
              <a:spcBef>
                <a:spcPts val="0"/>
              </a:spcBef>
              <a:spcAft>
                <a:spcPts val="1600"/>
              </a:spcAft>
              <a:buNone/>
            </a:pPr>
            <a:r>
              <a:rPr lang="en" dirty="0" smtClean="0"/>
              <a:t>Features consist 7 categorical features, and 5 numerical data features.</a:t>
            </a:r>
          </a:p>
          <a:p>
            <a:pPr marL="0" lvl="0" indent="0" algn="l" rtl="0">
              <a:spcBef>
                <a:spcPts val="0"/>
              </a:spcBef>
              <a:spcAft>
                <a:spcPts val="1600"/>
              </a:spcAft>
              <a:buNone/>
            </a:pPr>
            <a:endParaRPr dirty="0"/>
          </a:p>
        </p:txBody>
      </p:sp>
      <p:pic>
        <p:nvPicPr>
          <p:cNvPr id="9" name="Picture Placeholder 8"/>
          <p:cNvPicPr>
            <a:picLocks noGrp="1" noChangeAspect="1"/>
          </p:cNvPicPr>
          <p:nvPr>
            <p:ph type="pic" idx="2"/>
          </p:nvPr>
        </p:nvPicPr>
        <p:blipFill>
          <a:blip r:embed="rId3">
            <a:extLst>
              <a:ext uri="{28A0092B-C50C-407E-A947-70E740481C1C}">
                <a14:useLocalDpi xmlns:a14="http://schemas.microsoft.com/office/drawing/2010/main" val="0"/>
              </a:ext>
            </a:extLst>
          </a:blip>
          <a:srcRect l="20443" r="20443"/>
          <a:stretch>
            <a:fillRect/>
          </a:stretch>
        </p:blipFill>
        <p:spPr>
          <a:xfrm>
            <a:off x="457200" y="1428750"/>
            <a:ext cx="1664581" cy="1828800"/>
          </a:xfrm>
        </p:spPr>
      </p:pic>
      <p:graphicFrame>
        <p:nvGraphicFramePr>
          <p:cNvPr id="10" name="Table 9"/>
          <p:cNvGraphicFramePr>
            <a:graphicFrameLocks noGrp="1"/>
          </p:cNvGraphicFramePr>
          <p:nvPr>
            <p:extLst>
              <p:ext uri="{D42A27DB-BD31-4B8C-83A1-F6EECF244321}">
                <p14:modId xmlns:p14="http://schemas.microsoft.com/office/powerpoint/2010/main" val="2769882651"/>
              </p:ext>
            </p:extLst>
          </p:nvPr>
        </p:nvGraphicFramePr>
        <p:xfrm>
          <a:off x="2743200" y="1885950"/>
          <a:ext cx="6096000" cy="2169160"/>
        </p:xfrm>
        <a:graphic>
          <a:graphicData uri="http://schemas.openxmlformats.org/drawingml/2006/table">
            <a:tbl>
              <a:tblPr firstRow="1" bandRow="1">
                <a:tableStyleId>{C272CF32-F9BF-4B66-89F3-70CCAFEF64A4}</a:tableStyleId>
              </a:tblPr>
              <a:tblGrid>
                <a:gridCol w="3048000"/>
                <a:gridCol w="3048000"/>
              </a:tblGrid>
              <a:tr h="370840">
                <a:tc>
                  <a:txBody>
                    <a:bodyPr/>
                    <a:lstStyle/>
                    <a:p>
                      <a:r>
                        <a:rPr lang="en-US" dirty="0" smtClean="0"/>
                        <a:t>Numerical Features</a:t>
                      </a:r>
                      <a:endParaRPr lang="en-US" dirty="0"/>
                    </a:p>
                  </a:txBody>
                  <a:tcPr>
                    <a:solidFill>
                      <a:srgbClr val="92D050"/>
                    </a:solidFill>
                  </a:tcPr>
                </a:tc>
                <a:tc>
                  <a:txBody>
                    <a:bodyPr/>
                    <a:lstStyle/>
                    <a:p>
                      <a:r>
                        <a:rPr lang="en-US" dirty="0" smtClean="0"/>
                        <a:t>Categorical</a:t>
                      </a:r>
                      <a:r>
                        <a:rPr lang="en-US" baseline="0" dirty="0" smtClean="0"/>
                        <a:t> Features</a:t>
                      </a:r>
                      <a:endParaRPr lang="en-US" dirty="0"/>
                    </a:p>
                  </a:txBody>
                  <a:tcPr>
                    <a:solidFill>
                      <a:srgbClr val="FFC000"/>
                    </a:solidFill>
                  </a:tcPr>
                </a:tc>
              </a:tr>
              <a:tr h="370840">
                <a:tc>
                  <a:txBody>
                    <a:bodyPr/>
                    <a:lstStyle/>
                    <a:p>
                      <a:pPr marL="285750" indent="-285750">
                        <a:buFont typeface="Arial" panose="020B0604020202020204" pitchFamily="34" charset="0"/>
                        <a:buChar char="•"/>
                      </a:pPr>
                      <a:r>
                        <a:rPr lang="en-US" dirty="0" smtClean="0"/>
                        <a:t>Applicant</a:t>
                      </a:r>
                      <a:r>
                        <a:rPr lang="en-US" baseline="0" dirty="0" smtClean="0"/>
                        <a:t> Income</a:t>
                      </a:r>
                    </a:p>
                    <a:p>
                      <a:pPr marL="285750" indent="-285750">
                        <a:buFont typeface="Arial" panose="020B0604020202020204" pitchFamily="34" charset="0"/>
                        <a:buChar char="•"/>
                      </a:pPr>
                      <a:r>
                        <a:rPr lang="en-US" baseline="0" dirty="0" smtClean="0"/>
                        <a:t>Co Applicant Income</a:t>
                      </a:r>
                    </a:p>
                    <a:p>
                      <a:pPr marL="285750" indent="-285750">
                        <a:buFont typeface="Arial" panose="020B0604020202020204" pitchFamily="34" charset="0"/>
                        <a:buChar char="•"/>
                      </a:pPr>
                      <a:r>
                        <a:rPr lang="en-US" baseline="0" dirty="0" smtClean="0"/>
                        <a:t>Loan Amount</a:t>
                      </a:r>
                    </a:p>
                    <a:p>
                      <a:pPr marL="285750" indent="-285750">
                        <a:buFont typeface="Arial" panose="020B0604020202020204" pitchFamily="34" charset="0"/>
                        <a:buChar char="•"/>
                      </a:pPr>
                      <a:r>
                        <a:rPr lang="en-US" baseline="0" dirty="0" smtClean="0"/>
                        <a:t>Loan Amount Term</a:t>
                      </a:r>
                    </a:p>
                    <a:p>
                      <a:pPr marL="285750" indent="-285750">
                        <a:buFont typeface="Arial" panose="020B0604020202020204" pitchFamily="34" charset="0"/>
                        <a:buChar char="•"/>
                      </a:pPr>
                      <a:r>
                        <a:rPr lang="en-US" baseline="0" dirty="0" smtClean="0"/>
                        <a:t>Credit History</a:t>
                      </a:r>
                      <a:endParaRPr lang="en-US" dirty="0"/>
                    </a:p>
                  </a:txBody>
                  <a:tcPr/>
                </a:tc>
                <a:tc>
                  <a:txBody>
                    <a:bodyPr/>
                    <a:lstStyle/>
                    <a:p>
                      <a:pPr marL="285750" indent="-285750">
                        <a:buFont typeface="Arial" panose="020B0604020202020204" pitchFamily="34" charset="0"/>
                        <a:buChar char="•"/>
                      </a:pPr>
                      <a:r>
                        <a:rPr lang="en-US" dirty="0" smtClean="0"/>
                        <a:t>Loan ID</a:t>
                      </a:r>
                    </a:p>
                    <a:p>
                      <a:pPr marL="285750" indent="-285750">
                        <a:buFont typeface="Arial" panose="020B0604020202020204" pitchFamily="34" charset="0"/>
                        <a:buChar char="•"/>
                      </a:pPr>
                      <a:r>
                        <a:rPr lang="en-US" dirty="0" smtClean="0"/>
                        <a:t>Gender</a:t>
                      </a:r>
                    </a:p>
                    <a:p>
                      <a:pPr marL="285750" indent="-285750">
                        <a:buFont typeface="Arial" panose="020B0604020202020204" pitchFamily="34" charset="0"/>
                        <a:buChar char="•"/>
                      </a:pPr>
                      <a:r>
                        <a:rPr lang="en-US" dirty="0" smtClean="0"/>
                        <a:t>Married</a:t>
                      </a:r>
                    </a:p>
                    <a:p>
                      <a:pPr marL="285750" indent="-285750">
                        <a:buFont typeface="Arial" panose="020B0604020202020204" pitchFamily="34" charset="0"/>
                        <a:buChar char="•"/>
                      </a:pPr>
                      <a:r>
                        <a:rPr lang="en-US" dirty="0" smtClean="0"/>
                        <a:t>Dependents</a:t>
                      </a:r>
                    </a:p>
                    <a:p>
                      <a:pPr marL="285750" indent="-285750">
                        <a:buFont typeface="Arial" panose="020B0604020202020204" pitchFamily="34" charset="0"/>
                        <a:buChar char="•"/>
                      </a:pPr>
                      <a:r>
                        <a:rPr lang="en-US" dirty="0" smtClean="0"/>
                        <a:t>Education</a:t>
                      </a:r>
                    </a:p>
                    <a:p>
                      <a:pPr marL="285750" indent="-285750">
                        <a:buFont typeface="Arial" panose="020B0604020202020204" pitchFamily="34" charset="0"/>
                        <a:buChar char="•"/>
                      </a:pPr>
                      <a:r>
                        <a:rPr lang="en-US" dirty="0" smtClean="0"/>
                        <a:t>Self Employed</a:t>
                      </a:r>
                    </a:p>
                    <a:p>
                      <a:pPr marL="285750" indent="-285750">
                        <a:buFont typeface="Arial" panose="020B0604020202020204" pitchFamily="34" charset="0"/>
                        <a:buChar char="•"/>
                      </a:pPr>
                      <a:r>
                        <a:rPr lang="en-US" dirty="0" smtClean="0"/>
                        <a:t>Residential</a:t>
                      </a:r>
                      <a:r>
                        <a:rPr lang="en-US" baseline="0" dirty="0" smtClean="0"/>
                        <a:t> Area</a:t>
                      </a:r>
                      <a:endParaRPr lang="en-US" dirty="0" smtClean="0"/>
                    </a:p>
                    <a:p>
                      <a:pPr marL="285750" indent="-285750">
                        <a:buFont typeface="Arial" panose="020B0604020202020204" pitchFamily="34" charset="0"/>
                        <a:buChar char="•"/>
                      </a:pPr>
                      <a:r>
                        <a:rPr lang="en-US" dirty="0" smtClean="0"/>
                        <a:t>Loan</a:t>
                      </a:r>
                      <a:r>
                        <a:rPr lang="en-US" baseline="0" dirty="0" smtClean="0"/>
                        <a:t> Status</a:t>
                      </a:r>
                      <a:endParaRPr lang="en-US" dirty="0"/>
                    </a:p>
                  </a:txBody>
                  <a:tcPr/>
                </a:tc>
              </a:tr>
            </a:tbl>
          </a:graphicData>
        </a:graphic>
      </p:graphicFrame>
      <p:sp>
        <p:nvSpPr>
          <p:cNvPr id="14" name="Google Shape;707;p40"/>
          <p:cNvSpPr txBox="1">
            <a:spLocks/>
          </p:cNvSpPr>
          <p:nvPr/>
        </p:nvSpPr>
        <p:spPr>
          <a:xfrm>
            <a:off x="228600" y="3775449"/>
            <a:ext cx="2819400" cy="707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Noto Sans"/>
              <a:buNone/>
              <a:defRPr sz="1400" b="0" i="0" u="none" strike="noStrike" cap="none">
                <a:solidFill>
                  <a:schemeClr val="dk1"/>
                </a:solidFill>
                <a:latin typeface="Noto Sans"/>
                <a:ea typeface="Noto Sans"/>
                <a:cs typeface="Noto Sans"/>
                <a:sym typeface="Noto Sans"/>
              </a:defRPr>
            </a:lvl1pPr>
            <a:lvl2pPr marL="914400" marR="0" lvl="1" indent="-317500" algn="ctr" rtl="0">
              <a:lnSpc>
                <a:spcPct val="100000"/>
              </a:lnSpc>
              <a:spcBef>
                <a:spcPts val="1600"/>
              </a:spcBef>
              <a:spcAft>
                <a:spcPts val="0"/>
              </a:spcAft>
              <a:buClr>
                <a:schemeClr val="dk1"/>
              </a:buClr>
              <a:buSzPts val="1400"/>
              <a:buFont typeface="Noto Sans"/>
              <a:buNone/>
              <a:defRPr sz="1400" b="0" i="0" u="none" strike="noStrike" cap="none">
                <a:solidFill>
                  <a:schemeClr val="dk1"/>
                </a:solidFill>
                <a:latin typeface="Noto Sans"/>
                <a:ea typeface="Noto Sans"/>
                <a:cs typeface="Noto Sans"/>
                <a:sym typeface="Noto Sans"/>
              </a:defRPr>
            </a:lvl2pPr>
            <a:lvl3pPr marL="1371600" marR="0" lvl="2" indent="-317500" algn="ctr" rtl="0">
              <a:lnSpc>
                <a:spcPct val="100000"/>
              </a:lnSpc>
              <a:spcBef>
                <a:spcPts val="1600"/>
              </a:spcBef>
              <a:spcAft>
                <a:spcPts val="0"/>
              </a:spcAft>
              <a:buClr>
                <a:schemeClr val="dk1"/>
              </a:buClr>
              <a:buSzPts val="1400"/>
              <a:buFont typeface="Noto Sans"/>
              <a:buNone/>
              <a:defRPr sz="1400" b="0" i="0" u="none" strike="noStrike" cap="none">
                <a:solidFill>
                  <a:schemeClr val="dk1"/>
                </a:solidFill>
                <a:latin typeface="Noto Sans"/>
                <a:ea typeface="Noto Sans"/>
                <a:cs typeface="Noto Sans"/>
                <a:sym typeface="Noto Sans"/>
              </a:defRPr>
            </a:lvl3pPr>
            <a:lvl4pPr marL="1828800" marR="0" lvl="3" indent="-317500" algn="ctr" rtl="0">
              <a:lnSpc>
                <a:spcPct val="100000"/>
              </a:lnSpc>
              <a:spcBef>
                <a:spcPts val="1600"/>
              </a:spcBef>
              <a:spcAft>
                <a:spcPts val="0"/>
              </a:spcAft>
              <a:buClr>
                <a:schemeClr val="dk1"/>
              </a:buClr>
              <a:buSzPts val="1400"/>
              <a:buFont typeface="Noto Sans"/>
              <a:buNone/>
              <a:defRPr sz="1400" b="0" i="0" u="none" strike="noStrike" cap="none">
                <a:solidFill>
                  <a:schemeClr val="dk1"/>
                </a:solidFill>
                <a:latin typeface="Noto Sans"/>
                <a:ea typeface="Noto Sans"/>
                <a:cs typeface="Noto Sans"/>
                <a:sym typeface="Noto Sans"/>
              </a:defRPr>
            </a:lvl4pPr>
            <a:lvl5pPr marL="2286000" marR="0" lvl="4" indent="-317500" algn="ctr" rtl="0">
              <a:lnSpc>
                <a:spcPct val="100000"/>
              </a:lnSpc>
              <a:spcBef>
                <a:spcPts val="1600"/>
              </a:spcBef>
              <a:spcAft>
                <a:spcPts val="0"/>
              </a:spcAft>
              <a:buClr>
                <a:schemeClr val="dk1"/>
              </a:buClr>
              <a:buSzPts val="1400"/>
              <a:buFont typeface="Noto Sans"/>
              <a:buNone/>
              <a:defRPr sz="1400" b="0" i="0" u="none" strike="noStrike" cap="none">
                <a:solidFill>
                  <a:schemeClr val="dk1"/>
                </a:solidFill>
                <a:latin typeface="Noto Sans"/>
                <a:ea typeface="Noto Sans"/>
                <a:cs typeface="Noto Sans"/>
                <a:sym typeface="Noto Sans"/>
              </a:defRPr>
            </a:lvl5pPr>
            <a:lvl6pPr marL="2743200" marR="0" lvl="5" indent="-317500" algn="ctr" rtl="0">
              <a:lnSpc>
                <a:spcPct val="100000"/>
              </a:lnSpc>
              <a:spcBef>
                <a:spcPts val="1600"/>
              </a:spcBef>
              <a:spcAft>
                <a:spcPts val="0"/>
              </a:spcAft>
              <a:buClr>
                <a:schemeClr val="dk1"/>
              </a:buClr>
              <a:buSzPts val="1400"/>
              <a:buFont typeface="Noto Sans"/>
              <a:buNone/>
              <a:defRPr sz="1400" b="0" i="0" u="none" strike="noStrike" cap="none">
                <a:solidFill>
                  <a:schemeClr val="dk1"/>
                </a:solidFill>
                <a:latin typeface="Noto Sans"/>
                <a:ea typeface="Noto Sans"/>
                <a:cs typeface="Noto Sans"/>
                <a:sym typeface="Noto Sans"/>
              </a:defRPr>
            </a:lvl6pPr>
            <a:lvl7pPr marL="3200400" marR="0" lvl="6" indent="-317500" algn="ctr" rtl="0">
              <a:lnSpc>
                <a:spcPct val="100000"/>
              </a:lnSpc>
              <a:spcBef>
                <a:spcPts val="1600"/>
              </a:spcBef>
              <a:spcAft>
                <a:spcPts val="0"/>
              </a:spcAft>
              <a:buClr>
                <a:schemeClr val="dk1"/>
              </a:buClr>
              <a:buSzPts val="1400"/>
              <a:buFont typeface="Noto Sans"/>
              <a:buNone/>
              <a:defRPr sz="1400" b="0" i="0" u="none" strike="noStrike" cap="none">
                <a:solidFill>
                  <a:schemeClr val="dk1"/>
                </a:solidFill>
                <a:latin typeface="Noto Sans"/>
                <a:ea typeface="Noto Sans"/>
                <a:cs typeface="Noto Sans"/>
                <a:sym typeface="Noto Sans"/>
              </a:defRPr>
            </a:lvl7pPr>
            <a:lvl8pPr marL="3657600" marR="0" lvl="7" indent="-317500" algn="ctr" rtl="0">
              <a:lnSpc>
                <a:spcPct val="100000"/>
              </a:lnSpc>
              <a:spcBef>
                <a:spcPts val="1600"/>
              </a:spcBef>
              <a:spcAft>
                <a:spcPts val="0"/>
              </a:spcAft>
              <a:buClr>
                <a:schemeClr val="dk1"/>
              </a:buClr>
              <a:buSzPts val="1400"/>
              <a:buFont typeface="Noto Sans"/>
              <a:buNone/>
              <a:defRPr sz="1400" b="0" i="0" u="none" strike="noStrike" cap="none">
                <a:solidFill>
                  <a:schemeClr val="dk1"/>
                </a:solidFill>
                <a:latin typeface="Noto Sans"/>
                <a:ea typeface="Noto Sans"/>
                <a:cs typeface="Noto Sans"/>
                <a:sym typeface="Noto Sans"/>
              </a:defRPr>
            </a:lvl8pPr>
            <a:lvl9pPr marL="4114800" marR="0" lvl="8" indent="-317500" algn="ctr" rtl="0">
              <a:lnSpc>
                <a:spcPct val="100000"/>
              </a:lnSpc>
              <a:spcBef>
                <a:spcPts val="1600"/>
              </a:spcBef>
              <a:spcAft>
                <a:spcPts val="1600"/>
              </a:spcAft>
              <a:buClr>
                <a:schemeClr val="dk1"/>
              </a:buClr>
              <a:buSzPts val="1400"/>
              <a:buFont typeface="Noto Sans"/>
              <a:buNone/>
              <a:defRPr sz="1400" b="0" i="0" u="none" strike="noStrike" cap="none">
                <a:solidFill>
                  <a:schemeClr val="dk1"/>
                </a:solidFill>
                <a:latin typeface="Noto Sans"/>
                <a:ea typeface="Noto Sans"/>
                <a:cs typeface="Noto Sans"/>
                <a:sym typeface="Noto Sans"/>
              </a:defRPr>
            </a:lvl9pPr>
          </a:lstStyle>
          <a:p>
            <a:pPr marL="0" indent="0">
              <a:spcAft>
                <a:spcPts val="1600"/>
              </a:spcAft>
            </a:pPr>
            <a:r>
              <a:rPr lang="en-US" sz="1050" dirty="0" smtClean="0"/>
              <a:t>Target distribution is </a:t>
            </a:r>
            <a:r>
              <a:rPr lang="en-US" sz="1050" dirty="0" smtClean="0">
                <a:solidFill>
                  <a:srgbClr val="FF0000"/>
                </a:solidFill>
              </a:rPr>
              <a:t>Imbalance</a:t>
            </a:r>
            <a:r>
              <a:rPr lang="en-US" sz="1050" dirty="0" smtClean="0"/>
              <a:t>, </a:t>
            </a:r>
            <a:br>
              <a:rPr lang="en-US" sz="1050" dirty="0" smtClean="0"/>
            </a:br>
            <a:r>
              <a:rPr lang="en-US" sz="1050" dirty="0" smtClean="0"/>
              <a:t>I will use </a:t>
            </a:r>
            <a:r>
              <a:rPr lang="en-US" sz="1050" dirty="0" smtClean="0">
                <a:solidFill>
                  <a:srgbClr val="00B050"/>
                </a:solidFill>
              </a:rPr>
              <a:t>Precision-Recall</a:t>
            </a:r>
            <a:r>
              <a:rPr lang="en-US" sz="1050" dirty="0" smtClean="0"/>
              <a:t> as </a:t>
            </a:r>
            <a:br>
              <a:rPr lang="en-US" sz="1050" dirty="0" smtClean="0"/>
            </a:br>
            <a:r>
              <a:rPr lang="en-US" sz="1050" dirty="0" smtClean="0"/>
              <a:t>model metric Evaluation</a:t>
            </a:r>
            <a:endParaRPr lang="en-US" sz="10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3" name="Google Shape;613;p38"/>
          <p:cNvSpPr txBox="1">
            <a:spLocks noGrp="1"/>
          </p:cNvSpPr>
          <p:nvPr>
            <p:ph type="title"/>
          </p:nvPr>
        </p:nvSpPr>
        <p:spPr>
          <a:xfrm>
            <a:off x="375061" y="285750"/>
            <a:ext cx="44883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Missing Value Handling</a:t>
            </a:r>
            <a:endParaRPr dirty="0"/>
          </a:p>
        </p:txBody>
      </p:sp>
      <p:grpSp>
        <p:nvGrpSpPr>
          <p:cNvPr id="614" name="Google Shape;614;p38"/>
          <p:cNvGrpSpPr/>
          <p:nvPr/>
        </p:nvGrpSpPr>
        <p:grpSpPr>
          <a:xfrm rot="5400000" flipH="1">
            <a:off x="320136" y="3648590"/>
            <a:ext cx="1244584" cy="1344402"/>
            <a:chOff x="1360600" y="238200"/>
            <a:chExt cx="4848400" cy="5237250"/>
          </a:xfrm>
        </p:grpSpPr>
        <p:sp>
          <p:nvSpPr>
            <p:cNvPr id="615" name="Google Shape;615;p38"/>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a:xfrm>
            <a:off x="492672" y="4071944"/>
            <a:ext cx="7432128" cy="633405"/>
          </a:xfrm>
        </p:spPr>
        <p:txBody>
          <a:bodyPr/>
          <a:lstStyle/>
          <a:p>
            <a:pPr marL="139700" indent="0" algn="l"/>
            <a:r>
              <a:rPr lang="en-US" sz="1100" dirty="0" smtClean="0"/>
              <a:t>Fill Missing Values by </a:t>
            </a:r>
            <a:r>
              <a:rPr lang="en-US" sz="1100" dirty="0" smtClean="0">
                <a:solidFill>
                  <a:srgbClr val="00B050"/>
                </a:solidFill>
              </a:rPr>
              <a:t>Mode</a:t>
            </a:r>
            <a:r>
              <a:rPr lang="en-US" sz="1100" dirty="0" smtClean="0"/>
              <a:t> if the column Contains “2 data” only like Married (Yes/No) and Fill Missing Values by </a:t>
            </a:r>
            <a:r>
              <a:rPr lang="en-US" sz="1100" dirty="0" smtClean="0">
                <a:solidFill>
                  <a:srgbClr val="FF0000"/>
                </a:solidFill>
              </a:rPr>
              <a:t>Median</a:t>
            </a:r>
            <a:r>
              <a:rPr lang="en-US" sz="1100" dirty="0" smtClean="0"/>
              <a:t> if data contains Outlier</a:t>
            </a:r>
          </a:p>
          <a:p>
            <a:pPr marL="139700" indent="0" algn="l"/>
            <a:r>
              <a:rPr lang="en-US" sz="1100" dirty="0" smtClean="0"/>
              <a:t>Loan ID = Count so we will drop these feature later.</a:t>
            </a:r>
            <a:endParaRPr lang="en-US" sz="11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0" y="819150"/>
            <a:ext cx="1900957" cy="1654005"/>
          </a:xfrm>
          <a:prstGeom prst="rect">
            <a:avLst/>
          </a:prstGeom>
          <a:ln>
            <a:solidFill>
              <a:srgbClr val="FFC000"/>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260" y="2596214"/>
            <a:ext cx="5150413" cy="1066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800231"/>
            <a:ext cx="4050571" cy="169184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a:spLocks noGrp="1"/>
          </p:cNvSpPr>
          <p:nvPr>
            <p:ph type="title"/>
          </p:nvPr>
        </p:nvSpPr>
        <p:spPr>
          <a:xfrm>
            <a:off x="1859550" y="2150850"/>
            <a:ext cx="542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Exploratory Data Analysis</a:t>
            </a:r>
            <a:endParaRPr dirty="0"/>
          </a:p>
        </p:txBody>
      </p:sp>
      <p:sp>
        <p:nvSpPr>
          <p:cNvPr id="520" name="Google Shape;520;p35"/>
          <p:cNvSpPr txBox="1">
            <a:spLocks noGrp="1"/>
          </p:cNvSpPr>
          <p:nvPr>
            <p:ph type="title" idx="2"/>
          </p:nvPr>
        </p:nvSpPr>
        <p:spPr>
          <a:xfrm>
            <a:off x="3851850" y="1337825"/>
            <a:ext cx="1440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03</a:t>
            </a:r>
            <a:endParaRPr dirty="0"/>
          </a:p>
        </p:txBody>
      </p:sp>
      <p:grpSp>
        <p:nvGrpSpPr>
          <p:cNvPr id="521" name="Google Shape;521;p35"/>
          <p:cNvGrpSpPr/>
          <p:nvPr/>
        </p:nvGrpSpPr>
        <p:grpSpPr>
          <a:xfrm flipH="1">
            <a:off x="7293422" y="316925"/>
            <a:ext cx="1647001" cy="1779094"/>
            <a:chOff x="1360600" y="238200"/>
            <a:chExt cx="4848400" cy="5237250"/>
          </a:xfrm>
        </p:grpSpPr>
        <p:sp>
          <p:nvSpPr>
            <p:cNvPr id="522" name="Google Shape;522;p35"/>
            <p:cNvSpPr/>
            <p:nvPr/>
          </p:nvSpPr>
          <p:spPr>
            <a:xfrm>
              <a:off x="1360600" y="238200"/>
              <a:ext cx="4848400" cy="5237250"/>
            </a:xfrm>
            <a:custGeom>
              <a:avLst/>
              <a:gdLst/>
              <a:ahLst/>
              <a:cxnLst/>
              <a:rect l="l" t="t" r="r" b="b"/>
              <a:pathLst>
                <a:path w="193936" h="209490" extrusionOk="0">
                  <a:moveTo>
                    <a:pt x="89154" y="1"/>
                  </a:moveTo>
                  <a:cubicBezTo>
                    <a:pt x="82894" y="1"/>
                    <a:pt x="76299" y="827"/>
                    <a:pt x="69312" y="2474"/>
                  </a:cubicBezTo>
                  <a:cubicBezTo>
                    <a:pt x="57558" y="5240"/>
                    <a:pt x="45113" y="10195"/>
                    <a:pt x="30018" y="18088"/>
                  </a:cubicBezTo>
                  <a:cubicBezTo>
                    <a:pt x="26964" y="19702"/>
                    <a:pt x="23795" y="21373"/>
                    <a:pt x="20742" y="23043"/>
                  </a:cubicBezTo>
                  <a:cubicBezTo>
                    <a:pt x="13943" y="26673"/>
                    <a:pt x="7029" y="30361"/>
                    <a:pt x="0" y="33760"/>
                  </a:cubicBezTo>
                  <a:lnTo>
                    <a:pt x="0" y="34163"/>
                  </a:lnTo>
                  <a:cubicBezTo>
                    <a:pt x="7087" y="30822"/>
                    <a:pt x="14058" y="27077"/>
                    <a:pt x="20972" y="23389"/>
                  </a:cubicBezTo>
                  <a:cubicBezTo>
                    <a:pt x="23968" y="21718"/>
                    <a:pt x="27137" y="20047"/>
                    <a:pt x="30191" y="18434"/>
                  </a:cubicBezTo>
                  <a:cubicBezTo>
                    <a:pt x="45229" y="10598"/>
                    <a:pt x="57674" y="5643"/>
                    <a:pt x="69370" y="2878"/>
                  </a:cubicBezTo>
                  <a:cubicBezTo>
                    <a:pt x="76354" y="1225"/>
                    <a:pt x="82932" y="399"/>
                    <a:pt x="89176" y="399"/>
                  </a:cubicBezTo>
                  <a:cubicBezTo>
                    <a:pt x="96428" y="399"/>
                    <a:pt x="103231" y="1513"/>
                    <a:pt x="109701" y="3742"/>
                  </a:cubicBezTo>
                  <a:cubicBezTo>
                    <a:pt x="131480" y="11347"/>
                    <a:pt x="145826" y="30245"/>
                    <a:pt x="161094" y="52255"/>
                  </a:cubicBezTo>
                  <a:cubicBezTo>
                    <a:pt x="178840" y="78009"/>
                    <a:pt x="193532" y="101517"/>
                    <a:pt x="193244" y="128308"/>
                  </a:cubicBezTo>
                  <a:cubicBezTo>
                    <a:pt x="193071" y="144902"/>
                    <a:pt x="186676" y="161092"/>
                    <a:pt x="174692" y="175208"/>
                  </a:cubicBezTo>
                  <a:cubicBezTo>
                    <a:pt x="163399" y="188459"/>
                    <a:pt x="148131" y="198658"/>
                    <a:pt x="131537" y="203901"/>
                  </a:cubicBezTo>
                  <a:cubicBezTo>
                    <a:pt x="120573" y="207389"/>
                    <a:pt x="108708" y="209140"/>
                    <a:pt x="96076" y="209140"/>
                  </a:cubicBezTo>
                  <a:cubicBezTo>
                    <a:pt x="88263" y="209140"/>
                    <a:pt x="80157" y="208470"/>
                    <a:pt x="71790" y="207127"/>
                  </a:cubicBezTo>
                  <a:cubicBezTo>
                    <a:pt x="54332" y="204362"/>
                    <a:pt x="35376" y="198715"/>
                    <a:pt x="13828" y="189842"/>
                  </a:cubicBezTo>
                  <a:cubicBezTo>
                    <a:pt x="9334" y="187999"/>
                    <a:pt x="4725" y="186212"/>
                    <a:pt x="0" y="184484"/>
                  </a:cubicBezTo>
                  <a:lnTo>
                    <a:pt x="0" y="184887"/>
                  </a:lnTo>
                  <a:cubicBezTo>
                    <a:pt x="4667" y="186616"/>
                    <a:pt x="9219" y="188402"/>
                    <a:pt x="13713" y="190188"/>
                  </a:cubicBezTo>
                  <a:cubicBezTo>
                    <a:pt x="35261" y="199061"/>
                    <a:pt x="54217" y="204765"/>
                    <a:pt x="71732" y="207530"/>
                  </a:cubicBezTo>
                  <a:cubicBezTo>
                    <a:pt x="80086" y="208856"/>
                    <a:pt x="88210" y="209489"/>
                    <a:pt x="96046" y="209489"/>
                  </a:cubicBezTo>
                  <a:cubicBezTo>
                    <a:pt x="108721" y="209489"/>
                    <a:pt x="120648" y="207761"/>
                    <a:pt x="131653" y="204304"/>
                  </a:cubicBezTo>
                  <a:cubicBezTo>
                    <a:pt x="148304" y="199003"/>
                    <a:pt x="163687" y="188748"/>
                    <a:pt x="174980" y="175438"/>
                  </a:cubicBezTo>
                  <a:cubicBezTo>
                    <a:pt x="187022" y="161265"/>
                    <a:pt x="193475" y="145017"/>
                    <a:pt x="193647" y="128366"/>
                  </a:cubicBezTo>
                  <a:cubicBezTo>
                    <a:pt x="193935" y="101401"/>
                    <a:pt x="179186" y="77836"/>
                    <a:pt x="161382" y="52082"/>
                  </a:cubicBezTo>
                  <a:cubicBezTo>
                    <a:pt x="146114" y="29957"/>
                    <a:pt x="131710" y="11002"/>
                    <a:pt x="109816" y="3396"/>
                  </a:cubicBezTo>
                  <a:cubicBezTo>
                    <a:pt x="103327" y="1130"/>
                    <a:pt x="96469" y="1"/>
                    <a:pt x="8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360600" y="337600"/>
              <a:ext cx="4700025" cy="5028375"/>
            </a:xfrm>
            <a:custGeom>
              <a:avLst/>
              <a:gdLst/>
              <a:ahLst/>
              <a:cxnLst/>
              <a:rect l="l" t="t" r="r" b="b"/>
              <a:pathLst>
                <a:path w="188001" h="201135" extrusionOk="0">
                  <a:moveTo>
                    <a:pt x="86666" y="0"/>
                  </a:moveTo>
                  <a:cubicBezTo>
                    <a:pt x="80553" y="0"/>
                    <a:pt x="74105" y="825"/>
                    <a:pt x="67238" y="2474"/>
                  </a:cubicBezTo>
                  <a:cubicBezTo>
                    <a:pt x="56003" y="5182"/>
                    <a:pt x="43961" y="9964"/>
                    <a:pt x="29499" y="17512"/>
                  </a:cubicBezTo>
                  <a:cubicBezTo>
                    <a:pt x="26331" y="19183"/>
                    <a:pt x="23104" y="20911"/>
                    <a:pt x="19935" y="22582"/>
                  </a:cubicBezTo>
                  <a:cubicBezTo>
                    <a:pt x="13367" y="26097"/>
                    <a:pt x="6741" y="29669"/>
                    <a:pt x="0" y="32895"/>
                  </a:cubicBezTo>
                  <a:lnTo>
                    <a:pt x="0" y="33299"/>
                  </a:lnTo>
                  <a:cubicBezTo>
                    <a:pt x="6799" y="30072"/>
                    <a:pt x="13540" y="26442"/>
                    <a:pt x="20108" y="22928"/>
                  </a:cubicBezTo>
                  <a:cubicBezTo>
                    <a:pt x="23277" y="21257"/>
                    <a:pt x="26503" y="19528"/>
                    <a:pt x="29672" y="17858"/>
                  </a:cubicBezTo>
                  <a:cubicBezTo>
                    <a:pt x="44134" y="10310"/>
                    <a:pt x="56060" y="5528"/>
                    <a:pt x="67353" y="2820"/>
                  </a:cubicBezTo>
                  <a:cubicBezTo>
                    <a:pt x="74184" y="1220"/>
                    <a:pt x="80606" y="412"/>
                    <a:pt x="86699" y="412"/>
                  </a:cubicBezTo>
                  <a:cubicBezTo>
                    <a:pt x="93556" y="412"/>
                    <a:pt x="99996" y="1436"/>
                    <a:pt x="106129" y="3511"/>
                  </a:cubicBezTo>
                  <a:cubicBezTo>
                    <a:pt x="127159" y="10598"/>
                    <a:pt x="141735" y="29208"/>
                    <a:pt x="155967" y="49316"/>
                  </a:cubicBezTo>
                  <a:cubicBezTo>
                    <a:pt x="169276" y="68156"/>
                    <a:pt x="187482" y="94026"/>
                    <a:pt x="187540" y="121970"/>
                  </a:cubicBezTo>
                  <a:cubicBezTo>
                    <a:pt x="187598" y="137814"/>
                    <a:pt x="181663" y="153371"/>
                    <a:pt x="170486" y="166911"/>
                  </a:cubicBezTo>
                  <a:cubicBezTo>
                    <a:pt x="159942" y="179644"/>
                    <a:pt x="145423" y="189611"/>
                    <a:pt x="129578" y="195027"/>
                  </a:cubicBezTo>
                  <a:cubicBezTo>
                    <a:pt x="118631" y="198772"/>
                    <a:pt x="106935" y="200674"/>
                    <a:pt x="94778" y="200731"/>
                  </a:cubicBezTo>
                  <a:lnTo>
                    <a:pt x="94375" y="200731"/>
                  </a:lnTo>
                  <a:cubicBezTo>
                    <a:pt x="83543" y="200731"/>
                    <a:pt x="72078" y="199406"/>
                    <a:pt x="59402" y="196641"/>
                  </a:cubicBezTo>
                  <a:cubicBezTo>
                    <a:pt x="45171" y="193529"/>
                    <a:pt x="29787" y="188689"/>
                    <a:pt x="12445" y="181891"/>
                  </a:cubicBezTo>
                  <a:cubicBezTo>
                    <a:pt x="8181" y="180220"/>
                    <a:pt x="4033" y="178664"/>
                    <a:pt x="0" y="177281"/>
                  </a:cubicBezTo>
                  <a:lnTo>
                    <a:pt x="0" y="177685"/>
                  </a:lnTo>
                  <a:cubicBezTo>
                    <a:pt x="3976" y="179068"/>
                    <a:pt x="8066" y="180623"/>
                    <a:pt x="12272" y="182236"/>
                  </a:cubicBezTo>
                  <a:cubicBezTo>
                    <a:pt x="29672" y="189035"/>
                    <a:pt x="45056" y="193875"/>
                    <a:pt x="59344" y="196986"/>
                  </a:cubicBezTo>
                  <a:cubicBezTo>
                    <a:pt x="72078" y="199752"/>
                    <a:pt x="83486" y="201135"/>
                    <a:pt x="94375" y="201135"/>
                  </a:cubicBezTo>
                  <a:lnTo>
                    <a:pt x="94778" y="201135"/>
                  </a:lnTo>
                  <a:cubicBezTo>
                    <a:pt x="106993" y="201077"/>
                    <a:pt x="118747" y="199176"/>
                    <a:pt x="129694" y="195431"/>
                  </a:cubicBezTo>
                  <a:cubicBezTo>
                    <a:pt x="145596" y="190015"/>
                    <a:pt x="160172" y="179932"/>
                    <a:pt x="170774" y="167199"/>
                  </a:cubicBezTo>
                  <a:cubicBezTo>
                    <a:pt x="182067" y="153544"/>
                    <a:pt x="188001" y="137930"/>
                    <a:pt x="187943" y="121970"/>
                  </a:cubicBezTo>
                  <a:cubicBezTo>
                    <a:pt x="187886" y="93853"/>
                    <a:pt x="169621" y="67984"/>
                    <a:pt x="156255" y="49085"/>
                  </a:cubicBezTo>
                  <a:cubicBezTo>
                    <a:pt x="141966" y="28920"/>
                    <a:pt x="127389" y="10252"/>
                    <a:pt x="106244" y="3165"/>
                  </a:cubicBezTo>
                  <a:cubicBezTo>
                    <a:pt x="100067" y="1055"/>
                    <a:pt x="93581" y="0"/>
                    <a:pt x="86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360600" y="438425"/>
              <a:ext cx="4563200" cy="4815200"/>
            </a:xfrm>
            <a:custGeom>
              <a:avLst/>
              <a:gdLst/>
              <a:ahLst/>
              <a:cxnLst/>
              <a:rect l="l" t="t" r="r" b="b"/>
              <a:pathLst>
                <a:path w="182528" h="192608" extrusionOk="0">
                  <a:moveTo>
                    <a:pt x="84310" y="0"/>
                  </a:moveTo>
                  <a:cubicBezTo>
                    <a:pt x="78301" y="0"/>
                    <a:pt x="71961" y="808"/>
                    <a:pt x="65221" y="2417"/>
                  </a:cubicBezTo>
                  <a:cubicBezTo>
                    <a:pt x="54390" y="5009"/>
                    <a:pt x="42866" y="9619"/>
                    <a:pt x="28981" y="16878"/>
                  </a:cubicBezTo>
                  <a:cubicBezTo>
                    <a:pt x="25697" y="18607"/>
                    <a:pt x="22297" y="20393"/>
                    <a:pt x="19071" y="22121"/>
                  </a:cubicBezTo>
                  <a:cubicBezTo>
                    <a:pt x="12791" y="25463"/>
                    <a:pt x="6453" y="28862"/>
                    <a:pt x="0" y="31974"/>
                  </a:cubicBezTo>
                  <a:lnTo>
                    <a:pt x="0" y="32377"/>
                  </a:lnTo>
                  <a:cubicBezTo>
                    <a:pt x="6511" y="29266"/>
                    <a:pt x="12906" y="25866"/>
                    <a:pt x="19244" y="22467"/>
                  </a:cubicBezTo>
                  <a:cubicBezTo>
                    <a:pt x="22528" y="20681"/>
                    <a:pt x="25870" y="18895"/>
                    <a:pt x="29154" y="17224"/>
                  </a:cubicBezTo>
                  <a:cubicBezTo>
                    <a:pt x="43884" y="9527"/>
                    <a:pt x="64116" y="438"/>
                    <a:pt x="84348" y="438"/>
                  </a:cubicBezTo>
                  <a:cubicBezTo>
                    <a:pt x="90468" y="438"/>
                    <a:pt x="96588" y="1269"/>
                    <a:pt x="102556" y="3223"/>
                  </a:cubicBezTo>
                  <a:cubicBezTo>
                    <a:pt x="122953" y="9849"/>
                    <a:pt x="137011" y="27364"/>
                    <a:pt x="150781" y="46320"/>
                  </a:cubicBezTo>
                  <a:cubicBezTo>
                    <a:pt x="166914" y="68618"/>
                    <a:pt x="181490" y="90742"/>
                    <a:pt x="181894" y="115517"/>
                  </a:cubicBezTo>
                  <a:cubicBezTo>
                    <a:pt x="182182" y="130670"/>
                    <a:pt x="176766" y="145593"/>
                    <a:pt x="166280" y="158614"/>
                  </a:cubicBezTo>
                  <a:cubicBezTo>
                    <a:pt x="156427" y="170829"/>
                    <a:pt x="142715" y="180623"/>
                    <a:pt x="127562" y="186154"/>
                  </a:cubicBezTo>
                  <a:cubicBezTo>
                    <a:pt x="116730" y="190130"/>
                    <a:pt x="105092" y="192204"/>
                    <a:pt x="93107" y="192262"/>
                  </a:cubicBezTo>
                  <a:lnTo>
                    <a:pt x="92589" y="192262"/>
                  </a:lnTo>
                  <a:cubicBezTo>
                    <a:pt x="82103" y="192262"/>
                    <a:pt x="70752" y="190879"/>
                    <a:pt x="57904" y="188113"/>
                  </a:cubicBezTo>
                  <a:cubicBezTo>
                    <a:pt x="43846" y="185060"/>
                    <a:pt x="28520" y="180393"/>
                    <a:pt x="11005" y="173882"/>
                  </a:cubicBezTo>
                  <a:cubicBezTo>
                    <a:pt x="7260" y="172442"/>
                    <a:pt x="3572" y="171174"/>
                    <a:pt x="0" y="169964"/>
                  </a:cubicBezTo>
                  <a:lnTo>
                    <a:pt x="0" y="170368"/>
                  </a:lnTo>
                  <a:cubicBezTo>
                    <a:pt x="3515" y="171578"/>
                    <a:pt x="7144" y="172845"/>
                    <a:pt x="10889" y="174228"/>
                  </a:cubicBezTo>
                  <a:cubicBezTo>
                    <a:pt x="28405" y="180796"/>
                    <a:pt x="43788" y="185405"/>
                    <a:pt x="57846" y="188459"/>
                  </a:cubicBezTo>
                  <a:cubicBezTo>
                    <a:pt x="70695" y="191282"/>
                    <a:pt x="82103" y="192608"/>
                    <a:pt x="92589" y="192608"/>
                  </a:cubicBezTo>
                  <a:lnTo>
                    <a:pt x="93107" y="192608"/>
                  </a:lnTo>
                  <a:cubicBezTo>
                    <a:pt x="105149" y="192550"/>
                    <a:pt x="116788" y="190533"/>
                    <a:pt x="127735" y="186500"/>
                  </a:cubicBezTo>
                  <a:cubicBezTo>
                    <a:pt x="142945" y="180969"/>
                    <a:pt x="156716" y="171117"/>
                    <a:pt x="166568" y="158902"/>
                  </a:cubicBezTo>
                  <a:cubicBezTo>
                    <a:pt x="177112" y="145766"/>
                    <a:pt x="182527" y="130785"/>
                    <a:pt x="182297" y="115517"/>
                  </a:cubicBezTo>
                  <a:cubicBezTo>
                    <a:pt x="181836" y="90569"/>
                    <a:pt x="167259" y="68445"/>
                    <a:pt x="151127" y="46090"/>
                  </a:cubicBezTo>
                  <a:cubicBezTo>
                    <a:pt x="137299" y="27134"/>
                    <a:pt x="123183" y="9503"/>
                    <a:pt x="102672" y="2820"/>
                  </a:cubicBezTo>
                  <a:cubicBezTo>
                    <a:pt x="96875" y="937"/>
                    <a:pt x="90784" y="0"/>
                    <a:pt x="84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360600" y="537700"/>
              <a:ext cx="4427800" cy="4605025"/>
            </a:xfrm>
            <a:custGeom>
              <a:avLst/>
              <a:gdLst/>
              <a:ahLst/>
              <a:cxnLst/>
              <a:rect l="l" t="t" r="r" b="b"/>
              <a:pathLst>
                <a:path w="177112" h="184201" extrusionOk="0">
                  <a:moveTo>
                    <a:pt x="81859" y="0"/>
                  </a:moveTo>
                  <a:cubicBezTo>
                    <a:pt x="75994" y="0"/>
                    <a:pt x="69801" y="807"/>
                    <a:pt x="63205" y="2421"/>
                  </a:cubicBezTo>
                  <a:cubicBezTo>
                    <a:pt x="52776" y="4956"/>
                    <a:pt x="41772" y="9335"/>
                    <a:pt x="28462" y="16249"/>
                  </a:cubicBezTo>
                  <a:cubicBezTo>
                    <a:pt x="25063" y="18035"/>
                    <a:pt x="21606" y="19879"/>
                    <a:pt x="18264" y="21665"/>
                  </a:cubicBezTo>
                  <a:cubicBezTo>
                    <a:pt x="12272" y="24891"/>
                    <a:pt x="6165" y="28175"/>
                    <a:pt x="0" y="31114"/>
                  </a:cubicBezTo>
                  <a:lnTo>
                    <a:pt x="0" y="31575"/>
                  </a:lnTo>
                  <a:cubicBezTo>
                    <a:pt x="6223" y="28579"/>
                    <a:pt x="12387" y="25295"/>
                    <a:pt x="18437" y="22011"/>
                  </a:cubicBezTo>
                  <a:cubicBezTo>
                    <a:pt x="21779" y="20224"/>
                    <a:pt x="25236" y="18381"/>
                    <a:pt x="28635" y="16595"/>
                  </a:cubicBezTo>
                  <a:cubicBezTo>
                    <a:pt x="42858" y="9193"/>
                    <a:pt x="62394" y="446"/>
                    <a:pt x="81957" y="446"/>
                  </a:cubicBezTo>
                  <a:cubicBezTo>
                    <a:pt x="87675" y="446"/>
                    <a:pt x="93394" y="1194"/>
                    <a:pt x="98984" y="2940"/>
                  </a:cubicBezTo>
                  <a:cubicBezTo>
                    <a:pt x="118804" y="9162"/>
                    <a:pt x="132920" y="26332"/>
                    <a:pt x="145653" y="43386"/>
                  </a:cubicBezTo>
                  <a:cubicBezTo>
                    <a:pt x="160691" y="63494"/>
                    <a:pt x="175441" y="85158"/>
                    <a:pt x="176190" y="109184"/>
                  </a:cubicBezTo>
                  <a:cubicBezTo>
                    <a:pt x="176708" y="123588"/>
                    <a:pt x="171811" y="137877"/>
                    <a:pt x="162074" y="150379"/>
                  </a:cubicBezTo>
                  <a:cubicBezTo>
                    <a:pt x="152970" y="162075"/>
                    <a:pt x="140007" y="171640"/>
                    <a:pt x="125603" y="177286"/>
                  </a:cubicBezTo>
                  <a:cubicBezTo>
                    <a:pt x="114829" y="181550"/>
                    <a:pt x="103305" y="183739"/>
                    <a:pt x="91437" y="183797"/>
                  </a:cubicBezTo>
                  <a:lnTo>
                    <a:pt x="90803" y="183797"/>
                  </a:lnTo>
                  <a:cubicBezTo>
                    <a:pt x="80547" y="183797"/>
                    <a:pt x="69600" y="182472"/>
                    <a:pt x="56406" y="179648"/>
                  </a:cubicBezTo>
                  <a:cubicBezTo>
                    <a:pt x="42405" y="176595"/>
                    <a:pt x="27540" y="172216"/>
                    <a:pt x="9622" y="165936"/>
                  </a:cubicBezTo>
                  <a:cubicBezTo>
                    <a:pt x="6338" y="164783"/>
                    <a:pt x="3111" y="163689"/>
                    <a:pt x="0" y="162709"/>
                  </a:cubicBezTo>
                  <a:lnTo>
                    <a:pt x="0" y="163113"/>
                  </a:lnTo>
                  <a:cubicBezTo>
                    <a:pt x="3111" y="164092"/>
                    <a:pt x="6280" y="165129"/>
                    <a:pt x="9449" y="166281"/>
                  </a:cubicBezTo>
                  <a:cubicBezTo>
                    <a:pt x="27425" y="172619"/>
                    <a:pt x="42290" y="176998"/>
                    <a:pt x="56348" y="179994"/>
                  </a:cubicBezTo>
                  <a:cubicBezTo>
                    <a:pt x="69543" y="182875"/>
                    <a:pt x="80490" y="184200"/>
                    <a:pt x="90803" y="184200"/>
                  </a:cubicBezTo>
                  <a:lnTo>
                    <a:pt x="91437" y="184200"/>
                  </a:lnTo>
                  <a:cubicBezTo>
                    <a:pt x="103363" y="184142"/>
                    <a:pt x="114886" y="181953"/>
                    <a:pt x="125776" y="177689"/>
                  </a:cubicBezTo>
                  <a:cubicBezTo>
                    <a:pt x="140237" y="171985"/>
                    <a:pt x="153259" y="162364"/>
                    <a:pt x="162362" y="150610"/>
                  </a:cubicBezTo>
                  <a:cubicBezTo>
                    <a:pt x="172157" y="137992"/>
                    <a:pt x="177112" y="123645"/>
                    <a:pt x="176593" y="109126"/>
                  </a:cubicBezTo>
                  <a:cubicBezTo>
                    <a:pt x="175786" y="85043"/>
                    <a:pt x="161037" y="63321"/>
                    <a:pt x="145941" y="43156"/>
                  </a:cubicBezTo>
                  <a:cubicBezTo>
                    <a:pt x="133208" y="26044"/>
                    <a:pt x="119035" y="8816"/>
                    <a:pt x="99100" y="2594"/>
                  </a:cubicBezTo>
                  <a:cubicBezTo>
                    <a:pt x="93649" y="865"/>
                    <a:pt x="87930" y="0"/>
                    <a:pt x="8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1360600" y="638550"/>
              <a:ext cx="4290975" cy="4393250"/>
            </a:xfrm>
            <a:custGeom>
              <a:avLst/>
              <a:gdLst/>
              <a:ahLst/>
              <a:cxnLst/>
              <a:rect l="l" t="t" r="r" b="b"/>
              <a:pathLst>
                <a:path w="171639" h="175730" extrusionOk="0">
                  <a:moveTo>
                    <a:pt x="79431" y="0"/>
                  </a:moveTo>
                  <a:cubicBezTo>
                    <a:pt x="73687" y="0"/>
                    <a:pt x="67614" y="793"/>
                    <a:pt x="61131" y="2363"/>
                  </a:cubicBezTo>
                  <a:cubicBezTo>
                    <a:pt x="51163" y="4840"/>
                    <a:pt x="40619" y="9046"/>
                    <a:pt x="27944" y="15614"/>
                  </a:cubicBezTo>
                  <a:cubicBezTo>
                    <a:pt x="24429" y="17458"/>
                    <a:pt x="20857" y="19359"/>
                    <a:pt x="17342" y="21203"/>
                  </a:cubicBezTo>
                  <a:cubicBezTo>
                    <a:pt x="11638" y="24257"/>
                    <a:pt x="5877" y="27368"/>
                    <a:pt x="0" y="30249"/>
                  </a:cubicBezTo>
                  <a:lnTo>
                    <a:pt x="0" y="30710"/>
                  </a:lnTo>
                  <a:cubicBezTo>
                    <a:pt x="5934" y="27771"/>
                    <a:pt x="11754" y="24660"/>
                    <a:pt x="17573" y="21549"/>
                  </a:cubicBezTo>
                  <a:cubicBezTo>
                    <a:pt x="21030" y="19705"/>
                    <a:pt x="24602" y="17804"/>
                    <a:pt x="28117" y="15960"/>
                  </a:cubicBezTo>
                  <a:cubicBezTo>
                    <a:pt x="41781" y="8858"/>
                    <a:pt x="60637" y="423"/>
                    <a:pt x="79538" y="423"/>
                  </a:cubicBezTo>
                  <a:cubicBezTo>
                    <a:pt x="84864" y="423"/>
                    <a:pt x="90194" y="1093"/>
                    <a:pt x="95412" y="2651"/>
                  </a:cubicBezTo>
                  <a:cubicBezTo>
                    <a:pt x="114598" y="8412"/>
                    <a:pt x="128196" y="24430"/>
                    <a:pt x="140468" y="40389"/>
                  </a:cubicBezTo>
                  <a:cubicBezTo>
                    <a:pt x="155045" y="59287"/>
                    <a:pt x="169333" y="79626"/>
                    <a:pt x="170543" y="102730"/>
                  </a:cubicBezTo>
                  <a:cubicBezTo>
                    <a:pt x="171235" y="116443"/>
                    <a:pt x="166856" y="130098"/>
                    <a:pt x="157868" y="142139"/>
                  </a:cubicBezTo>
                  <a:cubicBezTo>
                    <a:pt x="149456" y="153317"/>
                    <a:pt x="137299" y="162651"/>
                    <a:pt x="123644" y="168412"/>
                  </a:cubicBezTo>
                  <a:cubicBezTo>
                    <a:pt x="113100" y="172849"/>
                    <a:pt x="101347" y="175211"/>
                    <a:pt x="89766" y="175326"/>
                  </a:cubicBezTo>
                  <a:lnTo>
                    <a:pt x="89074" y="175326"/>
                  </a:lnTo>
                  <a:cubicBezTo>
                    <a:pt x="79107" y="175326"/>
                    <a:pt x="68275" y="173944"/>
                    <a:pt x="54908" y="171063"/>
                  </a:cubicBezTo>
                  <a:cubicBezTo>
                    <a:pt x="41195" y="168124"/>
                    <a:pt x="26331" y="163918"/>
                    <a:pt x="8181" y="157926"/>
                  </a:cubicBezTo>
                  <a:cubicBezTo>
                    <a:pt x="5416" y="156947"/>
                    <a:pt x="2708" y="156082"/>
                    <a:pt x="0" y="155276"/>
                  </a:cubicBezTo>
                  <a:lnTo>
                    <a:pt x="0" y="155679"/>
                  </a:lnTo>
                  <a:cubicBezTo>
                    <a:pt x="2650" y="156486"/>
                    <a:pt x="5358" y="157350"/>
                    <a:pt x="8066" y="158272"/>
                  </a:cubicBezTo>
                  <a:cubicBezTo>
                    <a:pt x="26215" y="164322"/>
                    <a:pt x="41080" y="168528"/>
                    <a:pt x="54850" y="171466"/>
                  </a:cubicBezTo>
                  <a:cubicBezTo>
                    <a:pt x="68217" y="174347"/>
                    <a:pt x="79107" y="175730"/>
                    <a:pt x="89074" y="175730"/>
                  </a:cubicBezTo>
                  <a:lnTo>
                    <a:pt x="89823" y="175730"/>
                  </a:lnTo>
                  <a:cubicBezTo>
                    <a:pt x="101404" y="175614"/>
                    <a:pt x="113158" y="173195"/>
                    <a:pt x="123759" y="168758"/>
                  </a:cubicBezTo>
                  <a:cubicBezTo>
                    <a:pt x="137529" y="162939"/>
                    <a:pt x="149744" y="153605"/>
                    <a:pt x="158156" y="142370"/>
                  </a:cubicBezTo>
                  <a:cubicBezTo>
                    <a:pt x="167202" y="130270"/>
                    <a:pt x="171638" y="116558"/>
                    <a:pt x="170889" y="102730"/>
                  </a:cubicBezTo>
                  <a:cubicBezTo>
                    <a:pt x="169737" y="79511"/>
                    <a:pt x="155390" y="59114"/>
                    <a:pt x="140756" y="40159"/>
                  </a:cubicBezTo>
                  <a:cubicBezTo>
                    <a:pt x="128484" y="24141"/>
                    <a:pt x="114829" y="8067"/>
                    <a:pt x="95470" y="2305"/>
                  </a:cubicBezTo>
                  <a:cubicBezTo>
                    <a:pt x="90389" y="764"/>
                    <a:pt x="85069" y="0"/>
                    <a:pt x="79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360600" y="737500"/>
              <a:ext cx="4154125" cy="4181950"/>
            </a:xfrm>
            <a:custGeom>
              <a:avLst/>
              <a:gdLst/>
              <a:ahLst/>
              <a:cxnLst/>
              <a:rect l="l" t="t" r="r" b="b"/>
              <a:pathLst>
                <a:path w="166165" h="167278" extrusionOk="0">
                  <a:moveTo>
                    <a:pt x="77060" y="0"/>
                  </a:moveTo>
                  <a:cubicBezTo>
                    <a:pt x="71419" y="0"/>
                    <a:pt x="65461" y="793"/>
                    <a:pt x="59114" y="2380"/>
                  </a:cubicBezTo>
                  <a:cubicBezTo>
                    <a:pt x="49607" y="4742"/>
                    <a:pt x="39525" y="8775"/>
                    <a:pt x="27425" y="15056"/>
                  </a:cubicBezTo>
                  <a:cubicBezTo>
                    <a:pt x="23795" y="16899"/>
                    <a:pt x="20108" y="18916"/>
                    <a:pt x="16536" y="20817"/>
                  </a:cubicBezTo>
                  <a:cubicBezTo>
                    <a:pt x="11062" y="23698"/>
                    <a:pt x="5589" y="26636"/>
                    <a:pt x="0" y="29402"/>
                  </a:cubicBezTo>
                  <a:lnTo>
                    <a:pt x="0" y="29805"/>
                  </a:lnTo>
                  <a:cubicBezTo>
                    <a:pt x="5646" y="27097"/>
                    <a:pt x="11235" y="24101"/>
                    <a:pt x="16709" y="21163"/>
                  </a:cubicBezTo>
                  <a:cubicBezTo>
                    <a:pt x="20281" y="19262"/>
                    <a:pt x="23968" y="17245"/>
                    <a:pt x="27598" y="15401"/>
                  </a:cubicBezTo>
                  <a:cubicBezTo>
                    <a:pt x="40732" y="8563"/>
                    <a:pt x="58884" y="443"/>
                    <a:pt x="77076" y="443"/>
                  </a:cubicBezTo>
                  <a:cubicBezTo>
                    <a:pt x="82028" y="443"/>
                    <a:pt x="86983" y="1045"/>
                    <a:pt x="91840" y="2438"/>
                  </a:cubicBezTo>
                  <a:cubicBezTo>
                    <a:pt x="110450" y="7681"/>
                    <a:pt x="123529" y="22603"/>
                    <a:pt x="135340" y="37411"/>
                  </a:cubicBezTo>
                  <a:cubicBezTo>
                    <a:pt x="148822" y="54350"/>
                    <a:pt x="163284" y="74227"/>
                    <a:pt x="164839" y="96352"/>
                  </a:cubicBezTo>
                  <a:cubicBezTo>
                    <a:pt x="165761" y="109431"/>
                    <a:pt x="161901" y="122395"/>
                    <a:pt x="153662" y="133918"/>
                  </a:cubicBezTo>
                  <a:cubicBezTo>
                    <a:pt x="145941" y="144577"/>
                    <a:pt x="134591" y="153738"/>
                    <a:pt x="121685" y="159557"/>
                  </a:cubicBezTo>
                  <a:cubicBezTo>
                    <a:pt x="111199" y="164282"/>
                    <a:pt x="99618" y="166817"/>
                    <a:pt x="88152" y="166874"/>
                  </a:cubicBezTo>
                  <a:lnTo>
                    <a:pt x="87346" y="166874"/>
                  </a:lnTo>
                  <a:cubicBezTo>
                    <a:pt x="74843" y="166874"/>
                    <a:pt x="62686" y="164627"/>
                    <a:pt x="53410" y="162611"/>
                  </a:cubicBezTo>
                  <a:cubicBezTo>
                    <a:pt x="36068" y="158923"/>
                    <a:pt x="19359" y="153911"/>
                    <a:pt x="6799" y="149993"/>
                  </a:cubicBezTo>
                  <a:cubicBezTo>
                    <a:pt x="4494" y="149244"/>
                    <a:pt x="2247" y="148552"/>
                    <a:pt x="0" y="147919"/>
                  </a:cubicBezTo>
                  <a:lnTo>
                    <a:pt x="0" y="148322"/>
                  </a:lnTo>
                  <a:cubicBezTo>
                    <a:pt x="2189" y="148956"/>
                    <a:pt x="4436" y="149647"/>
                    <a:pt x="6683" y="150338"/>
                  </a:cubicBezTo>
                  <a:cubicBezTo>
                    <a:pt x="19244" y="154256"/>
                    <a:pt x="35952" y="159269"/>
                    <a:pt x="53352" y="163014"/>
                  </a:cubicBezTo>
                  <a:cubicBezTo>
                    <a:pt x="62629" y="165031"/>
                    <a:pt x="74843" y="167278"/>
                    <a:pt x="87346" y="167278"/>
                  </a:cubicBezTo>
                  <a:lnTo>
                    <a:pt x="88152" y="167278"/>
                  </a:lnTo>
                  <a:cubicBezTo>
                    <a:pt x="99676" y="167162"/>
                    <a:pt x="111314" y="164627"/>
                    <a:pt x="121800" y="159903"/>
                  </a:cubicBezTo>
                  <a:cubicBezTo>
                    <a:pt x="134821" y="154026"/>
                    <a:pt x="146229" y="144922"/>
                    <a:pt x="153950" y="134148"/>
                  </a:cubicBezTo>
                  <a:cubicBezTo>
                    <a:pt x="162247" y="122567"/>
                    <a:pt x="166165" y="109489"/>
                    <a:pt x="165243" y="96352"/>
                  </a:cubicBezTo>
                  <a:cubicBezTo>
                    <a:pt x="163687" y="74055"/>
                    <a:pt x="149110" y="54119"/>
                    <a:pt x="135628" y="37180"/>
                  </a:cubicBezTo>
                  <a:cubicBezTo>
                    <a:pt x="123817" y="22315"/>
                    <a:pt x="110680" y="7335"/>
                    <a:pt x="91955" y="2034"/>
                  </a:cubicBezTo>
                  <a:cubicBezTo>
                    <a:pt x="87222" y="678"/>
                    <a:pt x="82276" y="0"/>
                    <a:pt x="77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1360600" y="837625"/>
              <a:ext cx="4044650" cy="3970925"/>
            </a:xfrm>
            <a:custGeom>
              <a:avLst/>
              <a:gdLst/>
              <a:ahLst/>
              <a:cxnLst/>
              <a:rect l="l" t="t" r="r" b="b"/>
              <a:pathLst>
                <a:path w="161786" h="158837" extrusionOk="0">
                  <a:moveTo>
                    <a:pt x="74613" y="0"/>
                  </a:moveTo>
                  <a:cubicBezTo>
                    <a:pt x="69121" y="0"/>
                    <a:pt x="63315" y="781"/>
                    <a:pt x="57097" y="2351"/>
                  </a:cubicBezTo>
                  <a:cubicBezTo>
                    <a:pt x="48109" y="4598"/>
                    <a:pt x="38257" y="8573"/>
                    <a:pt x="26907" y="14392"/>
                  </a:cubicBezTo>
                  <a:cubicBezTo>
                    <a:pt x="23162" y="16351"/>
                    <a:pt x="19359" y="18368"/>
                    <a:pt x="15672" y="20327"/>
                  </a:cubicBezTo>
                  <a:cubicBezTo>
                    <a:pt x="10486" y="23092"/>
                    <a:pt x="5301" y="25916"/>
                    <a:pt x="0" y="28508"/>
                  </a:cubicBezTo>
                  <a:lnTo>
                    <a:pt x="0" y="28969"/>
                  </a:lnTo>
                  <a:cubicBezTo>
                    <a:pt x="5358" y="26319"/>
                    <a:pt x="10601" y="23496"/>
                    <a:pt x="15844" y="20730"/>
                  </a:cubicBezTo>
                  <a:cubicBezTo>
                    <a:pt x="19532" y="18714"/>
                    <a:pt x="23334" y="16697"/>
                    <a:pt x="27080" y="14738"/>
                  </a:cubicBezTo>
                  <a:cubicBezTo>
                    <a:pt x="39681" y="8231"/>
                    <a:pt x="57204" y="412"/>
                    <a:pt x="74747" y="412"/>
                  </a:cubicBezTo>
                  <a:cubicBezTo>
                    <a:pt x="79261" y="412"/>
                    <a:pt x="83777" y="929"/>
                    <a:pt x="88210" y="2120"/>
                  </a:cubicBezTo>
                  <a:cubicBezTo>
                    <a:pt x="106244" y="6960"/>
                    <a:pt x="119323" y="21306"/>
                    <a:pt x="130155" y="34443"/>
                  </a:cubicBezTo>
                  <a:cubicBezTo>
                    <a:pt x="143176" y="50172"/>
                    <a:pt x="157176" y="68724"/>
                    <a:pt x="159135" y="89985"/>
                  </a:cubicBezTo>
                  <a:cubicBezTo>
                    <a:pt x="161382" y="114126"/>
                    <a:pt x="145884" y="137979"/>
                    <a:pt x="119668" y="150655"/>
                  </a:cubicBezTo>
                  <a:cubicBezTo>
                    <a:pt x="109413" y="155610"/>
                    <a:pt x="97890" y="158318"/>
                    <a:pt x="86482" y="158433"/>
                  </a:cubicBezTo>
                  <a:cubicBezTo>
                    <a:pt x="86177" y="158436"/>
                    <a:pt x="85873" y="158437"/>
                    <a:pt x="85568" y="158437"/>
                  </a:cubicBezTo>
                  <a:cubicBezTo>
                    <a:pt x="73558" y="158437"/>
                    <a:pt x="61858" y="156247"/>
                    <a:pt x="51912" y="154112"/>
                  </a:cubicBezTo>
                  <a:cubicBezTo>
                    <a:pt x="38315" y="151231"/>
                    <a:pt x="23968" y="147486"/>
                    <a:pt x="5358" y="141955"/>
                  </a:cubicBezTo>
                  <a:cubicBezTo>
                    <a:pt x="3572" y="141436"/>
                    <a:pt x="1786" y="140917"/>
                    <a:pt x="0" y="140457"/>
                  </a:cubicBezTo>
                  <a:lnTo>
                    <a:pt x="0" y="140860"/>
                  </a:lnTo>
                  <a:cubicBezTo>
                    <a:pt x="1728" y="141321"/>
                    <a:pt x="3457" y="141839"/>
                    <a:pt x="5243" y="142358"/>
                  </a:cubicBezTo>
                  <a:cubicBezTo>
                    <a:pt x="23853" y="147831"/>
                    <a:pt x="38199" y="151576"/>
                    <a:pt x="51854" y="154515"/>
                  </a:cubicBezTo>
                  <a:cubicBezTo>
                    <a:pt x="61822" y="156647"/>
                    <a:pt x="73576" y="158836"/>
                    <a:pt x="85617" y="158836"/>
                  </a:cubicBezTo>
                  <a:lnTo>
                    <a:pt x="86482" y="158836"/>
                  </a:lnTo>
                  <a:cubicBezTo>
                    <a:pt x="97947" y="158721"/>
                    <a:pt x="109528" y="156013"/>
                    <a:pt x="119841" y="151058"/>
                  </a:cubicBezTo>
                  <a:cubicBezTo>
                    <a:pt x="146229" y="138267"/>
                    <a:pt x="161786" y="114299"/>
                    <a:pt x="159539" y="89927"/>
                  </a:cubicBezTo>
                  <a:cubicBezTo>
                    <a:pt x="157580" y="68609"/>
                    <a:pt x="143521" y="49999"/>
                    <a:pt x="130443" y="34212"/>
                  </a:cubicBezTo>
                  <a:cubicBezTo>
                    <a:pt x="119611" y="21018"/>
                    <a:pt x="106474" y="6614"/>
                    <a:pt x="88325" y="1774"/>
                  </a:cubicBezTo>
                  <a:cubicBezTo>
                    <a:pt x="83951" y="594"/>
                    <a:pt x="79402" y="0"/>
                    <a:pt x="74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1360600" y="935325"/>
              <a:ext cx="3880450" cy="3760875"/>
            </a:xfrm>
            <a:custGeom>
              <a:avLst/>
              <a:gdLst/>
              <a:ahLst/>
              <a:cxnLst/>
              <a:rect l="l" t="t" r="r" b="b"/>
              <a:pathLst>
                <a:path w="155218" h="150435" extrusionOk="0">
                  <a:moveTo>
                    <a:pt x="72351" y="0"/>
                  </a:moveTo>
                  <a:cubicBezTo>
                    <a:pt x="62052" y="0"/>
                    <a:pt x="47505" y="2958"/>
                    <a:pt x="26388" y="13884"/>
                  </a:cubicBezTo>
                  <a:cubicBezTo>
                    <a:pt x="22528" y="15843"/>
                    <a:pt x="18610" y="17917"/>
                    <a:pt x="14807" y="19991"/>
                  </a:cubicBezTo>
                  <a:cubicBezTo>
                    <a:pt x="9968" y="22584"/>
                    <a:pt x="5013" y="25234"/>
                    <a:pt x="0" y="27712"/>
                  </a:cubicBezTo>
                  <a:lnTo>
                    <a:pt x="0" y="28173"/>
                  </a:lnTo>
                  <a:cubicBezTo>
                    <a:pt x="5070" y="25637"/>
                    <a:pt x="10025" y="22987"/>
                    <a:pt x="14980" y="20337"/>
                  </a:cubicBezTo>
                  <a:cubicBezTo>
                    <a:pt x="18783" y="18263"/>
                    <a:pt x="22701" y="16188"/>
                    <a:pt x="26561" y="14229"/>
                  </a:cubicBezTo>
                  <a:cubicBezTo>
                    <a:pt x="38674" y="7964"/>
                    <a:pt x="55535" y="465"/>
                    <a:pt x="72476" y="465"/>
                  </a:cubicBezTo>
                  <a:cubicBezTo>
                    <a:pt x="76566" y="465"/>
                    <a:pt x="80661" y="902"/>
                    <a:pt x="84696" y="1900"/>
                  </a:cubicBezTo>
                  <a:cubicBezTo>
                    <a:pt x="102096" y="6278"/>
                    <a:pt x="114656" y="19472"/>
                    <a:pt x="125027" y="31572"/>
                  </a:cubicBezTo>
                  <a:cubicBezTo>
                    <a:pt x="138451" y="47128"/>
                    <a:pt x="151242" y="64240"/>
                    <a:pt x="153489" y="83657"/>
                  </a:cubicBezTo>
                  <a:cubicBezTo>
                    <a:pt x="154814" y="95353"/>
                    <a:pt x="151991" y="107049"/>
                    <a:pt x="145192" y="117535"/>
                  </a:cubicBezTo>
                  <a:cubicBezTo>
                    <a:pt x="138855" y="127445"/>
                    <a:pt x="129290" y="135857"/>
                    <a:pt x="117709" y="141907"/>
                  </a:cubicBezTo>
                  <a:cubicBezTo>
                    <a:pt x="107627" y="147092"/>
                    <a:pt x="96219" y="149915"/>
                    <a:pt x="84811" y="150031"/>
                  </a:cubicBezTo>
                  <a:cubicBezTo>
                    <a:pt x="84465" y="150031"/>
                    <a:pt x="84177" y="150088"/>
                    <a:pt x="83889" y="150088"/>
                  </a:cubicBezTo>
                  <a:cubicBezTo>
                    <a:pt x="72366" y="150088"/>
                    <a:pt x="61015" y="147957"/>
                    <a:pt x="50414" y="145710"/>
                  </a:cubicBezTo>
                  <a:cubicBezTo>
                    <a:pt x="33763" y="142137"/>
                    <a:pt x="17573" y="137816"/>
                    <a:pt x="3918" y="134071"/>
                  </a:cubicBezTo>
                  <a:cubicBezTo>
                    <a:pt x="2593" y="133725"/>
                    <a:pt x="1325" y="133380"/>
                    <a:pt x="0" y="133034"/>
                  </a:cubicBezTo>
                  <a:lnTo>
                    <a:pt x="0" y="133437"/>
                  </a:lnTo>
                  <a:cubicBezTo>
                    <a:pt x="1268" y="133783"/>
                    <a:pt x="2535" y="134071"/>
                    <a:pt x="3803" y="134474"/>
                  </a:cubicBezTo>
                  <a:cubicBezTo>
                    <a:pt x="17458" y="138219"/>
                    <a:pt x="33705" y="142541"/>
                    <a:pt x="50356" y="146113"/>
                  </a:cubicBezTo>
                  <a:cubicBezTo>
                    <a:pt x="60958" y="148360"/>
                    <a:pt x="72308" y="150434"/>
                    <a:pt x="83889" y="150434"/>
                  </a:cubicBezTo>
                  <a:lnTo>
                    <a:pt x="84811" y="150434"/>
                  </a:lnTo>
                  <a:cubicBezTo>
                    <a:pt x="96276" y="150319"/>
                    <a:pt x="107742" y="147496"/>
                    <a:pt x="117882" y="142253"/>
                  </a:cubicBezTo>
                  <a:cubicBezTo>
                    <a:pt x="129578" y="136203"/>
                    <a:pt x="139143" y="127733"/>
                    <a:pt x="145538" y="117766"/>
                  </a:cubicBezTo>
                  <a:cubicBezTo>
                    <a:pt x="152394" y="107164"/>
                    <a:pt x="155217" y="95353"/>
                    <a:pt x="153835" y="83599"/>
                  </a:cubicBezTo>
                  <a:cubicBezTo>
                    <a:pt x="151588" y="64067"/>
                    <a:pt x="138797" y="46955"/>
                    <a:pt x="125315" y="31284"/>
                  </a:cubicBezTo>
                  <a:cubicBezTo>
                    <a:pt x="114886" y="19184"/>
                    <a:pt x="102326" y="5875"/>
                    <a:pt x="84753" y="1554"/>
                  </a:cubicBezTo>
                  <a:cubicBezTo>
                    <a:pt x="81464" y="717"/>
                    <a:pt x="77423" y="0"/>
                    <a:pt x="72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1360600" y="1036675"/>
              <a:ext cx="3782500" cy="3548600"/>
            </a:xfrm>
            <a:custGeom>
              <a:avLst/>
              <a:gdLst/>
              <a:ahLst/>
              <a:cxnLst/>
              <a:rect l="l" t="t" r="r" b="b"/>
              <a:pathLst>
                <a:path w="151300" h="141944" extrusionOk="0">
                  <a:moveTo>
                    <a:pt x="69956" y="0"/>
                  </a:moveTo>
                  <a:cubicBezTo>
                    <a:pt x="64643" y="0"/>
                    <a:pt x="59026" y="776"/>
                    <a:pt x="53007" y="2340"/>
                  </a:cubicBezTo>
                  <a:cubicBezTo>
                    <a:pt x="44825" y="4471"/>
                    <a:pt x="36240" y="7928"/>
                    <a:pt x="25870" y="13229"/>
                  </a:cubicBezTo>
                  <a:cubicBezTo>
                    <a:pt x="22009" y="15188"/>
                    <a:pt x="18091" y="17320"/>
                    <a:pt x="14289" y="19336"/>
                  </a:cubicBezTo>
                  <a:cubicBezTo>
                    <a:pt x="9564" y="21872"/>
                    <a:pt x="4840" y="24464"/>
                    <a:pt x="0" y="26826"/>
                  </a:cubicBezTo>
                  <a:lnTo>
                    <a:pt x="0" y="27287"/>
                  </a:lnTo>
                  <a:cubicBezTo>
                    <a:pt x="4897" y="24868"/>
                    <a:pt x="9679" y="22217"/>
                    <a:pt x="14462" y="19682"/>
                  </a:cubicBezTo>
                  <a:cubicBezTo>
                    <a:pt x="18264" y="17666"/>
                    <a:pt x="22182" y="15534"/>
                    <a:pt x="26042" y="13575"/>
                  </a:cubicBezTo>
                  <a:cubicBezTo>
                    <a:pt x="37659" y="7602"/>
                    <a:pt x="53921" y="400"/>
                    <a:pt x="70159" y="400"/>
                  </a:cubicBezTo>
                  <a:cubicBezTo>
                    <a:pt x="73814" y="400"/>
                    <a:pt x="77467" y="765"/>
                    <a:pt x="81066" y="1591"/>
                  </a:cubicBezTo>
                  <a:cubicBezTo>
                    <a:pt x="97141" y="5278"/>
                    <a:pt x="109240" y="16686"/>
                    <a:pt x="119899" y="28555"/>
                  </a:cubicBezTo>
                  <a:cubicBezTo>
                    <a:pt x="132171" y="42152"/>
                    <a:pt x="145077" y="58631"/>
                    <a:pt x="147785" y="77241"/>
                  </a:cubicBezTo>
                  <a:cubicBezTo>
                    <a:pt x="150896" y="98847"/>
                    <a:pt x="138624" y="120222"/>
                    <a:pt x="115693" y="132955"/>
                  </a:cubicBezTo>
                  <a:cubicBezTo>
                    <a:pt x="105841" y="138487"/>
                    <a:pt x="94605" y="141425"/>
                    <a:pt x="83140" y="141540"/>
                  </a:cubicBezTo>
                  <a:cubicBezTo>
                    <a:pt x="82851" y="141543"/>
                    <a:pt x="82562" y="141544"/>
                    <a:pt x="82273" y="141544"/>
                  </a:cubicBezTo>
                  <a:cubicBezTo>
                    <a:pt x="70579" y="141544"/>
                    <a:pt x="58924" y="139298"/>
                    <a:pt x="48916" y="137161"/>
                  </a:cubicBezTo>
                  <a:cubicBezTo>
                    <a:pt x="32726" y="133762"/>
                    <a:pt x="16478" y="129671"/>
                    <a:pt x="2535" y="126042"/>
                  </a:cubicBezTo>
                  <a:cubicBezTo>
                    <a:pt x="1671" y="125869"/>
                    <a:pt x="807" y="125638"/>
                    <a:pt x="0" y="125408"/>
                  </a:cubicBezTo>
                  <a:lnTo>
                    <a:pt x="0" y="125811"/>
                  </a:lnTo>
                  <a:cubicBezTo>
                    <a:pt x="807" y="126042"/>
                    <a:pt x="1613" y="126214"/>
                    <a:pt x="2420" y="126445"/>
                  </a:cubicBezTo>
                  <a:cubicBezTo>
                    <a:pt x="16363" y="130017"/>
                    <a:pt x="32668" y="134108"/>
                    <a:pt x="48801" y="137565"/>
                  </a:cubicBezTo>
                  <a:cubicBezTo>
                    <a:pt x="58826" y="139697"/>
                    <a:pt x="70464" y="141944"/>
                    <a:pt x="82160" y="141944"/>
                  </a:cubicBezTo>
                  <a:lnTo>
                    <a:pt x="83140" y="141944"/>
                  </a:lnTo>
                  <a:cubicBezTo>
                    <a:pt x="94663" y="141771"/>
                    <a:pt x="106013" y="138832"/>
                    <a:pt x="115866" y="133301"/>
                  </a:cubicBezTo>
                  <a:cubicBezTo>
                    <a:pt x="138970" y="120510"/>
                    <a:pt x="151300" y="98962"/>
                    <a:pt x="148131" y="77183"/>
                  </a:cubicBezTo>
                  <a:cubicBezTo>
                    <a:pt x="145480" y="58458"/>
                    <a:pt x="132517" y="41980"/>
                    <a:pt x="120187" y="28267"/>
                  </a:cubicBezTo>
                  <a:cubicBezTo>
                    <a:pt x="109470" y="16456"/>
                    <a:pt x="97313" y="4932"/>
                    <a:pt x="81181" y="1245"/>
                  </a:cubicBezTo>
                  <a:cubicBezTo>
                    <a:pt x="77576" y="417"/>
                    <a:pt x="73847" y="0"/>
                    <a:pt x="69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360600" y="1134975"/>
              <a:ext cx="3608225" cy="3337950"/>
            </a:xfrm>
            <a:custGeom>
              <a:avLst/>
              <a:gdLst/>
              <a:ahLst/>
              <a:cxnLst/>
              <a:rect l="l" t="t" r="r" b="b"/>
              <a:pathLst>
                <a:path w="144329" h="133518" extrusionOk="0">
                  <a:moveTo>
                    <a:pt x="67838" y="0"/>
                  </a:moveTo>
                  <a:cubicBezTo>
                    <a:pt x="58521" y="0"/>
                    <a:pt x="45150" y="2577"/>
                    <a:pt x="25351" y="12639"/>
                  </a:cubicBezTo>
                  <a:cubicBezTo>
                    <a:pt x="21376" y="14713"/>
                    <a:pt x="17342" y="16902"/>
                    <a:pt x="13425" y="18977"/>
                  </a:cubicBezTo>
                  <a:cubicBezTo>
                    <a:pt x="8988" y="21339"/>
                    <a:pt x="4552" y="23759"/>
                    <a:pt x="0" y="26063"/>
                  </a:cubicBezTo>
                  <a:lnTo>
                    <a:pt x="0" y="26467"/>
                  </a:lnTo>
                  <a:cubicBezTo>
                    <a:pt x="4609" y="24162"/>
                    <a:pt x="9103" y="21742"/>
                    <a:pt x="13597" y="19322"/>
                  </a:cubicBezTo>
                  <a:cubicBezTo>
                    <a:pt x="17515" y="17190"/>
                    <a:pt x="21548" y="15059"/>
                    <a:pt x="25524" y="13042"/>
                  </a:cubicBezTo>
                  <a:cubicBezTo>
                    <a:pt x="36651" y="7359"/>
                    <a:pt x="52292" y="449"/>
                    <a:pt x="67884" y="449"/>
                  </a:cubicBezTo>
                  <a:cubicBezTo>
                    <a:pt x="71102" y="449"/>
                    <a:pt x="74319" y="743"/>
                    <a:pt x="77494" y="1404"/>
                  </a:cubicBezTo>
                  <a:cubicBezTo>
                    <a:pt x="86251" y="3190"/>
                    <a:pt x="97544" y="7511"/>
                    <a:pt x="114713" y="25602"/>
                  </a:cubicBezTo>
                  <a:cubicBezTo>
                    <a:pt x="125833" y="37299"/>
                    <a:pt x="138970" y="53028"/>
                    <a:pt x="142081" y="70889"/>
                  </a:cubicBezTo>
                  <a:cubicBezTo>
                    <a:pt x="143925" y="81260"/>
                    <a:pt x="142081" y="91746"/>
                    <a:pt x="136838" y="101195"/>
                  </a:cubicBezTo>
                  <a:cubicBezTo>
                    <a:pt x="131768" y="110183"/>
                    <a:pt x="123817" y="118134"/>
                    <a:pt x="113734" y="124184"/>
                  </a:cubicBezTo>
                  <a:cubicBezTo>
                    <a:pt x="104227" y="129830"/>
                    <a:pt x="92762" y="132999"/>
                    <a:pt x="81469" y="133172"/>
                  </a:cubicBezTo>
                  <a:cubicBezTo>
                    <a:pt x="81058" y="133178"/>
                    <a:pt x="80646" y="133181"/>
                    <a:pt x="80235" y="133181"/>
                  </a:cubicBezTo>
                  <a:cubicBezTo>
                    <a:pt x="69067" y="133181"/>
                    <a:pt x="57921" y="130958"/>
                    <a:pt x="47418" y="128735"/>
                  </a:cubicBezTo>
                  <a:cubicBezTo>
                    <a:pt x="32899" y="125682"/>
                    <a:pt x="18380" y="122225"/>
                    <a:pt x="4321" y="118941"/>
                  </a:cubicBezTo>
                  <a:lnTo>
                    <a:pt x="1095" y="118134"/>
                  </a:lnTo>
                  <a:cubicBezTo>
                    <a:pt x="749" y="118076"/>
                    <a:pt x="346" y="117961"/>
                    <a:pt x="0" y="117904"/>
                  </a:cubicBezTo>
                  <a:lnTo>
                    <a:pt x="0" y="118307"/>
                  </a:lnTo>
                  <a:cubicBezTo>
                    <a:pt x="346" y="118364"/>
                    <a:pt x="691" y="118422"/>
                    <a:pt x="1037" y="118537"/>
                  </a:cubicBezTo>
                  <a:lnTo>
                    <a:pt x="4264" y="119286"/>
                  </a:lnTo>
                  <a:cubicBezTo>
                    <a:pt x="18264" y="122628"/>
                    <a:pt x="32841" y="126085"/>
                    <a:pt x="47303" y="129139"/>
                  </a:cubicBezTo>
                  <a:cubicBezTo>
                    <a:pt x="57904" y="131386"/>
                    <a:pt x="69139" y="133518"/>
                    <a:pt x="80432" y="133518"/>
                  </a:cubicBezTo>
                  <a:lnTo>
                    <a:pt x="81469" y="133518"/>
                  </a:lnTo>
                  <a:cubicBezTo>
                    <a:pt x="92877" y="133402"/>
                    <a:pt x="104400" y="130176"/>
                    <a:pt x="113907" y="124472"/>
                  </a:cubicBezTo>
                  <a:cubicBezTo>
                    <a:pt x="124047" y="118422"/>
                    <a:pt x="132113" y="110413"/>
                    <a:pt x="137184" y="101368"/>
                  </a:cubicBezTo>
                  <a:cubicBezTo>
                    <a:pt x="142484" y="91803"/>
                    <a:pt x="144328" y="81260"/>
                    <a:pt x="142484" y="70831"/>
                  </a:cubicBezTo>
                  <a:cubicBezTo>
                    <a:pt x="139315" y="52855"/>
                    <a:pt x="126179" y="37068"/>
                    <a:pt x="115002" y="25372"/>
                  </a:cubicBezTo>
                  <a:cubicBezTo>
                    <a:pt x="105322" y="15116"/>
                    <a:pt x="93280" y="4284"/>
                    <a:pt x="77609" y="1000"/>
                  </a:cubicBezTo>
                  <a:cubicBezTo>
                    <a:pt x="74950" y="455"/>
                    <a:pt x="71752" y="0"/>
                    <a:pt x="67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1360600" y="1233825"/>
              <a:ext cx="3523225" cy="3128200"/>
            </a:xfrm>
            <a:custGeom>
              <a:avLst/>
              <a:gdLst/>
              <a:ahLst/>
              <a:cxnLst/>
              <a:rect l="l" t="t" r="r" b="b"/>
              <a:pathLst>
                <a:path w="140929" h="125128" extrusionOk="0">
                  <a:moveTo>
                    <a:pt x="65434" y="1"/>
                  </a:moveTo>
                  <a:cubicBezTo>
                    <a:pt x="56612" y="1"/>
                    <a:pt x="43871" y="2399"/>
                    <a:pt x="24832" y="12084"/>
                  </a:cubicBezTo>
                  <a:cubicBezTo>
                    <a:pt x="20742" y="14158"/>
                    <a:pt x="16593" y="16405"/>
                    <a:pt x="12560" y="18595"/>
                  </a:cubicBezTo>
                  <a:cubicBezTo>
                    <a:pt x="8412" y="20784"/>
                    <a:pt x="4264" y="23031"/>
                    <a:pt x="0" y="25163"/>
                  </a:cubicBezTo>
                  <a:lnTo>
                    <a:pt x="0" y="25624"/>
                  </a:lnTo>
                  <a:cubicBezTo>
                    <a:pt x="4321" y="23435"/>
                    <a:pt x="8527" y="21188"/>
                    <a:pt x="12733" y="18883"/>
                  </a:cubicBezTo>
                  <a:cubicBezTo>
                    <a:pt x="16766" y="16751"/>
                    <a:pt x="20915" y="14504"/>
                    <a:pt x="25005" y="12430"/>
                  </a:cubicBezTo>
                  <a:cubicBezTo>
                    <a:pt x="35604" y="7033"/>
                    <a:pt x="50633" y="406"/>
                    <a:pt x="65627" y="406"/>
                  </a:cubicBezTo>
                  <a:cubicBezTo>
                    <a:pt x="68403" y="406"/>
                    <a:pt x="71177" y="633"/>
                    <a:pt x="73921" y="1137"/>
                  </a:cubicBezTo>
                  <a:cubicBezTo>
                    <a:pt x="89017" y="3903"/>
                    <a:pt x="100425" y="13525"/>
                    <a:pt x="109586" y="22686"/>
                  </a:cubicBezTo>
                  <a:cubicBezTo>
                    <a:pt x="119380" y="32365"/>
                    <a:pt x="132805" y="47288"/>
                    <a:pt x="136435" y="64515"/>
                  </a:cubicBezTo>
                  <a:cubicBezTo>
                    <a:pt x="140525" y="83759"/>
                    <a:pt x="131307" y="102772"/>
                    <a:pt x="111775" y="115332"/>
                  </a:cubicBezTo>
                  <a:cubicBezTo>
                    <a:pt x="102556" y="121209"/>
                    <a:pt x="91206" y="124551"/>
                    <a:pt x="79856" y="124724"/>
                  </a:cubicBezTo>
                  <a:cubicBezTo>
                    <a:pt x="79566" y="124727"/>
                    <a:pt x="79276" y="124728"/>
                    <a:pt x="78986" y="124728"/>
                  </a:cubicBezTo>
                  <a:cubicBezTo>
                    <a:pt x="68092" y="124728"/>
                    <a:pt x="57088" y="122644"/>
                    <a:pt x="45920" y="120287"/>
                  </a:cubicBezTo>
                  <a:cubicBezTo>
                    <a:pt x="36125" y="118213"/>
                    <a:pt x="26273" y="116024"/>
                    <a:pt x="16709" y="113950"/>
                  </a:cubicBezTo>
                  <a:cubicBezTo>
                    <a:pt x="11120" y="112682"/>
                    <a:pt x="5531" y="111472"/>
                    <a:pt x="0" y="110262"/>
                  </a:cubicBezTo>
                  <a:lnTo>
                    <a:pt x="0" y="110665"/>
                  </a:lnTo>
                  <a:cubicBezTo>
                    <a:pt x="5474" y="111875"/>
                    <a:pt x="11062" y="113085"/>
                    <a:pt x="16651" y="114295"/>
                  </a:cubicBezTo>
                  <a:cubicBezTo>
                    <a:pt x="26215" y="116427"/>
                    <a:pt x="36068" y="118616"/>
                    <a:pt x="45862" y="120633"/>
                  </a:cubicBezTo>
                  <a:cubicBezTo>
                    <a:pt x="56982" y="122995"/>
                    <a:pt x="67872" y="125127"/>
                    <a:pt x="78761" y="125127"/>
                  </a:cubicBezTo>
                  <a:lnTo>
                    <a:pt x="79798" y="125127"/>
                  </a:lnTo>
                  <a:cubicBezTo>
                    <a:pt x="91264" y="124954"/>
                    <a:pt x="102672" y="121613"/>
                    <a:pt x="111948" y="115678"/>
                  </a:cubicBezTo>
                  <a:cubicBezTo>
                    <a:pt x="131653" y="103002"/>
                    <a:pt x="140929" y="83874"/>
                    <a:pt x="136780" y="64457"/>
                  </a:cubicBezTo>
                  <a:cubicBezTo>
                    <a:pt x="133151" y="47115"/>
                    <a:pt x="119668" y="32135"/>
                    <a:pt x="109874" y="22397"/>
                  </a:cubicBezTo>
                  <a:cubicBezTo>
                    <a:pt x="100655" y="13236"/>
                    <a:pt x="89190" y="3499"/>
                    <a:pt x="74037" y="791"/>
                  </a:cubicBezTo>
                  <a:cubicBezTo>
                    <a:pt x="71662" y="358"/>
                    <a:pt x="68840" y="1"/>
                    <a:pt x="65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1360600" y="1332750"/>
              <a:ext cx="3393600" cy="2918350"/>
            </a:xfrm>
            <a:custGeom>
              <a:avLst/>
              <a:gdLst/>
              <a:ahLst/>
              <a:cxnLst/>
              <a:rect l="l" t="t" r="r" b="b"/>
              <a:pathLst>
                <a:path w="135744" h="116734" extrusionOk="0">
                  <a:moveTo>
                    <a:pt x="63449" y="0"/>
                  </a:moveTo>
                  <a:cubicBezTo>
                    <a:pt x="48952" y="0"/>
                    <a:pt x="34493" y="6362"/>
                    <a:pt x="24314" y="11527"/>
                  </a:cubicBezTo>
                  <a:cubicBezTo>
                    <a:pt x="20108" y="13658"/>
                    <a:pt x="15787" y="15963"/>
                    <a:pt x="11696" y="18152"/>
                  </a:cubicBezTo>
                  <a:cubicBezTo>
                    <a:pt x="7836" y="20227"/>
                    <a:pt x="3918" y="22358"/>
                    <a:pt x="0" y="24375"/>
                  </a:cubicBezTo>
                  <a:lnTo>
                    <a:pt x="0" y="24778"/>
                  </a:lnTo>
                  <a:cubicBezTo>
                    <a:pt x="3976" y="22762"/>
                    <a:pt x="7951" y="20630"/>
                    <a:pt x="11869" y="18498"/>
                  </a:cubicBezTo>
                  <a:cubicBezTo>
                    <a:pt x="16017" y="16309"/>
                    <a:pt x="20281" y="14004"/>
                    <a:pt x="24487" y="11872"/>
                  </a:cubicBezTo>
                  <a:cubicBezTo>
                    <a:pt x="34616" y="6758"/>
                    <a:pt x="49023" y="403"/>
                    <a:pt x="63432" y="403"/>
                  </a:cubicBezTo>
                  <a:cubicBezTo>
                    <a:pt x="65744" y="403"/>
                    <a:pt x="68055" y="567"/>
                    <a:pt x="70349" y="925"/>
                  </a:cubicBezTo>
                  <a:cubicBezTo>
                    <a:pt x="85041" y="3172"/>
                    <a:pt x="96276" y="12160"/>
                    <a:pt x="104458" y="19766"/>
                  </a:cubicBezTo>
                  <a:cubicBezTo>
                    <a:pt x="119035" y="33305"/>
                    <a:pt x="127677" y="45923"/>
                    <a:pt x="130731" y="58196"/>
                  </a:cubicBezTo>
                  <a:cubicBezTo>
                    <a:pt x="135340" y="76172"/>
                    <a:pt x="127447" y="94263"/>
                    <a:pt x="109758" y="106478"/>
                  </a:cubicBezTo>
                  <a:cubicBezTo>
                    <a:pt x="100828" y="112643"/>
                    <a:pt x="89650" y="116157"/>
                    <a:pt x="78185" y="116330"/>
                  </a:cubicBezTo>
                  <a:cubicBezTo>
                    <a:pt x="77798" y="116336"/>
                    <a:pt x="77412" y="116339"/>
                    <a:pt x="77025" y="116339"/>
                  </a:cubicBezTo>
                  <a:cubicBezTo>
                    <a:pt x="65767" y="116339"/>
                    <a:pt x="54448" y="113953"/>
                    <a:pt x="44422" y="111836"/>
                  </a:cubicBezTo>
                  <a:cubicBezTo>
                    <a:pt x="41080" y="111145"/>
                    <a:pt x="37796" y="110453"/>
                    <a:pt x="34512" y="109762"/>
                  </a:cubicBezTo>
                  <a:cubicBezTo>
                    <a:pt x="23104" y="107342"/>
                    <a:pt x="11408" y="104865"/>
                    <a:pt x="0" y="102618"/>
                  </a:cubicBezTo>
                  <a:lnTo>
                    <a:pt x="0" y="103021"/>
                  </a:lnTo>
                  <a:cubicBezTo>
                    <a:pt x="11350" y="105268"/>
                    <a:pt x="23046" y="107746"/>
                    <a:pt x="34397" y="110165"/>
                  </a:cubicBezTo>
                  <a:cubicBezTo>
                    <a:pt x="37738" y="110799"/>
                    <a:pt x="41023" y="111548"/>
                    <a:pt x="44307" y="112240"/>
                  </a:cubicBezTo>
                  <a:cubicBezTo>
                    <a:pt x="54390" y="114314"/>
                    <a:pt x="65740" y="116734"/>
                    <a:pt x="77033" y="116734"/>
                  </a:cubicBezTo>
                  <a:cubicBezTo>
                    <a:pt x="77436" y="116734"/>
                    <a:pt x="77782" y="116676"/>
                    <a:pt x="78185" y="116676"/>
                  </a:cubicBezTo>
                  <a:cubicBezTo>
                    <a:pt x="89708" y="116503"/>
                    <a:pt x="101001" y="113046"/>
                    <a:pt x="109989" y="106824"/>
                  </a:cubicBezTo>
                  <a:cubicBezTo>
                    <a:pt x="127850" y="94436"/>
                    <a:pt x="135743" y="76229"/>
                    <a:pt x="131134" y="58080"/>
                  </a:cubicBezTo>
                  <a:cubicBezTo>
                    <a:pt x="128023" y="45751"/>
                    <a:pt x="119380" y="33075"/>
                    <a:pt x="104688" y="19478"/>
                  </a:cubicBezTo>
                  <a:cubicBezTo>
                    <a:pt x="96507" y="11815"/>
                    <a:pt x="85156" y="2769"/>
                    <a:pt x="70407" y="522"/>
                  </a:cubicBezTo>
                  <a:cubicBezTo>
                    <a:pt x="68098" y="164"/>
                    <a:pt x="65773" y="0"/>
                    <a:pt x="63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1360600" y="1431075"/>
              <a:ext cx="3200575" cy="2707675"/>
            </a:xfrm>
            <a:custGeom>
              <a:avLst/>
              <a:gdLst/>
              <a:ahLst/>
              <a:cxnLst/>
              <a:rect l="l" t="t" r="r" b="b"/>
              <a:pathLst>
                <a:path w="128023" h="108307" extrusionOk="0">
                  <a:moveTo>
                    <a:pt x="61318" y="1"/>
                  </a:moveTo>
                  <a:cubicBezTo>
                    <a:pt x="47329" y="1"/>
                    <a:pt x="33470" y="6098"/>
                    <a:pt x="23795" y="10935"/>
                  </a:cubicBezTo>
                  <a:cubicBezTo>
                    <a:pt x="19417" y="13182"/>
                    <a:pt x="15038" y="15545"/>
                    <a:pt x="10774" y="17849"/>
                  </a:cubicBezTo>
                  <a:cubicBezTo>
                    <a:pt x="7202" y="19751"/>
                    <a:pt x="3630" y="21709"/>
                    <a:pt x="0" y="23553"/>
                  </a:cubicBezTo>
                  <a:lnTo>
                    <a:pt x="0" y="24014"/>
                  </a:lnTo>
                  <a:cubicBezTo>
                    <a:pt x="3687" y="22113"/>
                    <a:pt x="7375" y="20154"/>
                    <a:pt x="10947" y="18195"/>
                  </a:cubicBezTo>
                  <a:cubicBezTo>
                    <a:pt x="15211" y="15890"/>
                    <a:pt x="19647" y="13528"/>
                    <a:pt x="23968" y="11281"/>
                  </a:cubicBezTo>
                  <a:cubicBezTo>
                    <a:pt x="33591" y="6495"/>
                    <a:pt x="47444" y="404"/>
                    <a:pt x="61311" y="404"/>
                  </a:cubicBezTo>
                  <a:cubicBezTo>
                    <a:pt x="63136" y="404"/>
                    <a:pt x="64961" y="509"/>
                    <a:pt x="66777" y="737"/>
                  </a:cubicBezTo>
                  <a:cubicBezTo>
                    <a:pt x="77724" y="2062"/>
                    <a:pt x="88037" y="7133"/>
                    <a:pt x="99272" y="16870"/>
                  </a:cubicBezTo>
                  <a:cubicBezTo>
                    <a:pt x="112927" y="28566"/>
                    <a:pt x="121627" y="40377"/>
                    <a:pt x="125084" y="51843"/>
                  </a:cubicBezTo>
                  <a:cubicBezTo>
                    <a:pt x="127619" y="60255"/>
                    <a:pt x="127331" y="68955"/>
                    <a:pt x="124278" y="76906"/>
                  </a:cubicBezTo>
                  <a:cubicBezTo>
                    <a:pt x="121282" y="84684"/>
                    <a:pt x="115578" y="91886"/>
                    <a:pt x="107800" y="97705"/>
                  </a:cubicBezTo>
                  <a:cubicBezTo>
                    <a:pt x="99215" y="104101"/>
                    <a:pt x="88095" y="107730"/>
                    <a:pt x="76514" y="107903"/>
                  </a:cubicBezTo>
                  <a:cubicBezTo>
                    <a:pt x="76117" y="107909"/>
                    <a:pt x="75720" y="107912"/>
                    <a:pt x="75323" y="107912"/>
                  </a:cubicBezTo>
                  <a:cubicBezTo>
                    <a:pt x="64539" y="107912"/>
                    <a:pt x="53715" y="105690"/>
                    <a:pt x="43212" y="103467"/>
                  </a:cubicBezTo>
                  <a:lnTo>
                    <a:pt x="42924" y="103409"/>
                  </a:lnTo>
                  <a:cubicBezTo>
                    <a:pt x="26964" y="100067"/>
                    <a:pt x="13425" y="97302"/>
                    <a:pt x="0" y="94882"/>
                  </a:cubicBezTo>
                  <a:lnTo>
                    <a:pt x="0" y="95285"/>
                  </a:lnTo>
                  <a:cubicBezTo>
                    <a:pt x="13425" y="97705"/>
                    <a:pt x="26907" y="100471"/>
                    <a:pt x="42809" y="103813"/>
                  </a:cubicBezTo>
                  <a:lnTo>
                    <a:pt x="43154" y="103870"/>
                  </a:lnTo>
                  <a:cubicBezTo>
                    <a:pt x="53640" y="106060"/>
                    <a:pt x="64472" y="108307"/>
                    <a:pt x="75304" y="108307"/>
                  </a:cubicBezTo>
                  <a:lnTo>
                    <a:pt x="76514" y="108307"/>
                  </a:lnTo>
                  <a:cubicBezTo>
                    <a:pt x="88152" y="108134"/>
                    <a:pt x="99388" y="104446"/>
                    <a:pt x="108030" y="97993"/>
                  </a:cubicBezTo>
                  <a:cubicBezTo>
                    <a:pt x="115866" y="92116"/>
                    <a:pt x="121627" y="84914"/>
                    <a:pt x="124623" y="77021"/>
                  </a:cubicBezTo>
                  <a:cubicBezTo>
                    <a:pt x="127735" y="69012"/>
                    <a:pt x="128023" y="60255"/>
                    <a:pt x="125430" y="51728"/>
                  </a:cubicBezTo>
                  <a:cubicBezTo>
                    <a:pt x="121973" y="40204"/>
                    <a:pt x="113273" y="28335"/>
                    <a:pt x="99560" y="16582"/>
                  </a:cubicBezTo>
                  <a:cubicBezTo>
                    <a:pt x="88210" y="6845"/>
                    <a:pt x="77839" y="1659"/>
                    <a:pt x="66835" y="334"/>
                  </a:cubicBezTo>
                  <a:cubicBezTo>
                    <a:pt x="64999" y="106"/>
                    <a:pt x="63157" y="1"/>
                    <a:pt x="6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1360600" y="1527400"/>
              <a:ext cx="3138650" cy="2500450"/>
            </a:xfrm>
            <a:custGeom>
              <a:avLst/>
              <a:gdLst/>
              <a:ahLst/>
              <a:cxnLst/>
              <a:rect l="l" t="t" r="r" b="b"/>
              <a:pathLst>
                <a:path w="125546" h="100018" extrusionOk="0">
                  <a:moveTo>
                    <a:pt x="59338" y="0"/>
                  </a:moveTo>
                  <a:cubicBezTo>
                    <a:pt x="49032" y="0"/>
                    <a:pt x="37466" y="3387"/>
                    <a:pt x="23277" y="10482"/>
                  </a:cubicBezTo>
                  <a:cubicBezTo>
                    <a:pt x="18783" y="12729"/>
                    <a:pt x="14231" y="15206"/>
                    <a:pt x="9852" y="17568"/>
                  </a:cubicBezTo>
                  <a:cubicBezTo>
                    <a:pt x="6626" y="19355"/>
                    <a:pt x="3342" y="21141"/>
                    <a:pt x="0" y="22811"/>
                  </a:cubicBezTo>
                  <a:lnTo>
                    <a:pt x="0" y="23272"/>
                  </a:lnTo>
                  <a:cubicBezTo>
                    <a:pt x="3399" y="21486"/>
                    <a:pt x="6741" y="19700"/>
                    <a:pt x="10025" y="17914"/>
                  </a:cubicBezTo>
                  <a:cubicBezTo>
                    <a:pt x="14404" y="15552"/>
                    <a:pt x="18956" y="13074"/>
                    <a:pt x="23450" y="10827"/>
                  </a:cubicBezTo>
                  <a:cubicBezTo>
                    <a:pt x="37535" y="3785"/>
                    <a:pt x="49089" y="403"/>
                    <a:pt x="59313" y="403"/>
                  </a:cubicBezTo>
                  <a:cubicBezTo>
                    <a:pt x="60631" y="403"/>
                    <a:pt x="61928" y="460"/>
                    <a:pt x="63205" y="572"/>
                  </a:cubicBezTo>
                  <a:cubicBezTo>
                    <a:pt x="73748" y="1493"/>
                    <a:pt x="83601" y="5757"/>
                    <a:pt x="94145" y="13996"/>
                  </a:cubicBezTo>
                  <a:cubicBezTo>
                    <a:pt x="103017" y="20968"/>
                    <a:pt x="114541" y="32088"/>
                    <a:pt x="119380" y="45627"/>
                  </a:cubicBezTo>
                  <a:cubicBezTo>
                    <a:pt x="125084" y="61530"/>
                    <a:pt x="120129" y="77374"/>
                    <a:pt x="105783" y="88955"/>
                  </a:cubicBezTo>
                  <a:cubicBezTo>
                    <a:pt x="97544" y="95638"/>
                    <a:pt x="86597" y="99383"/>
                    <a:pt x="74843" y="99614"/>
                  </a:cubicBezTo>
                  <a:cubicBezTo>
                    <a:pt x="74451" y="99620"/>
                    <a:pt x="74059" y="99623"/>
                    <a:pt x="73667" y="99623"/>
                  </a:cubicBezTo>
                  <a:cubicBezTo>
                    <a:pt x="63281" y="99623"/>
                    <a:pt x="52856" y="97460"/>
                    <a:pt x="42751" y="95350"/>
                  </a:cubicBezTo>
                  <a:lnTo>
                    <a:pt x="41368" y="95062"/>
                  </a:lnTo>
                  <a:cubicBezTo>
                    <a:pt x="25697" y="91778"/>
                    <a:pt x="12387" y="89301"/>
                    <a:pt x="0" y="87284"/>
                  </a:cubicBezTo>
                  <a:lnTo>
                    <a:pt x="0" y="87630"/>
                  </a:lnTo>
                  <a:cubicBezTo>
                    <a:pt x="12387" y="89646"/>
                    <a:pt x="25639" y="92181"/>
                    <a:pt x="41311" y="95465"/>
                  </a:cubicBezTo>
                  <a:lnTo>
                    <a:pt x="42693" y="95696"/>
                  </a:lnTo>
                  <a:cubicBezTo>
                    <a:pt x="52776" y="97828"/>
                    <a:pt x="63205" y="100017"/>
                    <a:pt x="73633" y="100017"/>
                  </a:cubicBezTo>
                  <a:lnTo>
                    <a:pt x="74843" y="100017"/>
                  </a:lnTo>
                  <a:cubicBezTo>
                    <a:pt x="86712" y="99787"/>
                    <a:pt x="97774" y="95984"/>
                    <a:pt x="106071" y="89243"/>
                  </a:cubicBezTo>
                  <a:cubicBezTo>
                    <a:pt x="120533" y="77547"/>
                    <a:pt x="125545" y="61587"/>
                    <a:pt x="119726" y="45455"/>
                  </a:cubicBezTo>
                  <a:cubicBezTo>
                    <a:pt x="114886" y="31857"/>
                    <a:pt x="103305" y="20680"/>
                    <a:pt x="94375" y="13708"/>
                  </a:cubicBezTo>
                  <a:cubicBezTo>
                    <a:pt x="83774" y="5354"/>
                    <a:pt x="73864" y="1090"/>
                    <a:pt x="63262" y="168"/>
                  </a:cubicBezTo>
                  <a:cubicBezTo>
                    <a:pt x="61973" y="57"/>
                    <a:pt x="60666" y="0"/>
                    <a:pt x="5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1360600" y="1624125"/>
              <a:ext cx="3011900" cy="2291375"/>
            </a:xfrm>
            <a:custGeom>
              <a:avLst/>
              <a:gdLst/>
              <a:ahLst/>
              <a:cxnLst/>
              <a:rect l="l" t="t" r="r" b="b"/>
              <a:pathLst>
                <a:path w="120476" h="91655" extrusionOk="0">
                  <a:moveTo>
                    <a:pt x="57617" y="1"/>
                  </a:moveTo>
                  <a:cubicBezTo>
                    <a:pt x="47591" y="1"/>
                    <a:pt x="36413" y="3211"/>
                    <a:pt x="22758" y="10012"/>
                  </a:cubicBezTo>
                  <a:cubicBezTo>
                    <a:pt x="18091" y="12317"/>
                    <a:pt x="13425" y="14852"/>
                    <a:pt x="8873" y="17329"/>
                  </a:cubicBezTo>
                  <a:cubicBezTo>
                    <a:pt x="5934" y="18942"/>
                    <a:pt x="2996" y="20498"/>
                    <a:pt x="0" y="22111"/>
                  </a:cubicBezTo>
                  <a:lnTo>
                    <a:pt x="0" y="22572"/>
                  </a:lnTo>
                  <a:cubicBezTo>
                    <a:pt x="3054" y="20959"/>
                    <a:pt x="6050" y="19288"/>
                    <a:pt x="9046" y="17675"/>
                  </a:cubicBezTo>
                  <a:cubicBezTo>
                    <a:pt x="13597" y="15197"/>
                    <a:pt x="18264" y="12662"/>
                    <a:pt x="22931" y="10358"/>
                  </a:cubicBezTo>
                  <a:cubicBezTo>
                    <a:pt x="36518" y="3564"/>
                    <a:pt x="47633" y="403"/>
                    <a:pt x="57598" y="403"/>
                  </a:cubicBezTo>
                  <a:cubicBezTo>
                    <a:pt x="58281" y="403"/>
                    <a:pt x="58960" y="418"/>
                    <a:pt x="59633" y="448"/>
                  </a:cubicBezTo>
                  <a:cubicBezTo>
                    <a:pt x="69715" y="851"/>
                    <a:pt x="79337" y="4366"/>
                    <a:pt x="88959" y="11164"/>
                  </a:cubicBezTo>
                  <a:cubicBezTo>
                    <a:pt x="95758" y="15946"/>
                    <a:pt x="107972" y="25914"/>
                    <a:pt x="113676" y="39339"/>
                  </a:cubicBezTo>
                  <a:cubicBezTo>
                    <a:pt x="120014" y="54204"/>
                    <a:pt x="116442" y="69069"/>
                    <a:pt x="103824" y="80188"/>
                  </a:cubicBezTo>
                  <a:cubicBezTo>
                    <a:pt x="95988" y="87160"/>
                    <a:pt x="85099" y="91078"/>
                    <a:pt x="73172" y="91251"/>
                  </a:cubicBezTo>
                  <a:cubicBezTo>
                    <a:pt x="72769" y="91251"/>
                    <a:pt x="72308" y="91308"/>
                    <a:pt x="71905" y="91308"/>
                  </a:cubicBezTo>
                  <a:cubicBezTo>
                    <a:pt x="61937" y="91308"/>
                    <a:pt x="51912" y="89177"/>
                    <a:pt x="42233" y="87160"/>
                  </a:cubicBezTo>
                  <a:lnTo>
                    <a:pt x="39870" y="86699"/>
                  </a:lnTo>
                  <a:cubicBezTo>
                    <a:pt x="25697" y="83761"/>
                    <a:pt x="12560" y="81398"/>
                    <a:pt x="0" y="79497"/>
                  </a:cubicBezTo>
                  <a:lnTo>
                    <a:pt x="0" y="79900"/>
                  </a:lnTo>
                  <a:cubicBezTo>
                    <a:pt x="12560" y="81802"/>
                    <a:pt x="25639" y="84106"/>
                    <a:pt x="39813" y="87102"/>
                  </a:cubicBezTo>
                  <a:lnTo>
                    <a:pt x="42175" y="87563"/>
                  </a:lnTo>
                  <a:cubicBezTo>
                    <a:pt x="51854" y="89580"/>
                    <a:pt x="61880" y="91654"/>
                    <a:pt x="71905" y="91654"/>
                  </a:cubicBezTo>
                  <a:lnTo>
                    <a:pt x="73172" y="91654"/>
                  </a:lnTo>
                  <a:cubicBezTo>
                    <a:pt x="85214" y="91424"/>
                    <a:pt x="96161" y="87506"/>
                    <a:pt x="104054" y="80534"/>
                  </a:cubicBezTo>
                  <a:cubicBezTo>
                    <a:pt x="116845" y="69241"/>
                    <a:pt x="120475" y="54204"/>
                    <a:pt x="114022" y="39223"/>
                  </a:cubicBezTo>
                  <a:cubicBezTo>
                    <a:pt x="108318" y="25684"/>
                    <a:pt x="96046" y="15658"/>
                    <a:pt x="89190" y="10876"/>
                  </a:cubicBezTo>
                  <a:cubicBezTo>
                    <a:pt x="79452" y="4020"/>
                    <a:pt x="69773" y="505"/>
                    <a:pt x="59633" y="44"/>
                  </a:cubicBezTo>
                  <a:cubicBezTo>
                    <a:pt x="58966" y="15"/>
                    <a:pt x="58294" y="1"/>
                    <a:pt x="57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1360600" y="1718850"/>
              <a:ext cx="2888025" cy="2085725"/>
            </a:xfrm>
            <a:custGeom>
              <a:avLst/>
              <a:gdLst/>
              <a:ahLst/>
              <a:cxnLst/>
              <a:rect l="l" t="t" r="r" b="b"/>
              <a:pathLst>
                <a:path w="115521" h="83429" extrusionOk="0">
                  <a:moveTo>
                    <a:pt x="56060" y="0"/>
                  </a:moveTo>
                  <a:cubicBezTo>
                    <a:pt x="46266" y="0"/>
                    <a:pt x="35203" y="3169"/>
                    <a:pt x="22240" y="9565"/>
                  </a:cubicBezTo>
                  <a:cubicBezTo>
                    <a:pt x="17342" y="11985"/>
                    <a:pt x="12445" y="14635"/>
                    <a:pt x="7721" y="17228"/>
                  </a:cubicBezTo>
                  <a:cubicBezTo>
                    <a:pt x="5185" y="18610"/>
                    <a:pt x="2593" y="20051"/>
                    <a:pt x="0" y="21434"/>
                  </a:cubicBezTo>
                  <a:lnTo>
                    <a:pt x="0" y="21837"/>
                  </a:lnTo>
                  <a:cubicBezTo>
                    <a:pt x="2650" y="20454"/>
                    <a:pt x="5301" y="19014"/>
                    <a:pt x="7893" y="17573"/>
                  </a:cubicBezTo>
                  <a:cubicBezTo>
                    <a:pt x="12618" y="14981"/>
                    <a:pt x="17515" y="12330"/>
                    <a:pt x="22413" y="9910"/>
                  </a:cubicBezTo>
                  <a:cubicBezTo>
                    <a:pt x="35319" y="3515"/>
                    <a:pt x="46323" y="404"/>
                    <a:pt x="56060" y="346"/>
                  </a:cubicBezTo>
                  <a:cubicBezTo>
                    <a:pt x="56161" y="346"/>
                    <a:pt x="56262" y="345"/>
                    <a:pt x="56363" y="345"/>
                  </a:cubicBezTo>
                  <a:cubicBezTo>
                    <a:pt x="65934" y="345"/>
                    <a:pt x="75165" y="3053"/>
                    <a:pt x="83831" y="8412"/>
                  </a:cubicBezTo>
                  <a:cubicBezTo>
                    <a:pt x="94548" y="14981"/>
                    <a:pt x="103363" y="23969"/>
                    <a:pt x="108030" y="33187"/>
                  </a:cubicBezTo>
                  <a:cubicBezTo>
                    <a:pt x="115059" y="46958"/>
                    <a:pt x="112812" y="60958"/>
                    <a:pt x="101807" y="71560"/>
                  </a:cubicBezTo>
                  <a:cubicBezTo>
                    <a:pt x="94548" y="78646"/>
                    <a:pt x="83486" y="82795"/>
                    <a:pt x="71501" y="83025"/>
                  </a:cubicBezTo>
                  <a:cubicBezTo>
                    <a:pt x="70997" y="83037"/>
                    <a:pt x="70492" y="83042"/>
                    <a:pt x="69987" y="83042"/>
                  </a:cubicBezTo>
                  <a:cubicBezTo>
                    <a:pt x="60404" y="83042"/>
                    <a:pt x="50791" y="81020"/>
                    <a:pt x="41541" y="79050"/>
                  </a:cubicBezTo>
                  <a:cubicBezTo>
                    <a:pt x="40504" y="78819"/>
                    <a:pt x="39467" y="78589"/>
                    <a:pt x="38372" y="78416"/>
                  </a:cubicBezTo>
                  <a:cubicBezTo>
                    <a:pt x="25293" y="75708"/>
                    <a:pt x="12445" y="73461"/>
                    <a:pt x="0" y="71790"/>
                  </a:cubicBezTo>
                  <a:lnTo>
                    <a:pt x="0" y="72251"/>
                  </a:lnTo>
                  <a:cubicBezTo>
                    <a:pt x="12387" y="73864"/>
                    <a:pt x="25236" y="76054"/>
                    <a:pt x="38315" y="78762"/>
                  </a:cubicBezTo>
                  <a:cubicBezTo>
                    <a:pt x="39352" y="78992"/>
                    <a:pt x="40389" y="79223"/>
                    <a:pt x="41484" y="79453"/>
                  </a:cubicBezTo>
                  <a:cubicBezTo>
                    <a:pt x="50817" y="81412"/>
                    <a:pt x="60497" y="83429"/>
                    <a:pt x="70176" y="83429"/>
                  </a:cubicBezTo>
                  <a:lnTo>
                    <a:pt x="71501" y="83429"/>
                  </a:lnTo>
                  <a:cubicBezTo>
                    <a:pt x="83601" y="83198"/>
                    <a:pt x="94721" y="78935"/>
                    <a:pt x="102096" y="71848"/>
                  </a:cubicBezTo>
                  <a:cubicBezTo>
                    <a:pt x="113215" y="61131"/>
                    <a:pt x="115520" y="46958"/>
                    <a:pt x="108376" y="32957"/>
                  </a:cubicBezTo>
                  <a:cubicBezTo>
                    <a:pt x="103651" y="23738"/>
                    <a:pt x="94836" y="14635"/>
                    <a:pt x="84062" y="8067"/>
                  </a:cubicBezTo>
                  <a:cubicBezTo>
                    <a:pt x="75304" y="2708"/>
                    <a:pt x="66028" y="0"/>
                    <a:pt x="56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1360600" y="1808400"/>
              <a:ext cx="2768450" cy="1883825"/>
            </a:xfrm>
            <a:custGeom>
              <a:avLst/>
              <a:gdLst/>
              <a:ahLst/>
              <a:cxnLst/>
              <a:rect l="l" t="t" r="r" b="b"/>
              <a:pathLst>
                <a:path w="110738" h="75353" extrusionOk="0">
                  <a:moveTo>
                    <a:pt x="55898" y="1"/>
                  </a:moveTo>
                  <a:cubicBezTo>
                    <a:pt x="54769" y="1"/>
                    <a:pt x="53632" y="36"/>
                    <a:pt x="52488" y="106"/>
                  </a:cubicBezTo>
                  <a:cubicBezTo>
                    <a:pt x="43327" y="740"/>
                    <a:pt x="33244" y="3736"/>
                    <a:pt x="21721" y="9382"/>
                  </a:cubicBezTo>
                  <a:cubicBezTo>
                    <a:pt x="16709" y="11860"/>
                    <a:pt x="11696" y="14625"/>
                    <a:pt x="6799" y="17275"/>
                  </a:cubicBezTo>
                  <a:cubicBezTo>
                    <a:pt x="4552" y="18485"/>
                    <a:pt x="2305" y="19753"/>
                    <a:pt x="0" y="20963"/>
                  </a:cubicBezTo>
                  <a:lnTo>
                    <a:pt x="0" y="21424"/>
                  </a:lnTo>
                  <a:cubicBezTo>
                    <a:pt x="2362" y="20156"/>
                    <a:pt x="4667" y="18889"/>
                    <a:pt x="6972" y="17621"/>
                  </a:cubicBezTo>
                  <a:cubicBezTo>
                    <a:pt x="11869" y="14971"/>
                    <a:pt x="16881" y="12205"/>
                    <a:pt x="21894" y="9728"/>
                  </a:cubicBezTo>
                  <a:cubicBezTo>
                    <a:pt x="33360" y="4081"/>
                    <a:pt x="43385" y="1085"/>
                    <a:pt x="52488" y="509"/>
                  </a:cubicBezTo>
                  <a:cubicBezTo>
                    <a:pt x="53695" y="428"/>
                    <a:pt x="54892" y="387"/>
                    <a:pt x="56079" y="387"/>
                  </a:cubicBezTo>
                  <a:cubicBezTo>
                    <a:pt x="64131" y="387"/>
                    <a:pt x="71724" y="2252"/>
                    <a:pt x="78703" y="5867"/>
                  </a:cubicBezTo>
                  <a:cubicBezTo>
                    <a:pt x="88383" y="10822"/>
                    <a:pt x="97198" y="18831"/>
                    <a:pt x="102326" y="27185"/>
                  </a:cubicBezTo>
                  <a:cubicBezTo>
                    <a:pt x="110335" y="40149"/>
                    <a:pt x="109470" y="52940"/>
                    <a:pt x="99849" y="63080"/>
                  </a:cubicBezTo>
                  <a:cubicBezTo>
                    <a:pt x="92992" y="70398"/>
                    <a:pt x="82045" y="74719"/>
                    <a:pt x="69888" y="74949"/>
                  </a:cubicBezTo>
                  <a:cubicBezTo>
                    <a:pt x="69382" y="74961"/>
                    <a:pt x="68876" y="74967"/>
                    <a:pt x="68370" y="74967"/>
                  </a:cubicBezTo>
                  <a:cubicBezTo>
                    <a:pt x="59030" y="74967"/>
                    <a:pt x="49756" y="73005"/>
                    <a:pt x="40792" y="71147"/>
                  </a:cubicBezTo>
                  <a:cubicBezTo>
                    <a:pt x="39467" y="70859"/>
                    <a:pt x="38199" y="70570"/>
                    <a:pt x="36932" y="70340"/>
                  </a:cubicBezTo>
                  <a:cubicBezTo>
                    <a:pt x="24602" y="67805"/>
                    <a:pt x="12215" y="65788"/>
                    <a:pt x="0" y="64290"/>
                  </a:cubicBezTo>
                  <a:lnTo>
                    <a:pt x="0" y="64694"/>
                  </a:lnTo>
                  <a:cubicBezTo>
                    <a:pt x="12215" y="66134"/>
                    <a:pt x="24544" y="68151"/>
                    <a:pt x="36817" y="70686"/>
                  </a:cubicBezTo>
                  <a:cubicBezTo>
                    <a:pt x="38084" y="70974"/>
                    <a:pt x="39409" y="71262"/>
                    <a:pt x="40677" y="71492"/>
                  </a:cubicBezTo>
                  <a:cubicBezTo>
                    <a:pt x="49780" y="73394"/>
                    <a:pt x="59114" y="75353"/>
                    <a:pt x="68505" y="75353"/>
                  </a:cubicBezTo>
                  <a:lnTo>
                    <a:pt x="69888" y="75353"/>
                  </a:lnTo>
                  <a:cubicBezTo>
                    <a:pt x="82160" y="75122"/>
                    <a:pt x="93223" y="70743"/>
                    <a:pt x="100137" y="63368"/>
                  </a:cubicBezTo>
                  <a:cubicBezTo>
                    <a:pt x="109874" y="53055"/>
                    <a:pt x="110738" y="40149"/>
                    <a:pt x="102672" y="27013"/>
                  </a:cubicBezTo>
                  <a:cubicBezTo>
                    <a:pt x="97486" y="18543"/>
                    <a:pt x="88613" y="10534"/>
                    <a:pt x="78876" y="5522"/>
                  </a:cubicBezTo>
                  <a:cubicBezTo>
                    <a:pt x="71792" y="1828"/>
                    <a:pt x="64042" y="1"/>
                    <a:pt x="558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1360600" y="1890925"/>
              <a:ext cx="2631625" cy="1690825"/>
            </a:xfrm>
            <a:custGeom>
              <a:avLst/>
              <a:gdLst/>
              <a:ahLst/>
              <a:cxnLst/>
              <a:rect l="l" t="t" r="r" b="b"/>
              <a:pathLst>
                <a:path w="105265" h="67633" extrusionOk="0">
                  <a:moveTo>
                    <a:pt x="56673" y="0"/>
                  </a:moveTo>
                  <a:cubicBezTo>
                    <a:pt x="46092" y="0"/>
                    <a:pt x="34225" y="3170"/>
                    <a:pt x="21203" y="9480"/>
                  </a:cubicBezTo>
                  <a:cubicBezTo>
                    <a:pt x="16017" y="11958"/>
                    <a:pt x="10889" y="14839"/>
                    <a:pt x="5877" y="17604"/>
                  </a:cubicBezTo>
                  <a:cubicBezTo>
                    <a:pt x="3918" y="18641"/>
                    <a:pt x="1959" y="19736"/>
                    <a:pt x="0" y="20831"/>
                  </a:cubicBezTo>
                  <a:lnTo>
                    <a:pt x="0" y="21234"/>
                  </a:lnTo>
                  <a:cubicBezTo>
                    <a:pt x="2017" y="20139"/>
                    <a:pt x="4091" y="19045"/>
                    <a:pt x="6107" y="17950"/>
                  </a:cubicBezTo>
                  <a:cubicBezTo>
                    <a:pt x="11062" y="15184"/>
                    <a:pt x="16190" y="12361"/>
                    <a:pt x="21376" y="9826"/>
                  </a:cubicBezTo>
                  <a:cubicBezTo>
                    <a:pt x="34290" y="3533"/>
                    <a:pt x="46055" y="386"/>
                    <a:pt x="56542" y="386"/>
                  </a:cubicBezTo>
                  <a:cubicBezTo>
                    <a:pt x="62665" y="386"/>
                    <a:pt x="68351" y="1459"/>
                    <a:pt x="73576" y="3604"/>
                  </a:cubicBezTo>
                  <a:cubicBezTo>
                    <a:pt x="89535" y="10114"/>
                    <a:pt x="100425" y="23942"/>
                    <a:pt x="102960" y="34198"/>
                  </a:cubicBezTo>
                  <a:cubicBezTo>
                    <a:pt x="104804" y="41803"/>
                    <a:pt x="103133" y="48775"/>
                    <a:pt x="97890" y="54940"/>
                  </a:cubicBezTo>
                  <a:cubicBezTo>
                    <a:pt x="91494" y="62487"/>
                    <a:pt x="80720" y="66981"/>
                    <a:pt x="68217" y="67212"/>
                  </a:cubicBezTo>
                  <a:cubicBezTo>
                    <a:pt x="67713" y="67224"/>
                    <a:pt x="67209" y="67230"/>
                    <a:pt x="66706" y="67230"/>
                  </a:cubicBezTo>
                  <a:cubicBezTo>
                    <a:pt x="57652" y="67230"/>
                    <a:pt x="48661" y="65322"/>
                    <a:pt x="39928" y="63467"/>
                  </a:cubicBezTo>
                  <a:cubicBezTo>
                    <a:pt x="38430" y="63179"/>
                    <a:pt x="36932" y="62833"/>
                    <a:pt x="35376" y="62545"/>
                  </a:cubicBezTo>
                  <a:cubicBezTo>
                    <a:pt x="23738" y="60125"/>
                    <a:pt x="11869" y="58281"/>
                    <a:pt x="0" y="57014"/>
                  </a:cubicBezTo>
                  <a:lnTo>
                    <a:pt x="0" y="57417"/>
                  </a:lnTo>
                  <a:cubicBezTo>
                    <a:pt x="11869" y="58685"/>
                    <a:pt x="23680" y="60528"/>
                    <a:pt x="35319" y="62891"/>
                  </a:cubicBezTo>
                  <a:cubicBezTo>
                    <a:pt x="36817" y="63236"/>
                    <a:pt x="38315" y="63524"/>
                    <a:pt x="39813" y="63870"/>
                  </a:cubicBezTo>
                  <a:cubicBezTo>
                    <a:pt x="48612" y="65674"/>
                    <a:pt x="57670" y="67633"/>
                    <a:pt x="66742" y="67633"/>
                  </a:cubicBezTo>
                  <a:cubicBezTo>
                    <a:pt x="67234" y="67633"/>
                    <a:pt x="67726" y="67627"/>
                    <a:pt x="68217" y="67615"/>
                  </a:cubicBezTo>
                  <a:cubicBezTo>
                    <a:pt x="80835" y="67327"/>
                    <a:pt x="91725" y="62833"/>
                    <a:pt x="98178" y="55170"/>
                  </a:cubicBezTo>
                  <a:lnTo>
                    <a:pt x="98178" y="55228"/>
                  </a:lnTo>
                  <a:cubicBezTo>
                    <a:pt x="103536" y="48890"/>
                    <a:pt x="105264" y="41803"/>
                    <a:pt x="103363" y="34140"/>
                  </a:cubicBezTo>
                  <a:cubicBezTo>
                    <a:pt x="101807" y="27802"/>
                    <a:pt x="97832" y="21349"/>
                    <a:pt x="91898" y="15472"/>
                  </a:cubicBezTo>
                  <a:cubicBezTo>
                    <a:pt x="86654" y="10229"/>
                    <a:pt x="79971" y="5793"/>
                    <a:pt x="73748" y="3200"/>
                  </a:cubicBezTo>
                  <a:cubicBezTo>
                    <a:pt x="68506" y="1065"/>
                    <a:pt x="62805" y="0"/>
                    <a:pt x="56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99824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Western Europe Thesis Defense by Slidesgo">
  <a:themeElements>
    <a:clrScheme name="Simple Light">
      <a:dk1>
        <a:srgbClr val="5F5F5F"/>
      </a:dk1>
      <a:lt1>
        <a:srgbClr val="ECE1C5"/>
      </a:lt1>
      <a:dk2>
        <a:srgbClr val="9D652D"/>
      </a:dk2>
      <a:lt2>
        <a:srgbClr val="BFA07E"/>
      </a:lt2>
      <a:accent1>
        <a:srgbClr val="F3E9D0"/>
      </a:accent1>
      <a:accent2>
        <a:srgbClr val="FFFFFF"/>
      </a:accent2>
      <a:accent3>
        <a:srgbClr val="FFFFFF"/>
      </a:accent3>
      <a:accent4>
        <a:srgbClr val="FFFFFF"/>
      </a:accent4>
      <a:accent5>
        <a:srgbClr val="FFFFFF"/>
      </a:accent5>
      <a:accent6>
        <a:srgbClr val="FFFFFF"/>
      </a:accent6>
      <a:hlink>
        <a:srgbClr val="5F5F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1897</TotalTime>
  <Words>1160</Words>
  <Application>Microsoft Office PowerPoint</Application>
  <PresentationFormat>On-screen Show (16:9)</PresentationFormat>
  <Paragraphs>146</Paragraphs>
  <Slides>27</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Noto Sans</vt:lpstr>
      <vt:lpstr>Nunito</vt:lpstr>
      <vt:lpstr>Wingdings</vt:lpstr>
      <vt:lpstr>PT Sans</vt:lpstr>
      <vt:lpstr>Nunito Light</vt:lpstr>
      <vt:lpstr>Rowdies</vt:lpstr>
      <vt:lpstr>Bebas Neue</vt:lpstr>
      <vt:lpstr>Western Europe Thesis Defense by Slidesgo</vt:lpstr>
      <vt:lpstr>Predicting Home Loan Approval</vt:lpstr>
      <vt:lpstr>Table of Contents</vt:lpstr>
      <vt:lpstr>Business Understanding</vt:lpstr>
      <vt:lpstr>Introduction</vt:lpstr>
      <vt:lpstr>Business Problem</vt:lpstr>
      <vt:lpstr>Data Preparation </vt:lpstr>
      <vt:lpstr>Overview</vt:lpstr>
      <vt:lpstr>Missing Value Handling</vt:lpstr>
      <vt:lpstr>Exploratory Data Analysis</vt:lpstr>
      <vt:lpstr>Outlier Detection</vt:lpstr>
      <vt:lpstr>Question</vt:lpstr>
      <vt:lpstr>Compare Main Categorical Data with Target</vt:lpstr>
      <vt:lpstr>Compare Main Categorical Data with Target</vt:lpstr>
      <vt:lpstr>Applicant Income vs Loan Amount for each Residential Area</vt:lpstr>
      <vt:lpstr>Applicant Income vs Loan Amount for each Residential Area</vt:lpstr>
      <vt:lpstr>Compare Main Categorical Data with Target</vt:lpstr>
      <vt:lpstr>Multivariate Analysis</vt:lpstr>
      <vt:lpstr>Feature Engineering</vt:lpstr>
      <vt:lpstr>Feature Engineering</vt:lpstr>
      <vt:lpstr>Modeling and Evaluation</vt:lpstr>
      <vt:lpstr>PowerPoint Presentation</vt:lpstr>
      <vt:lpstr>Predict Proba Tuning</vt:lpstr>
      <vt:lpstr>Compare Confusion Matrix for Each Tuning</vt:lpstr>
      <vt:lpstr>Conclusion and Business Recommendation</vt:lpstr>
      <vt:lpstr>Business Recomendation</vt:lpstr>
      <vt:lpstr>THANK YOU!</vt:lpstr>
      <vt:lpstr>Literature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Europe Thesis Defense</dc:title>
  <dc:creator>Syaerul Rochman</dc:creator>
  <cp:lastModifiedBy>RZHD ID</cp:lastModifiedBy>
  <cp:revision>84</cp:revision>
  <dcterms:modified xsi:type="dcterms:W3CDTF">2023-02-14T17:19:07Z</dcterms:modified>
</cp:coreProperties>
</file>