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PROJECT CHANGE REQUEST FORM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751" y="2927350"/>
            <a:ext cx="9211733" cy="1752600"/>
          </a:xfrm>
        </p:spPr>
        <p:txBody>
          <a:bodyPr/>
          <a:lstStyle/>
          <a:p>
            <a:pPr eaLnBrk="1" hangingPunct="1"/>
            <a:r>
              <a:rPr lang="en-MY" altLang="en-US" sz="2000" noProof="1"/>
              <a:t>Mohamad Zahid Bin Rasmi</a:t>
            </a:r>
            <a:endParaRPr lang="en-MY" altLang="en-US" sz="2000" noProof="1"/>
          </a:p>
          <a:p>
            <a:pPr eaLnBrk="1" hangingPunct="1"/>
            <a:r>
              <a:rPr lang="en-MY" altLang="en-US" sz="2000" noProof="1"/>
              <a:t>52213219152</a:t>
            </a:r>
            <a:endParaRPr lang="en-MY" altLang="en-US" sz="2000" noProof="1"/>
          </a:p>
          <a:p>
            <a:pPr eaLnBrk="1" hangingPunct="1"/>
            <a:r>
              <a:rPr lang="en-MY" altLang="en-US" sz="2000" noProof="1"/>
              <a:t>Mohd Ariff Syafiq Bin Arifen</a:t>
            </a:r>
            <a:endParaRPr lang="en-MY" altLang="en-US" sz="2000" noProof="1"/>
          </a:p>
          <a:p>
            <a:pPr eaLnBrk="1" hangingPunct="1"/>
            <a:r>
              <a:rPr lang="en-MY" altLang="en-US" sz="2000" noProof="1"/>
              <a:t>52213219182</a:t>
            </a:r>
            <a:endParaRPr lang="en-MY" altLang="en-US" sz="2000" noProof="1"/>
          </a:p>
          <a:p>
            <a:pPr eaLnBrk="1" hangingPunct="1"/>
            <a:r>
              <a:rPr lang="en-MY" altLang="en-US" sz="2000" noProof="1"/>
              <a:t>Arif Fahmi Bin Zakaria</a:t>
            </a:r>
            <a:endParaRPr lang="en-MY" altLang="en-US" sz="2000" noProof="1"/>
          </a:p>
          <a:p>
            <a:pPr eaLnBrk="1" hangingPunct="1"/>
            <a:r>
              <a:rPr lang="en-MY" altLang="en-US" sz="2000" noProof="1"/>
              <a:t>52213219148</a:t>
            </a:r>
            <a:endParaRPr lang="en-MY" altLang="en-US" sz="2000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9195" y="1103630"/>
            <a:ext cx="3687445" cy="1724025"/>
          </a:xfrm>
        </p:spPr>
        <p:txBody>
          <a:bodyPr/>
          <a:p>
            <a:r>
              <a:rPr lang="en-US"/>
              <a:t>Change request  #1: Highlight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845" y="190500"/>
            <a:ext cx="5587365" cy="6464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9195" y="1103630"/>
            <a:ext cx="3687445" cy="1724025"/>
          </a:xfrm>
        </p:spPr>
        <p:txBody>
          <a:bodyPr/>
          <a:p>
            <a:r>
              <a:rPr lang="en-US"/>
              <a:t>Change request  #2: About us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540" y="111125"/>
            <a:ext cx="5895975" cy="6668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9195" y="1103630"/>
            <a:ext cx="3687445" cy="1724025"/>
          </a:xfrm>
        </p:spPr>
        <p:txBody>
          <a:bodyPr/>
          <a:p>
            <a:r>
              <a:rPr lang="en-US"/>
              <a:t>Change request  #3: Sign up features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945" y="92075"/>
            <a:ext cx="6045200" cy="6649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9195" y="1103630"/>
            <a:ext cx="3687445" cy="1724025"/>
          </a:xfrm>
        </p:spPr>
        <p:txBody>
          <a:bodyPr/>
          <a:p>
            <a:r>
              <a:rPr lang="en-US"/>
              <a:t>Change request  #4: Change design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240" y="197485"/>
            <a:ext cx="5793740" cy="6505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9195" y="1103630"/>
            <a:ext cx="3687445" cy="1724025"/>
          </a:xfrm>
        </p:spPr>
        <p:txBody>
          <a:bodyPr/>
          <a:p>
            <a:r>
              <a:rPr lang="en-US"/>
              <a:t>Change request  #5: Scroll features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740" y="91440"/>
            <a:ext cx="5961380" cy="6706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WPS Presentation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MINI PROJECT CHANGE REQUEST FORM SLIDE</vt:lpstr>
      <vt:lpstr>Change request  #1: Highlight</vt:lpstr>
      <vt:lpstr>Change request  #2: About us</vt:lpstr>
      <vt:lpstr>Change request  #3: Sign up features</vt:lpstr>
      <vt:lpstr>Change request  #4: Change design</vt:lpstr>
      <vt:lpstr>Change request  #5: Scroll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CHANGE REQUEST FORM SLIDE</dc:title>
  <dc:creator>Norzahriah Family</dc:creator>
  <cp:lastModifiedBy>Norzahriah Family</cp:lastModifiedBy>
  <cp:revision>3</cp:revision>
  <dcterms:created xsi:type="dcterms:W3CDTF">2021-03-25T01:43:00Z</dcterms:created>
  <dcterms:modified xsi:type="dcterms:W3CDTF">2021-03-25T01:56:24Z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