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4039BD-E70C-482F-AB84-F86DA9BF5E6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133389-81FA-4D02-BF07-1BD11D9E3B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INSERTION SORTING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SOFYAN</a:t>
            </a:r>
          </a:p>
          <a:p>
            <a:r>
              <a:rPr lang="en-US" dirty="0" smtClean="0"/>
              <a:t>ENJELA NATALIA</a:t>
            </a:r>
          </a:p>
          <a:p>
            <a:r>
              <a:rPr lang="en-US" dirty="0" smtClean="0"/>
              <a:t>RISMA</a:t>
            </a:r>
          </a:p>
          <a:p>
            <a:r>
              <a:rPr lang="en-US" dirty="0" smtClean="0"/>
              <a:t>ISLAHUL UMAM</a:t>
            </a:r>
          </a:p>
          <a:p>
            <a:r>
              <a:rPr lang="en-US" dirty="0" smtClean="0"/>
              <a:t>SYACH REZA</a:t>
            </a:r>
          </a:p>
          <a:p>
            <a:r>
              <a:rPr lang="en-US" dirty="0" smtClean="0"/>
              <a:t>TRI BUGI</a:t>
            </a:r>
          </a:p>
          <a:p>
            <a:r>
              <a:rPr lang="en-US" dirty="0" smtClean="0"/>
              <a:t>SYAFITRI DWIRAHMAWATI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PENGERTIAN INSERTION SORTING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Insertion Sort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 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sorting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 </a:t>
            </a:r>
            <a:r>
              <a:rPr lang="en-US" u="sng" dirty="0"/>
              <a:t>bubble sort</a:t>
            </a:r>
            <a:r>
              <a:rPr lang="en-US" dirty="0"/>
              <a:t>. Insertion Sort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 </a:t>
            </a:r>
            <a:r>
              <a:rPr lang="en-US" i="1" dirty="0" err="1"/>
              <a:t>berbeda</a:t>
            </a:r>
            <a:r>
              <a:rPr lang="en-US" dirty="0" err="1"/>
              <a:t>dengan</a:t>
            </a:r>
            <a:r>
              <a:rPr lang="en-US" dirty="0"/>
              <a:t> bubble sort. </a:t>
            </a:r>
            <a:r>
              <a:rPr lang="en-US" dirty="0" err="1"/>
              <a:t>Jenis</a:t>
            </a:r>
            <a:r>
              <a:rPr lang="en-US" dirty="0"/>
              <a:t> sorting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dirty="0" err="1"/>
              <a:t>membandingkan</a:t>
            </a:r>
            <a:r>
              <a:rPr lang="en-US" dirty="0"/>
              <a:t> </a:t>
            </a:r>
            <a:r>
              <a:rPr lang="en-US" b="1" i="1" dirty="0" err="1"/>
              <a:t>dua</a:t>
            </a:r>
            <a:r>
              <a:rPr lang="en-US" b="1" i="1" dirty="0"/>
              <a:t> </a:t>
            </a:r>
            <a:r>
              <a:rPr lang="en-US" b="1" i="1" dirty="0" err="1"/>
              <a:t>elemen</a:t>
            </a:r>
            <a:r>
              <a:rPr lang="en-US" b="1" i="1" dirty="0"/>
              <a:t> data </a:t>
            </a:r>
            <a:r>
              <a:rPr lang="en-US" b="1" i="1" dirty="0" err="1"/>
              <a:t>pertama</a:t>
            </a:r>
            <a:r>
              <a:rPr lang="en-US" dirty="0"/>
              <a:t>, </a:t>
            </a:r>
            <a:r>
              <a:rPr lang="en-US" dirty="0" err="1"/>
              <a:t>mengurutkannya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 </a:t>
            </a:r>
            <a:r>
              <a:rPr lang="en-US" i="1" dirty="0" err="1"/>
              <a:t>elemen</a:t>
            </a:r>
            <a:r>
              <a:rPr lang="en-US" i="1" dirty="0"/>
              <a:t> data </a:t>
            </a:r>
            <a:r>
              <a:rPr lang="en-US" i="1" dirty="0" err="1"/>
              <a:t>berikutnya</a:t>
            </a:r>
            <a:r>
              <a:rPr lang="en-US" dirty="0"/>
              <a:t> </a:t>
            </a:r>
            <a:r>
              <a:rPr lang="en-US" u="sng" dirty="0" err="1"/>
              <a:t>satu</a:t>
            </a:r>
            <a:r>
              <a:rPr lang="en-US" u="sng" dirty="0"/>
              <a:t> </a:t>
            </a:r>
            <a:r>
              <a:rPr lang="en-US" u="sng" dirty="0" err="1"/>
              <a:t>persatu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yang </a:t>
            </a:r>
            <a:r>
              <a:rPr lang="en-US" u="sng" dirty="0" err="1"/>
              <a:t>telah</a:t>
            </a:r>
            <a:r>
              <a:rPr lang="en-US" u="sng" dirty="0"/>
              <a:t> </a:t>
            </a:r>
            <a:r>
              <a:rPr lang="en-US" u="sng" dirty="0" err="1"/>
              <a:t>diurutkan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mengusun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nomornya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menginsertnya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73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CONTOH GAMBAR INSERTION SORT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19600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1" y="3429000"/>
            <a:ext cx="5248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2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CONTOH CODINGAN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4" y="1600200"/>
            <a:ext cx="4582892" cy="4525963"/>
          </a:xfrm>
        </p:spPr>
      </p:pic>
    </p:spTree>
    <p:extLst>
      <p:ext uri="{BB962C8B-B14F-4D97-AF65-F5344CB8AC3E}">
        <p14:creationId xmlns:p14="http://schemas.microsoft.com/office/powerpoint/2010/main" val="91371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Penjelasan</a:t>
            </a:r>
            <a:r>
              <a:rPr lang="en-US" dirty="0"/>
              <a:t> source </a:t>
            </a:r>
            <a:r>
              <a:rPr lang="en-US" dirty="0" err="1"/>
              <a:t>algoritma</a:t>
            </a:r>
            <a:r>
              <a:rPr lang="en-US" dirty="0"/>
              <a:t> insertion sort di C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barisnya</a:t>
            </a:r>
            <a:r>
              <a:rPr lang="en-US" dirty="0"/>
              <a:t> :</a:t>
            </a:r>
          </a:p>
          <a:p>
            <a:r>
              <a:rPr lang="en-US" dirty="0" err="1"/>
              <a:t>Baris</a:t>
            </a:r>
            <a:r>
              <a:rPr lang="en-US" dirty="0"/>
              <a:t> 4 : </a:t>
            </a:r>
            <a:r>
              <a:rPr lang="en-US" dirty="0" err="1"/>
              <a:t>mendeklarasikan</a:t>
            </a:r>
            <a:r>
              <a:rPr lang="en-US" dirty="0"/>
              <a:t> variable n, array[100], i, j, </a:t>
            </a:r>
            <a:r>
              <a:rPr lang="en-US" dirty="0" err="1"/>
              <a:t>tmp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integer.</a:t>
            </a:r>
          </a:p>
          <a:p>
            <a:r>
              <a:rPr lang="en-US" dirty="0" err="1"/>
              <a:t>Baris</a:t>
            </a:r>
            <a:r>
              <a:rPr lang="en-US" dirty="0"/>
              <a:t> 6-7 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variable n.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8-11 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array.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12-21 </a:t>
            </a:r>
            <a:r>
              <a:rPr lang="en-US" dirty="0"/>
              <a:t>: proses </a:t>
            </a:r>
            <a:r>
              <a:rPr lang="en-US" dirty="0" err="1"/>
              <a:t>algoritma</a:t>
            </a:r>
            <a:r>
              <a:rPr lang="en-US" dirty="0"/>
              <a:t> insertion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array.</a:t>
            </a:r>
          </a:p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23-27 </a:t>
            </a:r>
            <a:r>
              <a:rPr lang="en-US" dirty="0"/>
              <a:t>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insertion sort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83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CONTOH OUPUTNYA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013914" cy="4110983"/>
          </a:xfrm>
        </p:spPr>
      </p:pic>
    </p:spTree>
    <p:extLst>
      <p:ext uri="{BB962C8B-B14F-4D97-AF65-F5344CB8AC3E}">
        <p14:creationId xmlns:p14="http://schemas.microsoft.com/office/powerpoint/2010/main" val="410505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SEKIAN DAN TERIMA 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146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30</TotalTime>
  <Words>113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INSERTION SORTING</vt:lpstr>
      <vt:lpstr>PENGERTIAN INSERTION SORTING</vt:lpstr>
      <vt:lpstr>CONTOH GAMBAR INSERTION SORT</vt:lpstr>
      <vt:lpstr>CONTOH CODINGAN</vt:lpstr>
      <vt:lpstr>PENJELASAN</vt:lpstr>
      <vt:lpstr>CONTOH OUPUTNYA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SORTING</dc:title>
  <dc:creator>user</dc:creator>
  <cp:lastModifiedBy>user</cp:lastModifiedBy>
  <cp:revision>3</cp:revision>
  <dcterms:created xsi:type="dcterms:W3CDTF">2019-06-10T02:14:19Z</dcterms:created>
  <dcterms:modified xsi:type="dcterms:W3CDTF">2019-06-10T02:44:35Z</dcterms:modified>
</cp:coreProperties>
</file>