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3" r:id="rId7"/>
    <p:sldId id="262" r:id="rId8"/>
    <p:sldId id="287" r:id="rId9"/>
    <p:sldId id="288" r:id="rId10"/>
    <p:sldId id="289" r:id="rId11"/>
    <p:sldId id="256" r:id="rId12"/>
    <p:sldId id="257" r:id="rId13"/>
    <p:sldId id="290" r:id="rId14"/>
    <p:sldId id="265" r:id="rId15"/>
    <p:sldId id="266" r:id="rId16"/>
    <p:sldId id="268" r:id="rId17"/>
    <p:sldId id="291" r:id="rId18"/>
    <p:sldId id="267" r:id="rId19"/>
    <p:sldId id="269" r:id="rId20"/>
    <p:sldId id="270" r:id="rId21"/>
    <p:sldId id="271" r:id="rId22"/>
    <p:sldId id="292" r:id="rId23"/>
    <p:sldId id="273" r:id="rId24"/>
    <p:sldId id="275" r:id="rId25"/>
    <p:sldId id="274" r:id="rId26"/>
    <p:sldId id="272" r:id="rId27"/>
    <p:sldId id="276" r:id="rId28"/>
    <p:sldId id="278" r:id="rId29"/>
    <p:sldId id="293" r:id="rId30"/>
    <p:sldId id="277" r:id="rId31"/>
    <p:sldId id="279" r:id="rId32"/>
    <p:sldId id="282" r:id="rId33"/>
    <p:sldId id="283" r:id="rId34"/>
    <p:sldId id="294" r:id="rId35"/>
    <p:sldId id="285" r:id="rId36"/>
    <p:sldId id="284" r:id="rId37"/>
    <p:sldId id="295" r:id="rId38"/>
    <p:sldId id="296" r:id="rId39"/>
    <p:sldId id="299" r:id="rId40"/>
    <p:sldId id="300" r:id="rId41"/>
    <p:sldId id="301" r:id="rId42"/>
    <p:sldId id="297" r:id="rId43"/>
    <p:sldId id="302" r:id="rId44"/>
    <p:sldId id="303" r:id="rId45"/>
    <p:sldId id="304" r:id="rId46"/>
    <p:sldId id="305" r:id="rId47"/>
    <p:sldId id="306" r:id="rId48"/>
    <p:sldId id="298" r:id="rId49"/>
    <p:sldId id="307" r:id="rId50"/>
    <p:sldId id="309" r:id="rId51"/>
    <p:sldId id="310" r:id="rId52"/>
    <p:sldId id="311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17445" y="2767965"/>
            <a:ext cx="73571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STYLE.CSS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17445" y="2767965"/>
            <a:ext cx="73571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INDEX.HTML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02665"/>
            <a:ext cx="10963910" cy="3561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451485"/>
            <a:ext cx="10351135" cy="135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32355" y="1912620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195320"/>
            <a:ext cx="11217910" cy="2058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32355" y="5253990"/>
            <a:ext cx="7343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52: Insert your image, adjust height and width based on your preference</a:t>
            </a:r>
            <a:endParaRPr lang="en-US"/>
          </a:p>
          <a:p>
            <a:endParaRPr lang="en-US"/>
          </a:p>
          <a:p>
            <a:r>
              <a:rPr lang="en-US"/>
              <a:t>Line 53: Insert your Career objectives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641350"/>
            <a:ext cx="7823835" cy="37884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71-74: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78: Rename to your name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6830" y="1536700"/>
            <a:ext cx="7038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PERSONAL_DETAILS. 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02665"/>
            <a:ext cx="10963910" cy="3561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76450"/>
            <a:ext cx="10351135" cy="135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915035"/>
            <a:ext cx="10316210" cy="10388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80870" y="2027555"/>
            <a:ext cx="843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Line 56: Insert your image, adjust height and width based on your preference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3429000"/>
            <a:ext cx="3942715" cy="1960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80610" y="4154170"/>
            <a:ext cx="5128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Line 63 - 136: Copy from your biodata.html file and paste it in personal_details.html file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150 - 153: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157: Rename to your name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320" y="760730"/>
            <a:ext cx="808736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60220" y="2152333"/>
            <a:ext cx="86715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EDUCATIONAL.HTML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606425"/>
            <a:ext cx="5911850" cy="25196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350125" y="12992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4: Change background color code</a:t>
            </a:r>
            <a:endParaRPr lang="en-US"/>
          </a:p>
          <a:p>
            <a:endParaRPr lang="en-US"/>
          </a:p>
          <a:p>
            <a:r>
              <a:rPr lang="en-US"/>
              <a:t>Line 7: Change font color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80835" y="4126230"/>
            <a:ext cx="4467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23: Change color code same as background color</a:t>
            </a:r>
            <a:endParaRPr lang="en-US"/>
          </a:p>
          <a:p>
            <a:endParaRPr lang="en-US"/>
          </a:p>
          <a:p>
            <a:r>
              <a:rPr lang="en-US"/>
              <a:t>Line 24: Change font color same as font color above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" y="3313430"/>
            <a:ext cx="3702685" cy="3101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02665"/>
            <a:ext cx="10963910" cy="3561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76450"/>
            <a:ext cx="10351135" cy="135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659130"/>
            <a:ext cx="10755630" cy="35515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869180" y="4312285"/>
            <a:ext cx="5265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60: Update your image location</a:t>
            </a:r>
            <a:endParaRPr lang="en-US"/>
          </a:p>
          <a:p>
            <a:endParaRPr lang="en-US"/>
          </a:p>
          <a:p>
            <a:r>
              <a:rPr lang="en-US"/>
              <a:t>Line 64: Rename your primary school name</a:t>
            </a:r>
            <a:endParaRPr lang="en-US"/>
          </a:p>
          <a:p>
            <a:endParaRPr lang="en-US"/>
          </a:p>
          <a:p>
            <a:r>
              <a:rPr lang="en-US"/>
              <a:t>Line 65: Update your year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69180" y="4312285"/>
            <a:ext cx="5265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73: Update your image location</a:t>
            </a:r>
            <a:endParaRPr lang="en-US"/>
          </a:p>
          <a:p>
            <a:endParaRPr lang="en-US"/>
          </a:p>
          <a:p>
            <a:r>
              <a:rPr lang="en-US"/>
              <a:t>Line 77: Rename your secondary school name</a:t>
            </a:r>
            <a:endParaRPr lang="en-US"/>
          </a:p>
          <a:p>
            <a:endParaRPr lang="en-US"/>
          </a:p>
          <a:p>
            <a:r>
              <a:rPr lang="en-US"/>
              <a:t>Line 78: Update your year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786130"/>
            <a:ext cx="1158367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69180" y="4312285"/>
            <a:ext cx="5265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86: Update your image location</a:t>
            </a:r>
            <a:endParaRPr lang="en-US"/>
          </a:p>
          <a:p>
            <a:endParaRPr lang="en-US"/>
          </a:p>
          <a:p>
            <a:r>
              <a:rPr lang="en-US"/>
              <a:t>Line 90: Rename your uni name</a:t>
            </a:r>
            <a:endParaRPr lang="en-US"/>
          </a:p>
          <a:p>
            <a:endParaRPr lang="en-US"/>
          </a:p>
          <a:p>
            <a:r>
              <a:rPr lang="en-US"/>
              <a:t>Line 91: Update your year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601345"/>
            <a:ext cx="1151890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114 - 117: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121: Rename to your name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1545" y="871220"/>
            <a:ext cx="7606665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60220" y="2152333"/>
            <a:ext cx="8671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COCU.HTML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002665"/>
            <a:ext cx="10963910" cy="3561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76450"/>
            <a:ext cx="10351135" cy="135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635635"/>
            <a:ext cx="11755120" cy="21672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2955" y="3314065"/>
            <a:ext cx="8086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59: Change image location and rename alt name to any relevant name</a:t>
            </a:r>
            <a:endParaRPr lang="en-US"/>
          </a:p>
          <a:p>
            <a:endParaRPr lang="en-US"/>
          </a:p>
          <a:p>
            <a:r>
              <a:rPr lang="en-US"/>
              <a:t>Line 61 and 62: Edit</a:t>
            </a:r>
            <a:endParaRPr lang="en-US"/>
          </a:p>
          <a:p>
            <a:endParaRPr lang="en-US"/>
          </a:p>
          <a:p>
            <a:r>
              <a:rPr lang="en-US"/>
              <a:t>*Repeat the same thing to line 68, 70,71, 76, 78,79, 80</a:t>
            </a:r>
            <a:endParaRPr lang="en-US"/>
          </a:p>
          <a:p>
            <a:endParaRPr lang="en-US"/>
          </a:p>
          <a:p>
            <a:r>
              <a:rPr lang="en-US"/>
              <a:t>*if you need to add more information, copy code from line 58 - 65 and paste at the below.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77660" y="15627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38: Change bg for menu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677660" y="43059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53: Change for color in menu</a:t>
            </a:r>
            <a:endParaRPr lang="en-US"/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809625"/>
            <a:ext cx="4728210" cy="227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3522980"/>
            <a:ext cx="3985895" cy="20586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99 - 102: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106: Rename to your name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660400"/>
            <a:ext cx="8017510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4360" y="2152333"/>
            <a:ext cx="8463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EXPERIENCE.HTML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835025"/>
            <a:ext cx="11238865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76450"/>
            <a:ext cx="10351135" cy="135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78725" y="1732915"/>
            <a:ext cx="38709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59: Rename your company/office/stall name</a:t>
            </a:r>
            <a:endParaRPr lang="en-US"/>
          </a:p>
          <a:p>
            <a:endParaRPr lang="en-US"/>
          </a:p>
          <a:p>
            <a:r>
              <a:rPr lang="en-US"/>
              <a:t>Line 60: Year of working</a:t>
            </a:r>
            <a:endParaRPr lang="en-US"/>
          </a:p>
          <a:p>
            <a:endParaRPr lang="en-US"/>
          </a:p>
          <a:p>
            <a:r>
              <a:rPr lang="en-US"/>
              <a:t>Line 64: Work position</a:t>
            </a:r>
            <a:endParaRPr lang="en-US"/>
          </a:p>
          <a:p>
            <a:endParaRPr lang="en-US"/>
          </a:p>
          <a:p>
            <a:r>
              <a:rPr lang="en-US"/>
              <a:t>Line 71-73: Roles and responsibilities (u can add the number of list by copy the whole line &lt;li&gt;</a:t>
            </a:r>
            <a:endParaRPr lang="en-US"/>
          </a:p>
          <a:p>
            <a:endParaRPr lang="en-US"/>
          </a:p>
          <a:p>
            <a:r>
              <a:rPr lang="en-US"/>
              <a:t>*add more columns and rows by copy the whole line 58 - 76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891540"/>
            <a:ext cx="701421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115 - 118: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122: Rename to your name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760730"/>
            <a:ext cx="792988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03755" y="2152333"/>
            <a:ext cx="79844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CORE_SKILL.HTML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835025"/>
            <a:ext cx="11238865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666115"/>
            <a:ext cx="7272655" cy="28752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23025" y="13760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25: background color for scroll text</a:t>
            </a:r>
            <a:endParaRPr lang="en-US"/>
          </a:p>
          <a:p>
            <a:endParaRPr lang="en-US"/>
          </a:p>
          <a:p>
            <a:r>
              <a:rPr lang="en-US"/>
              <a:t>Lin 26: Font color of scrolling text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5" y="3112770"/>
            <a:ext cx="5664200" cy="3561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12915" y="3856990"/>
            <a:ext cx="3870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41: Adjust speed for text scrolling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1445895"/>
            <a:ext cx="6900545" cy="3736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00900" y="1998345"/>
            <a:ext cx="38709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65: Font color in bar chart</a:t>
            </a:r>
            <a:endParaRPr lang="en-US"/>
          </a:p>
          <a:p>
            <a:endParaRPr lang="en-US"/>
          </a:p>
          <a:p>
            <a:r>
              <a:rPr lang="en-US"/>
              <a:t>Line 70 - 74: Rename your computer skills, update your skill’s percentage and change the bar chart color based on your preference.</a:t>
            </a:r>
            <a:endParaRPr lang="en-US"/>
          </a:p>
          <a:p>
            <a:endParaRPr lang="en-US"/>
          </a:p>
          <a:p>
            <a:r>
              <a:rPr lang="en-US"/>
              <a:t>*if you need to add more bar chart, copy the whole line 74 and paste below and update skills, percentage and color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08980" y="1243330"/>
            <a:ext cx="4864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60: Change background color for menu when cursor move to the link</a:t>
            </a:r>
            <a:endParaRPr lang="en-US"/>
          </a:p>
          <a:p>
            <a:endParaRPr lang="en-US"/>
          </a:p>
          <a:p>
            <a:r>
              <a:rPr lang="en-US"/>
              <a:t>Line 52:</a:t>
            </a:r>
            <a:r>
              <a:rPr lang="en-US">
                <a:sym typeface="+mn-ea"/>
              </a:rPr>
              <a:t>Change font color for menu when cursor move to the link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808980" y="4311015"/>
            <a:ext cx="486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76-79: You can change to your favorite color for title effect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786765"/>
            <a:ext cx="4352290" cy="2117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060065"/>
            <a:ext cx="471805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917575"/>
            <a:ext cx="3699510" cy="1764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26865" y="1615440"/>
            <a:ext cx="625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82: star color, u can change based on your preference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138: Add your header either in form of image or text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2318385"/>
            <a:ext cx="9605010" cy="11106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535940"/>
            <a:ext cx="9940925" cy="28930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57650" y="2787650"/>
            <a:ext cx="505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177: Replace your image location address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3781425"/>
            <a:ext cx="9735820" cy="2656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52595" y="5782310"/>
            <a:ext cx="505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190: Replace your image location address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684530"/>
            <a:ext cx="9912350" cy="2984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66895" y="2868930"/>
            <a:ext cx="505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203: Replace your image location address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882650"/>
            <a:ext cx="6311900" cy="45789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69430" y="2845435"/>
            <a:ext cx="4351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221, 224, 227, 230, 233: Rename with the appropriate name</a:t>
            </a:r>
            <a:endParaRPr lang="en-US"/>
          </a:p>
          <a:p>
            <a:endParaRPr lang="en-US"/>
          </a:p>
          <a:p>
            <a:r>
              <a:rPr lang="en-US"/>
              <a:t>*Delete unuse line / Add more line if u add more bar chart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210310"/>
            <a:ext cx="6250305" cy="27000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2360" y="2672080"/>
            <a:ext cx="411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248 - 252: If need to add more colored star just add word “active” after fa fa-star. Refer example line 248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260" y="514985"/>
            <a:ext cx="7523480" cy="2044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82065" y="3286125"/>
            <a:ext cx="9915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347 &amp; 348: Rename your image location address</a:t>
            </a:r>
            <a:endParaRPr lang="en-US"/>
          </a:p>
          <a:p>
            <a:endParaRPr lang="en-US"/>
          </a:p>
          <a:p>
            <a:r>
              <a:rPr lang="en-US"/>
              <a:t>Line 348: alt-rename same as description; width and height based on your preference (if u want to change)</a:t>
            </a:r>
            <a:endParaRPr lang="en-US"/>
          </a:p>
          <a:p>
            <a:endParaRPr lang="en-US"/>
          </a:p>
          <a:p>
            <a:r>
              <a:rPr lang="en-US"/>
              <a:t>* do the same thing until line 378.</a:t>
            </a:r>
            <a:endParaRPr lang="en-US"/>
          </a:p>
          <a:p>
            <a:endParaRPr lang="en-US"/>
          </a:p>
          <a:p>
            <a:r>
              <a:rPr lang="en-US"/>
              <a:t>* u can add more image by copying  the whole line 345 - 352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399 - 402: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406: Rename to your name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756920"/>
            <a:ext cx="7310120" cy="35699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03755" y="2152333"/>
            <a:ext cx="79844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>
                <a:latin typeface="Arial Black" panose="020B0A04020102020204" charset="0"/>
                <a:cs typeface="Arial Black" panose="020B0A04020102020204" charset="0"/>
              </a:rPr>
              <a:t>REFERENCES.HTML</a:t>
            </a:r>
            <a:endParaRPr lang="en-US" sz="8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60520" y="4792345"/>
            <a:ext cx="387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8: Rename your title page</a:t>
            </a:r>
            <a:endParaRPr lang="en-US"/>
          </a:p>
          <a:p>
            <a:endParaRPr lang="en-US"/>
          </a:p>
          <a:p>
            <a:r>
              <a:rPr lang="en-US"/>
              <a:t>Line 9: Remove all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835025"/>
            <a:ext cx="11238865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676275"/>
            <a:ext cx="3490595" cy="29679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7725" y="4072255"/>
            <a:ext cx="387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108: change color of table border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72335" y="4323715"/>
            <a:ext cx="708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19: Add your header either in form of image or text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1433195"/>
            <a:ext cx="8397875" cy="139763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723265"/>
            <a:ext cx="10838180" cy="26339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72335" y="4323715"/>
            <a:ext cx="7080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64: replace with your image location address</a:t>
            </a:r>
            <a:endParaRPr lang="en-US"/>
          </a:p>
          <a:p>
            <a:endParaRPr lang="en-US"/>
          </a:p>
          <a:p>
            <a:r>
              <a:rPr lang="en-US"/>
              <a:t>Line 65 - 69: Edit your 2nd reference information</a:t>
            </a:r>
            <a:endParaRPr lang="en-US"/>
          </a:p>
          <a:p>
            <a:endParaRPr lang="en-US"/>
          </a:p>
          <a:p>
            <a:r>
              <a:rPr lang="en-US"/>
              <a:t>*u can add 1 more reference by copying the whole line 62 - 70 and paste below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2990" y="4982845"/>
            <a:ext cx="734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87 - 90: Insert your social media links. If unavailable just remove the whole line</a:t>
            </a:r>
            <a:endParaRPr lang="en-US"/>
          </a:p>
          <a:p>
            <a:endParaRPr lang="en-US"/>
          </a:p>
          <a:p>
            <a:r>
              <a:rPr lang="en-US"/>
              <a:t>Line 94: Rename to your name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390" y="888365"/>
            <a:ext cx="6866890" cy="3339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84425" y="4686300"/>
            <a:ext cx="6577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273: Change color same as menu background color</a:t>
            </a:r>
            <a:endParaRPr lang="en-US"/>
          </a:p>
          <a:p>
            <a:endParaRPr lang="en-US"/>
          </a:p>
          <a:p>
            <a:r>
              <a:rPr lang="en-US"/>
              <a:t>Line 275: Color for icon home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922020"/>
            <a:ext cx="7667625" cy="316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1066800"/>
            <a:ext cx="7947025" cy="20739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84425" y="4686300"/>
            <a:ext cx="6577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285: used the same background color</a:t>
            </a:r>
            <a:endParaRPr lang="en-US"/>
          </a:p>
          <a:p>
            <a:endParaRPr lang="en-US"/>
          </a:p>
          <a:p>
            <a:r>
              <a:rPr lang="en-US"/>
              <a:t>Line 286: color change when cursor near/hit the home icon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725805"/>
            <a:ext cx="7313295" cy="33280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84425" y="4686300"/>
            <a:ext cx="657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311: background color for text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738620" y="709930"/>
            <a:ext cx="4921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 365: footer background color, color must same as navigation bar</a:t>
            </a:r>
            <a:endParaRPr lang="en-US"/>
          </a:p>
          <a:p>
            <a:endParaRPr lang="en-US"/>
          </a:p>
          <a:p>
            <a:r>
              <a:rPr lang="en-US"/>
              <a:t>Line 375 &amp; 381: Font color in footer section, same color as font in navigation bar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709930"/>
            <a:ext cx="5800725" cy="513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Presentation</Application>
  <PresentationFormat>Widescreen</PresentationFormat>
  <Paragraphs>208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20</cp:revision>
  <dcterms:created xsi:type="dcterms:W3CDTF">2024-06-06T02:56:00Z</dcterms:created>
  <dcterms:modified xsi:type="dcterms:W3CDTF">2024-06-07T15:33:45Z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2B63AB4D930C462BB6AC6B0F64434692_11</vt:lpwstr>
  </property>
  <property fmtid="{D5CDD505-2E9C-101B-9397-08002B2CF9AE}" pid="3" name="KSOProductBuildVer">
    <vt:lpwstr>1033-12.2.0.16909</vt:lpwstr>
  </property>
</Properties>
</file>