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91" r:id="rId7"/>
    <p:sldId id="261" r:id="rId8"/>
    <p:sldId id="292" r:id="rId9"/>
    <p:sldId id="26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63" r:id="rId18"/>
    <p:sldId id="302" r:id="rId19"/>
    <p:sldId id="300" r:id="rId20"/>
    <p:sldId id="301" r:id="rId21"/>
    <p:sldId id="304" r:id="rId22"/>
    <p:sldId id="30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1E9715-79E0-4BBB-862A-4B50D24277E0}">
  <a:tblStyle styleId="{BC1E9715-79E0-4BBB-862A-4B50D24277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96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581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62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08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836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864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79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66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c431c309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c431c309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58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88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151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005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016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431c309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431c309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03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431c309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431c309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9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hyperlink" Target="https://github.com/syahbananur/VirtualInternship/tree/main/VIX" TargetMode="External"/><Relationship Id="rId4" Type="http://schemas.openxmlformats.org/officeDocument/2006/relationships/hyperlink" Target="https://youtu.be/tefI_j_05Kk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youtu.be/tefI_j_05Kk?si=D6LNZkGZXLOavbWv" TargetMode="External"/><Relationship Id="rId5" Type="http://schemas.openxmlformats.org/officeDocument/2006/relationships/hyperlink" Target="https://youtu.be/tefI_j_05Kk" TargetMode="Externa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805160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919067"/>
            <a:ext cx="3447300" cy="749186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540836" y="33032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58150" y="34440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435100" y="1095210"/>
            <a:ext cx="6273800" cy="26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/>
              <a:t>Kalbe Nutritionals Data Engineer Project Based Internship </a:t>
            </a:r>
            <a:r>
              <a:rPr lang="en-US" sz="2800" b="1" dirty="0" smtClean="0"/>
              <a:t>Program</a:t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/>
              <a:t>Final Project Create Database Connection, ETL Tools Processing, Pentaho, and GCP Integration for Data Warehouse Implementation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4064835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Ahmad Syahbana Nur</a:t>
            </a: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2172905" y="159501"/>
            <a:ext cx="1223092" cy="5342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Berkas:Kalbe Farma.svg - Wikipedia bahasa Indonesia, ensiklopedia beb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63" y="187619"/>
            <a:ext cx="1020952" cy="4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10033" y="11399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lang="en-US" sz="3600" dirty="0">
              <a:solidFill>
                <a:schemeClr val="tx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Challenge 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08" y="1189117"/>
            <a:ext cx="3115984" cy="3445820"/>
          </a:xfrm>
          <a:prstGeom prst="rect">
            <a:avLst/>
          </a:prstGeom>
        </p:spPr>
      </p:pic>
      <p:pic>
        <p:nvPicPr>
          <p:cNvPr id="8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1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0" y="174055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4</a:t>
            </a:r>
            <a:endParaRPr lang="en-US" dirty="0"/>
          </a:p>
        </p:txBody>
      </p:sp>
      <p:cxnSp>
        <p:nvCxnSpPr>
          <p:cNvPr id="77" name="Google Shape;225;p19"/>
          <p:cNvCxnSpPr>
            <a:stCxn id="12" idx="1"/>
            <a:endCxn id="11" idx="3"/>
          </p:cNvCxnSpPr>
          <p:nvPr/>
        </p:nvCxnSpPr>
        <p:spPr>
          <a:xfrm rot="10800000">
            <a:off x="3210981" y="1468924"/>
            <a:ext cx="419640" cy="1150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225;p19"/>
          <p:cNvCxnSpPr>
            <a:stCxn id="22" idx="2"/>
            <a:endCxn id="5" idx="2"/>
          </p:cNvCxnSpPr>
          <p:nvPr/>
        </p:nvCxnSpPr>
        <p:spPr>
          <a:xfrm rot="5400000" flipH="1" flipV="1">
            <a:off x="4256741" y="2194354"/>
            <a:ext cx="675110" cy="4339550"/>
          </a:xfrm>
          <a:prstGeom prst="bentConnector3">
            <a:avLst>
              <a:gd name="adj1" fmla="val -3386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Rectangle 88"/>
          <p:cNvSpPr/>
          <p:nvPr/>
        </p:nvSpPr>
        <p:spPr>
          <a:xfrm>
            <a:off x="5836148" y="2163281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record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83729" y="2108918"/>
            <a:ext cx="32525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database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table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127073" y="4026574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Select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item_name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69200" y="814937"/>
            <a:ext cx="2541781" cy="130797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630621" y="996365"/>
            <a:ext cx="4992904" cy="1175146"/>
          </a:xfrm>
          <a:prstGeom prst="rect">
            <a:avLst/>
          </a:prstGeom>
        </p:spPr>
      </p:pic>
      <p:cxnSp>
        <p:nvCxnSpPr>
          <p:cNvPr id="18" name="Google Shape;225;p19"/>
          <p:cNvCxnSpPr>
            <a:stCxn id="5" idx="0"/>
            <a:endCxn id="12" idx="2"/>
          </p:cNvCxnSpPr>
          <p:nvPr/>
        </p:nvCxnSpPr>
        <p:spPr>
          <a:xfrm rot="16200000" flipV="1">
            <a:off x="6004643" y="2293942"/>
            <a:ext cx="881859" cy="6369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409043" y="2486381"/>
            <a:ext cx="4030956" cy="221530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-118534" y="4701684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4.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Mengubah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item_price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576" y="3053370"/>
            <a:ext cx="3592990" cy="9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0" y="174055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4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31113" y="1743212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6.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Menghapus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item_name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76130" y="826786"/>
            <a:ext cx="3627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5.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Menambahkan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record yang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duplikat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cxnSp>
        <p:nvCxnSpPr>
          <p:cNvPr id="18" name="Google Shape;225;p19"/>
          <p:cNvCxnSpPr>
            <a:stCxn id="19" idx="0"/>
            <a:endCxn id="14" idx="2"/>
          </p:cNvCxnSpPr>
          <p:nvPr/>
        </p:nvCxnSpPr>
        <p:spPr>
          <a:xfrm rot="16200000" flipV="1">
            <a:off x="4225645" y="1803026"/>
            <a:ext cx="402962" cy="1881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361251" y="1075860"/>
            <a:ext cx="5943600" cy="61976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874457" y="2098582"/>
            <a:ext cx="5293486" cy="28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Challenge 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1263024"/>
            <a:ext cx="5283200" cy="33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00" y="147976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</a:t>
            </a:r>
            <a:r>
              <a:rPr lang="en" dirty="0" smtClean="0"/>
              <a:t>5</a:t>
            </a:r>
            <a:endParaRPr lang="en-US" dirty="0"/>
          </a:p>
        </p:txBody>
      </p:sp>
      <p:cxnSp>
        <p:nvCxnSpPr>
          <p:cNvPr id="77" name="Google Shape;225;p19"/>
          <p:cNvCxnSpPr>
            <a:stCxn id="16" idx="1"/>
            <a:endCxn id="14" idx="3"/>
          </p:cNvCxnSpPr>
          <p:nvPr/>
        </p:nvCxnSpPr>
        <p:spPr>
          <a:xfrm rot="10800000">
            <a:off x="3761281" y="1339962"/>
            <a:ext cx="1231815" cy="197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Rectangle 88"/>
          <p:cNvSpPr/>
          <p:nvPr/>
        </p:nvSpPr>
        <p:spPr>
          <a:xfrm>
            <a:off x="5416402" y="658321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table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93531" y="1890889"/>
            <a:ext cx="2381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database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960540" y="4025248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Mengisi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Record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cxnSp>
        <p:nvCxnSpPr>
          <p:cNvPr id="18" name="Google Shape;225;p19"/>
          <p:cNvCxnSpPr>
            <a:stCxn id="24" idx="0"/>
            <a:endCxn id="16" idx="2"/>
          </p:cNvCxnSpPr>
          <p:nvPr/>
        </p:nvCxnSpPr>
        <p:spPr>
          <a:xfrm rot="5400000" flipH="1" flipV="1">
            <a:off x="5251422" y="1372120"/>
            <a:ext cx="705364" cy="21580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993531" y="856138"/>
            <a:ext cx="2767749" cy="967645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993095" y="976099"/>
            <a:ext cx="3380105" cy="1122382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5"/>
          <a:stretch>
            <a:fillRect/>
          </a:stretch>
        </p:blipFill>
        <p:spPr>
          <a:xfrm>
            <a:off x="1707058" y="2803845"/>
            <a:ext cx="5636006" cy="11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0" y="174055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</a:t>
            </a:r>
            <a:r>
              <a:rPr lang="en" dirty="0" smtClean="0"/>
              <a:t>5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182997" y="1258586"/>
            <a:ext cx="3627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4.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Menampilkan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Query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0859" y="1675808"/>
            <a:ext cx="8180682" cy="25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Challenge 6</a:t>
            </a:r>
            <a:endParaRPr lang="en-US" dirty="0"/>
          </a:p>
        </p:txBody>
      </p:sp>
      <p:pic>
        <p:nvPicPr>
          <p:cNvPr id="7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89" y="1734070"/>
            <a:ext cx="6183822" cy="21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Penyelesaian challenge 6</a:t>
            </a:r>
            <a:endParaRPr dirty="0"/>
          </a:p>
        </p:txBody>
      </p:sp>
      <p:grpSp>
        <p:nvGrpSpPr>
          <p:cNvPr id="432" name="Google Shape;432;p22"/>
          <p:cNvGrpSpPr/>
          <p:nvPr/>
        </p:nvGrpSpPr>
        <p:grpSpPr>
          <a:xfrm>
            <a:off x="6571954" y="1592298"/>
            <a:ext cx="447026" cy="333366"/>
            <a:chOff x="5216456" y="3725484"/>
            <a:chExt cx="356196" cy="265631"/>
          </a:xfrm>
        </p:grpSpPr>
        <p:sp>
          <p:nvSpPr>
            <p:cNvPr id="433" name="Google Shape;433;p2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2"/>
          <p:cNvGrpSpPr/>
          <p:nvPr/>
        </p:nvGrpSpPr>
        <p:grpSpPr>
          <a:xfrm>
            <a:off x="2414900" y="1546240"/>
            <a:ext cx="398645" cy="400040"/>
            <a:chOff x="5779408" y="3699191"/>
            <a:chExt cx="317645" cy="318757"/>
          </a:xfrm>
        </p:grpSpPr>
        <p:sp>
          <p:nvSpPr>
            <p:cNvPr id="436" name="Google Shape;436;p22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2"/>
          <p:cNvGrpSpPr/>
          <p:nvPr/>
        </p:nvGrpSpPr>
        <p:grpSpPr>
          <a:xfrm>
            <a:off x="1699809" y="1997953"/>
            <a:ext cx="6275791" cy="457200"/>
            <a:chOff x="1699809" y="1997953"/>
            <a:chExt cx="6275791" cy="457200"/>
          </a:xfrm>
        </p:grpSpPr>
        <p:sp>
          <p:nvSpPr>
            <p:cNvPr id="454" name="Google Shape;454;p22"/>
            <p:cNvSpPr txBox="1"/>
            <p:nvPr/>
          </p:nvSpPr>
          <p:spPr>
            <a:xfrm>
              <a:off x="1699809" y="1997953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Problem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58" name="Google Shape;458;p22"/>
            <p:cNvSpPr txBox="1"/>
            <p:nvPr/>
          </p:nvSpPr>
          <p:spPr>
            <a:xfrm>
              <a:off x="5615334" y="1997953"/>
              <a:ext cx="236026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Solution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464" name="Google Shape;464;p22"/>
          <p:cNvCxnSpPr>
            <a:stCxn id="454" idx="3"/>
          </p:cNvCxnSpPr>
          <p:nvPr/>
        </p:nvCxnSpPr>
        <p:spPr>
          <a:xfrm>
            <a:off x="3528609" y="2226553"/>
            <a:ext cx="40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22"/>
          <p:cNvCxnSpPr>
            <a:endCxn id="458" idx="1"/>
          </p:cNvCxnSpPr>
          <p:nvPr/>
        </p:nvCxnSpPr>
        <p:spPr>
          <a:xfrm>
            <a:off x="5208649" y="2226550"/>
            <a:ext cx="406685" cy="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4" y="2455153"/>
            <a:ext cx="4134897" cy="1441478"/>
          </a:xfrm>
          <a:prstGeom prst="rect">
            <a:avLst/>
          </a:prstGeom>
        </p:spPr>
      </p:pic>
      <p:sp>
        <p:nvSpPr>
          <p:cNvPr id="46" name="Google Shape;458;p22"/>
          <p:cNvSpPr txBox="1"/>
          <p:nvPr/>
        </p:nvSpPr>
        <p:spPr>
          <a:xfrm>
            <a:off x="4794746" y="2540163"/>
            <a:ext cx="3917096" cy="14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Menambahkan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</a:t>
            </a:r>
            <a:r>
              <a:rPr lang="en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ode atau id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</a:t>
            </a:r>
            <a:r>
              <a:rPr lang="en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gar tidak terjadi duplikasi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</a:t>
            </a:r>
            <a:r>
              <a:rPr lang="en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an menambahkan alamat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Challenge 7</a:t>
            </a:r>
            <a:endParaRPr lang="en-US" dirty="0"/>
          </a:p>
        </p:txBody>
      </p:sp>
      <p:pic>
        <p:nvPicPr>
          <p:cNvPr id="7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571" y="2303995"/>
            <a:ext cx="5186858" cy="10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00" y="147976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7</a:t>
            </a:r>
            <a:endParaRPr lang="en-US" dirty="0"/>
          </a:p>
        </p:txBody>
      </p:sp>
      <p:cxnSp>
        <p:nvCxnSpPr>
          <p:cNvPr id="77" name="Google Shape;225;p19"/>
          <p:cNvCxnSpPr>
            <a:stCxn id="8" idx="1"/>
            <a:endCxn id="11" idx="3"/>
          </p:cNvCxnSpPr>
          <p:nvPr/>
        </p:nvCxnSpPr>
        <p:spPr>
          <a:xfrm rot="10800000" flipV="1">
            <a:off x="3978055" y="2234267"/>
            <a:ext cx="173119" cy="8495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Rectangle 88"/>
          <p:cNvSpPr/>
          <p:nvPr/>
        </p:nvSpPr>
        <p:spPr>
          <a:xfrm>
            <a:off x="5164862" y="878079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1 fact table 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0" y="878079"/>
            <a:ext cx="3664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sisa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4 dimension table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51260" y="1247250"/>
            <a:ext cx="3626794" cy="367320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151173" y="1247250"/>
            <a:ext cx="4829315" cy="19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76;p15"/>
          <p:cNvGrpSpPr/>
          <p:nvPr/>
        </p:nvGrpSpPr>
        <p:grpSpPr>
          <a:xfrm>
            <a:off x="1282950" y="805160"/>
            <a:ext cx="6578100" cy="3438300"/>
            <a:chOff x="772525" y="726625"/>
            <a:chExt cx="6578100" cy="3438300"/>
          </a:xfrm>
        </p:grpSpPr>
        <p:sp>
          <p:nvSpPr>
            <p:cNvPr id="3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293700" y="212200"/>
            <a:ext cx="2556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About Me</a:t>
            </a: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3868540" y="1171871"/>
            <a:ext cx="1406916" cy="1369582"/>
            <a:chOff x="1075600" y="786700"/>
            <a:chExt cx="1899300" cy="1848900"/>
          </a:xfrm>
        </p:grpSpPr>
        <p:sp>
          <p:nvSpPr>
            <p:cNvPr id="16" name="Google Shape;77;p15"/>
            <p:cNvSpPr/>
            <p:nvPr/>
          </p:nvSpPr>
          <p:spPr>
            <a:xfrm>
              <a:off x="1075600" y="786700"/>
              <a:ext cx="1899300" cy="184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73" b="8392"/>
            <a:stretch>
              <a:fillRect/>
            </a:stretch>
          </p:blipFill>
          <p:spPr>
            <a:xfrm>
              <a:off x="1222633" y="786700"/>
              <a:ext cx="1605234" cy="1848900"/>
            </a:xfrm>
            <a:custGeom>
              <a:avLst/>
              <a:gdLst>
                <a:gd name="connsiteX0" fmla="*/ 802617 w 1605234"/>
                <a:gd name="connsiteY0" fmla="*/ 0 h 1848900"/>
                <a:gd name="connsiteX1" fmla="*/ 1590082 w 1605234"/>
                <a:gd name="connsiteY1" fmla="*/ 407581 h 1848900"/>
                <a:gd name="connsiteX2" fmla="*/ 1605234 w 1605234"/>
                <a:gd name="connsiteY2" fmla="*/ 431861 h 1848900"/>
                <a:gd name="connsiteX3" fmla="*/ 1605234 w 1605234"/>
                <a:gd name="connsiteY3" fmla="*/ 1417040 h 1848900"/>
                <a:gd name="connsiteX4" fmla="*/ 1590082 w 1605234"/>
                <a:gd name="connsiteY4" fmla="*/ 1441319 h 1848900"/>
                <a:gd name="connsiteX5" fmla="*/ 802617 w 1605234"/>
                <a:gd name="connsiteY5" fmla="*/ 1848900 h 1848900"/>
                <a:gd name="connsiteX6" fmla="*/ 15152 w 1605234"/>
                <a:gd name="connsiteY6" fmla="*/ 1441319 h 1848900"/>
                <a:gd name="connsiteX7" fmla="*/ 0 w 1605234"/>
                <a:gd name="connsiteY7" fmla="*/ 1417040 h 1848900"/>
                <a:gd name="connsiteX8" fmla="*/ 0 w 1605234"/>
                <a:gd name="connsiteY8" fmla="*/ 431861 h 1848900"/>
                <a:gd name="connsiteX9" fmla="*/ 15152 w 1605234"/>
                <a:gd name="connsiteY9" fmla="*/ 407581 h 1848900"/>
                <a:gd name="connsiteX10" fmla="*/ 802617 w 1605234"/>
                <a:gd name="connsiteY10" fmla="*/ 0 h 184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5234" h="1848900">
                  <a:moveTo>
                    <a:pt x="802617" y="0"/>
                  </a:moveTo>
                  <a:cubicBezTo>
                    <a:pt x="1130415" y="0"/>
                    <a:pt x="1419423" y="161676"/>
                    <a:pt x="1590082" y="407581"/>
                  </a:cubicBezTo>
                  <a:lnTo>
                    <a:pt x="1605234" y="431861"/>
                  </a:lnTo>
                  <a:lnTo>
                    <a:pt x="1605234" y="1417040"/>
                  </a:lnTo>
                  <a:lnTo>
                    <a:pt x="1590082" y="1441319"/>
                  </a:lnTo>
                  <a:cubicBezTo>
                    <a:pt x="1419423" y="1687224"/>
                    <a:pt x="1130415" y="1848900"/>
                    <a:pt x="802617" y="1848900"/>
                  </a:cubicBezTo>
                  <a:cubicBezTo>
                    <a:pt x="474819" y="1848900"/>
                    <a:pt x="185811" y="1687224"/>
                    <a:pt x="15152" y="1441319"/>
                  </a:cubicBezTo>
                  <a:lnTo>
                    <a:pt x="0" y="1417040"/>
                  </a:lnTo>
                  <a:lnTo>
                    <a:pt x="0" y="431861"/>
                  </a:lnTo>
                  <a:lnTo>
                    <a:pt x="15152" y="407581"/>
                  </a:lnTo>
                  <a:cubicBezTo>
                    <a:pt x="185811" y="161676"/>
                    <a:pt x="474819" y="0"/>
                    <a:pt x="802617" y="0"/>
                  </a:cubicBezTo>
                  <a:close/>
                </a:path>
              </a:pathLst>
            </a:custGeom>
          </p:spPr>
        </p:pic>
      </p:grpSp>
      <p:sp>
        <p:nvSpPr>
          <p:cNvPr id="32" name="Rectangle 31"/>
          <p:cNvSpPr/>
          <p:nvPr/>
        </p:nvSpPr>
        <p:spPr>
          <a:xfrm>
            <a:off x="1473195" y="3211657"/>
            <a:ext cx="6197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Mahasiswa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Teknik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Informatika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Universitas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Islam Muhammad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Arsyad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Al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Banjari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Semester 3 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Angkatan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2022</a:t>
            </a:r>
            <a:endParaRPr lang="en-US" sz="2000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3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ectangle 38"/>
          <p:cNvSpPr/>
          <p:nvPr/>
        </p:nvSpPr>
        <p:spPr>
          <a:xfrm>
            <a:off x="1790700" y="2592296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Quantico"/>
                <a:sym typeface="Quantico"/>
              </a:rPr>
              <a:t>Ahmad </a:t>
            </a:r>
            <a:r>
              <a:rPr lang="en-US" sz="4000" b="1" dirty="0" err="1" smtClean="0">
                <a:solidFill>
                  <a:srgbClr val="FFFFFF"/>
                </a:solidFill>
                <a:latin typeface="Quantico"/>
                <a:sym typeface="Quantico"/>
              </a:rPr>
              <a:t>Syahbana</a:t>
            </a:r>
            <a:r>
              <a:rPr lang="en-US" sz="4000" b="1" dirty="0" smtClean="0">
                <a:solidFill>
                  <a:srgbClr val="FFFFFF"/>
                </a:solidFill>
                <a:latin typeface="Quantico"/>
                <a:sym typeface="Quantico"/>
              </a:rPr>
              <a:t> </a:t>
            </a:r>
            <a:r>
              <a:rPr lang="en-US" sz="4000" b="1" dirty="0" err="1" smtClean="0">
                <a:solidFill>
                  <a:srgbClr val="FFFFFF"/>
                </a:solidFill>
                <a:latin typeface="Quantico"/>
                <a:sym typeface="Quantico"/>
              </a:rPr>
              <a:t>Nur</a:t>
            </a:r>
            <a:endParaRPr lang="en-US" sz="2400" b="1" dirty="0"/>
          </a:p>
        </p:txBody>
      </p:sp>
      <p:grpSp>
        <p:nvGrpSpPr>
          <p:cNvPr id="12" name="Google Shape;886;p33"/>
          <p:cNvGrpSpPr/>
          <p:nvPr/>
        </p:nvGrpSpPr>
        <p:grpSpPr>
          <a:xfrm>
            <a:off x="642209" y="1534295"/>
            <a:ext cx="1661971" cy="737392"/>
            <a:chOff x="6060225" y="2373025"/>
            <a:chExt cx="2370600" cy="1051800"/>
          </a:xfrm>
        </p:grpSpPr>
        <p:sp>
          <p:nvSpPr>
            <p:cNvPr id="13" name="Google Shape;885;p33"/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887;p33"/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15" name="Google Shape;888;p33"/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89;p33"/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90;p33"/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91;p33"/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92;p33"/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3;p33"/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94;p33"/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95;p33"/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96;p33"/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97;p33"/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98;p33"/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9;p33"/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00;p33"/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01;p33"/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02;p33"/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03;p33"/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04;p33"/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05;p33"/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06;p33"/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07;p33"/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08;p33"/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09;p33"/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83;p15"/>
          <p:cNvSpPr txBox="1"/>
          <p:nvPr/>
        </p:nvSpPr>
        <p:spPr>
          <a:xfrm>
            <a:off x="7237364" y="364379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46" name="Google Shape;76;p15"/>
          <p:cNvGrpSpPr/>
          <p:nvPr/>
        </p:nvGrpSpPr>
        <p:grpSpPr>
          <a:xfrm>
            <a:off x="6846660" y="1177287"/>
            <a:ext cx="1649334" cy="862088"/>
            <a:chOff x="772525" y="726625"/>
            <a:chExt cx="6578100" cy="3438300"/>
          </a:xfrm>
        </p:grpSpPr>
        <p:sp>
          <p:nvSpPr>
            <p:cNvPr id="4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Rectangle 48"/>
          <p:cNvSpPr/>
          <p:nvPr/>
        </p:nvSpPr>
        <p:spPr>
          <a:xfrm>
            <a:off x="6778578" y="1283876"/>
            <a:ext cx="162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sz="12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Berumur</a:t>
            </a:r>
            <a:r>
              <a:rPr lang="en-US" sz="12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19 </a:t>
            </a:r>
            <a:r>
              <a:rPr lang="en-US" sz="12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tahun</a:t>
            </a:r>
            <a:endParaRPr lang="en-US" sz="1200" dirty="0">
              <a:solidFill>
                <a:srgbClr val="FFFFFF"/>
              </a:solidFill>
              <a:latin typeface="Source Code Pro"/>
              <a:sym typeface="Source Code Pro"/>
            </a:endParaRPr>
          </a:p>
          <a:p>
            <a:pPr marL="152400" lvl="0" algn="ctr">
              <a:buClr>
                <a:srgbClr val="FFFFFF"/>
              </a:buClr>
              <a:buSzPts val="1200"/>
            </a:pPr>
            <a:r>
              <a:rPr lang="en-US" sz="12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Banjarmasin, 25 September 2004</a:t>
            </a:r>
          </a:p>
          <a:p>
            <a:pPr marL="152400" lvl="0" algn="ctr">
              <a:buClr>
                <a:srgbClr val="FFFFFF"/>
              </a:buClr>
              <a:buSzPts val="1200"/>
            </a:pPr>
            <a:endParaRPr lang="en-US" sz="1200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grpSp>
        <p:nvGrpSpPr>
          <p:cNvPr id="50" name="Google Shape;76;p15"/>
          <p:cNvGrpSpPr/>
          <p:nvPr/>
        </p:nvGrpSpPr>
        <p:grpSpPr>
          <a:xfrm>
            <a:off x="203935" y="3950918"/>
            <a:ext cx="1962288" cy="592322"/>
            <a:chOff x="772525" y="726625"/>
            <a:chExt cx="6578100" cy="3438300"/>
          </a:xfrm>
        </p:grpSpPr>
        <p:sp>
          <p:nvSpPr>
            <p:cNvPr id="5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Rectangle 52"/>
          <p:cNvSpPr/>
          <p:nvPr/>
        </p:nvSpPr>
        <p:spPr>
          <a:xfrm>
            <a:off x="-90239" y="4035985"/>
            <a:ext cx="23968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sz="11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0812-5331-7771</a:t>
            </a:r>
          </a:p>
          <a:p>
            <a:pPr marL="152400" lvl="0" algn="ctr">
              <a:buClr>
                <a:srgbClr val="FFFFFF"/>
              </a:buClr>
              <a:buSzPts val="1200"/>
            </a:pPr>
            <a:r>
              <a:rPr lang="en-US" sz="11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ahmadsahbana</a:t>
            </a:r>
            <a:r>
              <a:rPr lang="en-US" sz="1100" dirty="0">
                <a:solidFill>
                  <a:srgbClr val="FFFFFF"/>
                </a:solidFill>
                <a:latin typeface="Source Code Pro"/>
                <a:sym typeface="Source Code Pro"/>
              </a:rPr>
              <a:t>2</a:t>
            </a:r>
            <a:r>
              <a:rPr lang="en-US" sz="11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@gmail.com</a:t>
            </a:r>
            <a:endParaRPr lang="en-US" sz="1100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00" y="147976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7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380343" y="801027"/>
            <a:ext cx="3664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ER Diagram star scheme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82486" y="1185856"/>
            <a:ext cx="5943600" cy="36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>
            <a:hlinkClick r:id="rId4"/>
          </p:cNvPr>
          <p:cNvSpPr txBox="1">
            <a:spLocks/>
          </p:cNvSpPr>
          <p:nvPr/>
        </p:nvSpPr>
        <p:spPr>
          <a:xfrm>
            <a:off x="1544562" y="3834464"/>
            <a:ext cx="605487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" sz="2800" b="1" dirty="0" smtClean="0">
                <a:solidFill>
                  <a:schemeClr val="lt2"/>
                </a:solidFill>
                <a:hlinkClick r:id="rId5"/>
              </a:rPr>
              <a:t>Klik disini untuk </a:t>
            </a:r>
            <a:r>
              <a:rPr lang="en" sz="2800" b="1" dirty="0" smtClean="0">
                <a:solidFill>
                  <a:schemeClr val="lt2"/>
                </a:solidFill>
                <a:hlinkClick r:id="rId5"/>
              </a:rPr>
              <a:t>link github</a:t>
            </a:r>
            <a:endParaRPr lang="en-US" sz="2800" b="1" dirty="0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sz="3200" b="1" dirty="0" smtClean="0">
                <a:solidFill>
                  <a:schemeClr val="tx1"/>
                </a:solidFill>
              </a:rPr>
              <a:t>LINK GITHUB FILE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004" y="1309036"/>
            <a:ext cx="5587992" cy="252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305" y="1145147"/>
            <a:ext cx="6037390" cy="2765266"/>
          </a:xfrm>
          <a:prstGeom prst="rect">
            <a:avLst/>
          </a:prstGeom>
        </p:spPr>
      </p:pic>
      <p:sp>
        <p:nvSpPr>
          <p:cNvPr id="14" name="Title 1">
            <a:hlinkClick r:id="rId5"/>
          </p:cNvPr>
          <p:cNvSpPr txBox="1">
            <a:spLocks/>
          </p:cNvSpPr>
          <p:nvPr/>
        </p:nvSpPr>
        <p:spPr>
          <a:xfrm>
            <a:off x="1535819" y="4076577"/>
            <a:ext cx="605487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" sz="2800" b="1" dirty="0" smtClean="0">
                <a:solidFill>
                  <a:schemeClr val="lt2"/>
                </a:solidFill>
                <a:hlinkClick r:id="rId6"/>
              </a:rPr>
              <a:t>Klik disini untuk </a:t>
            </a:r>
            <a:r>
              <a:rPr lang="en" sz="2800" b="1" dirty="0" smtClean="0">
                <a:solidFill>
                  <a:schemeClr val="lt2"/>
                </a:solidFill>
                <a:hlinkClick r:id="rId6"/>
              </a:rPr>
              <a:t>link</a:t>
            </a:r>
            <a:endParaRPr lang="en-US" sz="2800" b="1" dirty="0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sz="3200" b="1" dirty="0" smtClean="0">
                <a:solidFill>
                  <a:schemeClr val="tx1"/>
                </a:solidFill>
              </a:rPr>
              <a:t>LINK VIDEO PENJELASAN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60"/>
            <a:ext cx="6578100" cy="3438300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32347"/>
            <a:ext cx="2743200" cy="28392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accent1"/>
                </a:solidFill>
              </a:rPr>
              <a:t>&lt;/</a:t>
            </a:r>
            <a:r>
              <a:rPr lang="en" dirty="0" smtClean="0"/>
              <a:t>Challenge 1</a:t>
            </a:r>
            <a:endParaRPr lang="en-US" dirty="0"/>
          </a:p>
        </p:txBody>
      </p:sp>
      <p:pic>
        <p:nvPicPr>
          <p:cNvPr id="7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582114" y="12633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&lt;/</a:t>
            </a:r>
            <a:r>
              <a:rPr lang="en" dirty="0" smtClean="0"/>
              <a:t>Penyelesaian Challenge 1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6" y="909689"/>
            <a:ext cx="3946248" cy="647684"/>
          </a:xfrm>
          <a:prstGeom prst="rect">
            <a:avLst/>
          </a:prstGeom>
        </p:spPr>
      </p:pic>
      <p:cxnSp>
        <p:nvCxnSpPr>
          <p:cNvPr id="5" name="Google Shape;225;p19"/>
          <p:cNvCxnSpPr>
            <a:stCxn id="3" idx="3"/>
            <a:endCxn id="18" idx="1"/>
          </p:cNvCxnSpPr>
          <p:nvPr/>
        </p:nvCxnSpPr>
        <p:spPr>
          <a:xfrm flipH="1">
            <a:off x="3193315" y="1233531"/>
            <a:ext cx="1240799" cy="1118244"/>
          </a:xfrm>
          <a:prstGeom prst="bentConnector5">
            <a:avLst>
              <a:gd name="adj1" fmla="val -18424"/>
              <a:gd name="adj2" fmla="val 41926"/>
              <a:gd name="adj3" fmla="val 11842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14" y="2724949"/>
            <a:ext cx="4001420" cy="188639"/>
          </a:xfrm>
          <a:prstGeom prst="rect">
            <a:avLst/>
          </a:prstGeom>
        </p:spPr>
      </p:pic>
      <p:cxnSp>
        <p:nvCxnSpPr>
          <p:cNvPr id="10" name="Google Shape;225;p19"/>
          <p:cNvCxnSpPr>
            <a:stCxn id="8" idx="2"/>
            <a:endCxn id="31" idx="3"/>
          </p:cNvCxnSpPr>
          <p:nvPr/>
        </p:nvCxnSpPr>
        <p:spPr>
          <a:xfrm rot="5400000">
            <a:off x="4870110" y="1455460"/>
            <a:ext cx="462187" cy="337844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884" y="4227257"/>
            <a:ext cx="5897884" cy="669264"/>
          </a:xfrm>
          <a:prstGeom prst="rect">
            <a:avLst/>
          </a:prstGeom>
        </p:spPr>
      </p:pic>
      <p:cxnSp>
        <p:nvCxnSpPr>
          <p:cNvPr id="27" name="Google Shape;225;p19"/>
          <p:cNvCxnSpPr>
            <a:stCxn id="31" idx="2"/>
            <a:endCxn id="20" idx="1"/>
          </p:cNvCxnSpPr>
          <p:nvPr/>
        </p:nvCxnSpPr>
        <p:spPr>
          <a:xfrm rot="16200000" flipH="1">
            <a:off x="1991598" y="3861602"/>
            <a:ext cx="533979" cy="86659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315" y="2123143"/>
            <a:ext cx="1848108" cy="457264"/>
          </a:xfrm>
          <a:prstGeom prst="rect">
            <a:avLst/>
          </a:prstGeom>
        </p:spPr>
      </p:pic>
      <p:cxnSp>
        <p:nvCxnSpPr>
          <p:cNvPr id="32" name="Google Shape;225;p19"/>
          <p:cNvCxnSpPr>
            <a:stCxn id="18" idx="2"/>
            <a:endCxn id="8" idx="1"/>
          </p:cNvCxnSpPr>
          <p:nvPr/>
        </p:nvCxnSpPr>
        <p:spPr>
          <a:xfrm rot="16200000" flipH="1">
            <a:off x="4334110" y="2363665"/>
            <a:ext cx="238862" cy="67234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2697" y="307127"/>
            <a:ext cx="2427071" cy="15994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0673" y="1528225"/>
            <a:ext cx="2761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Bikin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terlebih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dahulu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filenya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51960" y="1807334"/>
            <a:ext cx="2200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 yang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dibuat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13149" y="2367729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Mengisi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perintah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didalam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660" y="2367729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4.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perintah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di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dalam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600" y="2723640"/>
            <a:ext cx="3173381" cy="130427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434114" y="3844736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5.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Eksekusi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 program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457" y="313160"/>
            <a:ext cx="7704000" cy="576000"/>
          </a:xfrm>
        </p:spPr>
        <p:txBody>
          <a:bodyPr/>
          <a:lstStyle/>
          <a:p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/>
              <a:t>Penyelesaian Challenge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7" y="1361572"/>
            <a:ext cx="4848902" cy="304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41" y="2080770"/>
            <a:ext cx="3639775" cy="2577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123" y="413687"/>
            <a:ext cx="2334215" cy="493776"/>
          </a:xfrm>
          <a:prstGeom prst="rect">
            <a:avLst/>
          </a:prstGeom>
        </p:spPr>
      </p:pic>
      <p:cxnSp>
        <p:nvCxnSpPr>
          <p:cNvPr id="6" name="Google Shape;225;p19"/>
          <p:cNvCxnSpPr>
            <a:stCxn id="4" idx="3"/>
            <a:endCxn id="5" idx="1"/>
          </p:cNvCxnSpPr>
          <p:nvPr/>
        </p:nvCxnSpPr>
        <p:spPr>
          <a:xfrm flipH="1">
            <a:off x="3975141" y="1513994"/>
            <a:ext cx="1550218" cy="1855585"/>
          </a:xfrm>
          <a:prstGeom prst="bentConnector5">
            <a:avLst>
              <a:gd name="adj1" fmla="val -147229"/>
              <a:gd name="adj2" fmla="val 19379"/>
              <a:gd name="adj3" fmla="val 2902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6"/>
          <p:cNvSpPr/>
          <p:nvPr/>
        </p:nvSpPr>
        <p:spPr>
          <a:xfrm>
            <a:off x="1173203" y="1053795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6.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Penjadwalan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script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1200" y="4658388"/>
            <a:ext cx="37537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7.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Pengisian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jadwal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script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kapan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dijalankan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60"/>
            <a:ext cx="6578100" cy="3438300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Challenge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506" y="1146404"/>
            <a:ext cx="3478988" cy="2850692"/>
          </a:xfrm>
          <a:prstGeom prst="rect">
            <a:avLst/>
          </a:prstGeom>
        </p:spPr>
      </p:pic>
      <p:pic>
        <p:nvPicPr>
          <p:cNvPr id="8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7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0" y="107617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Penyelesaian Challenge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1202"/>
          <a:stretch/>
        </p:blipFill>
        <p:spPr>
          <a:xfrm>
            <a:off x="95290" y="903865"/>
            <a:ext cx="4009621" cy="270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89" y="1935883"/>
            <a:ext cx="3087465" cy="181730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3"/>
          <a:srcRect t="52491" b="11240"/>
          <a:stretch/>
        </p:blipFill>
        <p:spPr>
          <a:xfrm>
            <a:off x="4525061" y="1935883"/>
            <a:ext cx="4009621" cy="166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080" y="4134633"/>
            <a:ext cx="4712378" cy="804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313" y="3062163"/>
            <a:ext cx="5065916" cy="502725"/>
          </a:xfrm>
          <a:prstGeom prst="rect">
            <a:avLst/>
          </a:prstGeom>
        </p:spPr>
      </p:pic>
      <p:cxnSp>
        <p:nvCxnSpPr>
          <p:cNvPr id="84" name="Google Shape;225;p19"/>
          <p:cNvCxnSpPr>
            <a:stCxn id="4" idx="3"/>
            <a:endCxn id="3" idx="1"/>
          </p:cNvCxnSpPr>
          <p:nvPr/>
        </p:nvCxnSpPr>
        <p:spPr>
          <a:xfrm>
            <a:off x="4104911" y="1039160"/>
            <a:ext cx="319999" cy="32697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225;p19"/>
          <p:cNvCxnSpPr>
            <a:stCxn id="3" idx="2"/>
            <a:endCxn id="80" idx="0"/>
          </p:cNvCxnSpPr>
          <p:nvPr/>
        </p:nvCxnSpPr>
        <p:spPr>
          <a:xfrm rot="16200000" flipH="1">
            <a:off x="5745045" y="1151055"/>
            <a:ext cx="326825" cy="12428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225;p19"/>
          <p:cNvCxnSpPr>
            <a:stCxn id="5" idx="3"/>
            <a:endCxn id="9" idx="0"/>
          </p:cNvCxnSpPr>
          <p:nvPr/>
        </p:nvCxnSpPr>
        <p:spPr>
          <a:xfrm>
            <a:off x="3455854" y="2844536"/>
            <a:ext cx="2845417" cy="21762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225;p19"/>
          <p:cNvCxnSpPr/>
          <p:nvPr/>
        </p:nvCxnSpPr>
        <p:spPr>
          <a:xfrm rot="5400000">
            <a:off x="5558398" y="3391760"/>
            <a:ext cx="569745" cy="9160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927" y="384520"/>
            <a:ext cx="2113062" cy="1365606"/>
          </a:xfrm>
          <a:prstGeom prst="rect">
            <a:avLst/>
          </a:prstGeom>
        </p:spPr>
      </p:pic>
      <p:cxnSp>
        <p:nvCxnSpPr>
          <p:cNvPr id="15" name="Google Shape;225;p19"/>
          <p:cNvCxnSpPr>
            <a:stCxn id="80" idx="1"/>
            <a:endCxn id="5" idx="0"/>
          </p:cNvCxnSpPr>
          <p:nvPr/>
        </p:nvCxnSpPr>
        <p:spPr>
          <a:xfrm rot="10800000">
            <a:off x="1912123" y="1935883"/>
            <a:ext cx="2612939" cy="83458"/>
          </a:xfrm>
          <a:prstGeom prst="bentConnector4">
            <a:avLst>
              <a:gd name="adj1" fmla="val 20460"/>
              <a:gd name="adj2" fmla="val 3739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Rectangle 18"/>
          <p:cNvSpPr/>
          <p:nvPr/>
        </p:nvSpPr>
        <p:spPr>
          <a:xfrm>
            <a:off x="132038" y="1187992"/>
            <a:ext cx="2761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Bikin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terlebih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dahulu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filenya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64227" y="857416"/>
            <a:ext cx="2200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 yang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dibuat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9520" y="2069137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Mengisi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perintah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didalam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8389" y="3781342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4.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perintah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di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dalam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2291" y="2751246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5.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Eksekusi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 program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70327" y="3844845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6.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eksekusi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910" y="1123215"/>
            <a:ext cx="1724266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Challenge 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29" y="1176028"/>
            <a:ext cx="3193142" cy="3569860"/>
          </a:xfrm>
          <a:prstGeom prst="rect">
            <a:avLst/>
          </a:prstGeom>
        </p:spPr>
      </p:pic>
      <p:pic>
        <p:nvPicPr>
          <p:cNvPr id="7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0" y="174055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</a:t>
            </a:r>
            <a:r>
              <a:rPr lang="en" dirty="0" smtClean="0"/>
              <a:t>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79"/>
          <a:stretch/>
        </p:blipFill>
        <p:spPr>
          <a:xfrm>
            <a:off x="4037864" y="968827"/>
            <a:ext cx="4778022" cy="3681735"/>
          </a:xfrm>
          <a:prstGeom prst="rect">
            <a:avLst/>
          </a:prstGeom>
        </p:spPr>
      </p:pic>
      <p:pic>
        <p:nvPicPr>
          <p:cNvPr id="75" name="Picture 74"/>
          <p:cNvPicPr/>
          <p:nvPr/>
        </p:nvPicPr>
        <p:blipFill>
          <a:blip r:embed="rId4"/>
          <a:stretch>
            <a:fillRect/>
          </a:stretch>
        </p:blipFill>
        <p:spPr>
          <a:xfrm>
            <a:off x="548278" y="968827"/>
            <a:ext cx="2791196" cy="16163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45" y="3068839"/>
            <a:ext cx="3393624" cy="1086427"/>
          </a:xfrm>
          <a:prstGeom prst="rect">
            <a:avLst/>
          </a:prstGeom>
        </p:spPr>
      </p:pic>
      <p:cxnSp>
        <p:nvCxnSpPr>
          <p:cNvPr id="77" name="Google Shape;225;p19"/>
          <p:cNvCxnSpPr>
            <a:stCxn id="3" idx="1"/>
            <a:endCxn id="75" idx="3"/>
          </p:cNvCxnSpPr>
          <p:nvPr/>
        </p:nvCxnSpPr>
        <p:spPr>
          <a:xfrm rot="10800000">
            <a:off x="3339474" y="1776979"/>
            <a:ext cx="698390" cy="10327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225;p19"/>
          <p:cNvCxnSpPr>
            <a:stCxn id="4" idx="3"/>
            <a:endCxn id="3" idx="2"/>
          </p:cNvCxnSpPr>
          <p:nvPr/>
        </p:nvCxnSpPr>
        <p:spPr>
          <a:xfrm>
            <a:off x="3688669" y="3612053"/>
            <a:ext cx="2738206" cy="1038509"/>
          </a:xfrm>
          <a:prstGeom prst="bentConnector4">
            <a:avLst>
              <a:gd name="adj1" fmla="val 6376"/>
              <a:gd name="adj2" fmla="val 1220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Rectangle 88"/>
          <p:cNvSpPr/>
          <p:nvPr/>
        </p:nvSpPr>
        <p:spPr>
          <a:xfrm>
            <a:off x="6013948" y="661049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Melengkapi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yang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kosong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2938" y="2543525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database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2938" y="4157331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dari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eksekusi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295</Words>
  <Application>Microsoft Office PowerPoint</Application>
  <PresentationFormat>On-screen Show (16:9)</PresentationFormat>
  <Paragraphs>71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Nunito Light</vt:lpstr>
      <vt:lpstr>Quantico</vt:lpstr>
      <vt:lpstr>Rubik Medium</vt:lpstr>
      <vt:lpstr>Rubik SemiBold</vt:lpstr>
      <vt:lpstr>Source Code Pro</vt:lpstr>
      <vt:lpstr>New Operating System Design Pitch Deck  Infographics by Slidesgo</vt:lpstr>
      <vt:lpstr>Kalbe Nutritionals Data Engineer Project Based Internship Program  Final Project Create Database Connection, ETL Tools Processing, Pentaho, and GCP Integration for Data Warehouse Implementation</vt:lpstr>
      <vt:lpstr>&lt;/About Me</vt:lpstr>
      <vt:lpstr>&lt;/Challenge 1</vt:lpstr>
      <vt:lpstr>&lt;/Penyelesaian Challenge 1</vt:lpstr>
      <vt:lpstr>&lt;/Penyelesaian Challenge 1</vt:lpstr>
      <vt:lpstr>&lt;/Challenge 2</vt:lpstr>
      <vt:lpstr>&lt;/Penyelesaian Challenge 2</vt:lpstr>
      <vt:lpstr>&lt;/Challenge 3</vt:lpstr>
      <vt:lpstr>&lt;/Penyelesaian Challenge 3</vt:lpstr>
      <vt:lpstr>&lt;/Challenge 4</vt:lpstr>
      <vt:lpstr>&lt;/Penyelesaian Challenge 4</vt:lpstr>
      <vt:lpstr>&lt;/Penyelesaian Challenge 4</vt:lpstr>
      <vt:lpstr>&lt;/Challenge 5</vt:lpstr>
      <vt:lpstr>&lt;/Penyelesaian Challenge 5</vt:lpstr>
      <vt:lpstr>&lt;/Penyelesaian Challenge 5</vt:lpstr>
      <vt:lpstr>&lt;/Challenge 6</vt:lpstr>
      <vt:lpstr>&lt;/Penyelesaian challenge 6</vt:lpstr>
      <vt:lpstr>&lt;/Challenge 7</vt:lpstr>
      <vt:lpstr>&lt;/Penyelesaian Challenge 7</vt:lpstr>
      <vt:lpstr>&lt;/Penyelesaian Challenge 7</vt:lpstr>
      <vt:lpstr>LINK GITHUB FILE</vt:lpstr>
      <vt:lpstr>LINK VIDEO PENJELASAN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Kalbe Nutritionals Data Engineer Project Based Internship Program  Final Project Create Database Connection, ETL Tools Processing, Pentaho, and GCP Integration for Data Warehouse Implementation</dc:title>
  <dc:creator>FX-13</dc:creator>
  <cp:lastModifiedBy>ASUS</cp:lastModifiedBy>
  <cp:revision>38</cp:revision>
  <dcterms:modified xsi:type="dcterms:W3CDTF">2023-10-01T04:20:43Z</dcterms:modified>
</cp:coreProperties>
</file>