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72" r:id="rId3"/>
    <p:sldId id="257" r:id="rId4"/>
    <p:sldId id="258" r:id="rId5"/>
    <p:sldId id="259" r:id="rId6"/>
    <p:sldId id="260" r:id="rId7"/>
    <p:sldId id="265" r:id="rId8"/>
    <p:sldId id="262" r:id="rId9"/>
    <p:sldId id="261" r:id="rId10"/>
    <p:sldId id="269" r:id="rId11"/>
    <p:sldId id="266" r:id="rId12"/>
    <p:sldId id="267" r:id="rId13"/>
    <p:sldId id="268" r:id="rId14"/>
    <p:sldId id="271"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82" d="100"/>
          <a:sy n="82" d="100"/>
        </p:scale>
        <p:origin x="672" y="30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image" Target="../media/image7.png"/></Relationships>
</file>

<file path=ppt/diagrams/_rels/drawing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09536A-9C45-4021-8ECE-4C962BF81EEF}"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D9BC419E-C7A0-4439-A87F-77EC09B6D0BA}">
      <dgm:prSet phldrT="[Text]"/>
      <dgm:spPr/>
      <dgm:t>
        <a:bodyPr/>
        <a:lstStyle/>
        <a:p>
          <a:r>
            <a:rPr lang="en-US" dirty="0" smtClean="0"/>
            <a:t>Check data table</a:t>
          </a:r>
          <a:endParaRPr lang="en-US" dirty="0"/>
        </a:p>
      </dgm:t>
    </dgm:pt>
    <dgm:pt modelId="{0BAF01DF-B050-4D0E-9338-F57CC26379A9}" type="parTrans" cxnId="{28D86091-3C69-4E75-A3F9-D0DD84B4EA0B}">
      <dgm:prSet/>
      <dgm:spPr/>
      <dgm:t>
        <a:bodyPr/>
        <a:lstStyle/>
        <a:p>
          <a:endParaRPr lang="en-US"/>
        </a:p>
      </dgm:t>
    </dgm:pt>
    <dgm:pt modelId="{1E6C5F6C-A052-4011-A0E4-8D53AB99B3FA}" type="sibTrans" cxnId="{28D86091-3C69-4E75-A3F9-D0DD84B4EA0B}">
      <dgm:prSet/>
      <dgm:spPr/>
      <dgm:t>
        <a:bodyPr/>
        <a:lstStyle/>
        <a:p>
          <a:endParaRPr lang="en-US"/>
        </a:p>
      </dgm:t>
    </dgm:pt>
    <dgm:pt modelId="{0342F839-2705-4681-B28C-44DE9450FA3D}">
      <dgm:prSet phldrT="[Text]"/>
      <dgm:spPr/>
      <dgm:t>
        <a:bodyPr/>
        <a:lstStyle/>
        <a:p>
          <a:r>
            <a:rPr lang="en-US" dirty="0" smtClean="0"/>
            <a:t>Check null value</a:t>
          </a:r>
          <a:endParaRPr lang="en-US" dirty="0"/>
        </a:p>
      </dgm:t>
    </dgm:pt>
    <dgm:pt modelId="{13336074-56AA-4769-99C5-ED68DF6FB848}" type="parTrans" cxnId="{39D79CE7-5039-40F8-A8E4-96D0B4B048E2}">
      <dgm:prSet/>
      <dgm:spPr/>
      <dgm:t>
        <a:bodyPr/>
        <a:lstStyle/>
        <a:p>
          <a:endParaRPr lang="en-US"/>
        </a:p>
      </dgm:t>
    </dgm:pt>
    <dgm:pt modelId="{80430B23-B5D7-4449-A8DF-6A1EB8DA7B0E}" type="sibTrans" cxnId="{39D79CE7-5039-40F8-A8E4-96D0B4B048E2}">
      <dgm:prSet/>
      <dgm:spPr/>
      <dgm:t>
        <a:bodyPr/>
        <a:lstStyle/>
        <a:p>
          <a:endParaRPr lang="en-US"/>
        </a:p>
      </dgm:t>
    </dgm:pt>
    <dgm:pt modelId="{8A8E552B-189C-4975-936C-110E23C21D48}">
      <dgm:prSet phldrT="[Text]"/>
      <dgm:spPr/>
      <dgm:t>
        <a:bodyPr/>
        <a:lstStyle/>
        <a:p>
          <a:r>
            <a:rPr lang="en-US" dirty="0" smtClean="0"/>
            <a:t>Check data duplicate</a:t>
          </a:r>
          <a:endParaRPr lang="en-US" dirty="0"/>
        </a:p>
      </dgm:t>
    </dgm:pt>
    <dgm:pt modelId="{F83A9497-E5E3-4125-A81C-DADA02BB72B2}" type="parTrans" cxnId="{5E858476-257A-44C2-923C-C2AAE7158472}">
      <dgm:prSet/>
      <dgm:spPr/>
      <dgm:t>
        <a:bodyPr/>
        <a:lstStyle/>
        <a:p>
          <a:endParaRPr lang="en-US"/>
        </a:p>
      </dgm:t>
    </dgm:pt>
    <dgm:pt modelId="{3B1AD8FA-5851-4BB1-81F7-9D5AD746ED12}" type="sibTrans" cxnId="{5E858476-257A-44C2-923C-C2AAE7158472}">
      <dgm:prSet/>
      <dgm:spPr/>
      <dgm:t>
        <a:bodyPr/>
        <a:lstStyle/>
        <a:p>
          <a:endParaRPr lang="en-US"/>
        </a:p>
      </dgm:t>
    </dgm:pt>
    <dgm:pt modelId="{F7F493DD-11E2-4F11-A4B8-C85458860BEB}">
      <dgm:prSet phldrT="[Text]"/>
      <dgm:spPr/>
      <dgm:t>
        <a:bodyPr/>
        <a:lstStyle/>
        <a:p>
          <a:r>
            <a:rPr lang="en-US" dirty="0" smtClean="0"/>
            <a:t>Check data descriptive</a:t>
          </a:r>
          <a:endParaRPr lang="en-US" dirty="0"/>
        </a:p>
      </dgm:t>
    </dgm:pt>
    <dgm:pt modelId="{4D129B43-7DE0-4924-AA47-06155AAD99F7}" type="parTrans" cxnId="{FC19E94E-CEAD-4205-B6EF-BC71F326ECE3}">
      <dgm:prSet/>
      <dgm:spPr/>
      <dgm:t>
        <a:bodyPr/>
        <a:lstStyle/>
        <a:p>
          <a:endParaRPr lang="en-US"/>
        </a:p>
      </dgm:t>
    </dgm:pt>
    <dgm:pt modelId="{1D506E19-F6D5-4CC0-B7E0-C7CC6F75EC50}" type="sibTrans" cxnId="{FC19E94E-CEAD-4205-B6EF-BC71F326ECE3}">
      <dgm:prSet/>
      <dgm:spPr/>
      <dgm:t>
        <a:bodyPr/>
        <a:lstStyle/>
        <a:p>
          <a:endParaRPr lang="en-US"/>
        </a:p>
      </dgm:t>
    </dgm:pt>
    <dgm:pt modelId="{2A2916C5-4389-41CD-BB17-3BE6199F2490}" type="pres">
      <dgm:prSet presAssocID="{5809536A-9C45-4021-8ECE-4C962BF81EEF}" presName="Name0" presStyleCnt="0">
        <dgm:presLayoutVars>
          <dgm:dir/>
          <dgm:resizeHandles val="exact"/>
        </dgm:presLayoutVars>
      </dgm:prSet>
      <dgm:spPr/>
    </dgm:pt>
    <dgm:pt modelId="{03BEEC11-E4D0-41DE-9ED4-17DADB5A3E63}" type="pres">
      <dgm:prSet presAssocID="{D9BC419E-C7A0-4439-A87F-77EC09B6D0BA}" presName="composite" presStyleCnt="0"/>
      <dgm:spPr/>
    </dgm:pt>
    <dgm:pt modelId="{262A37FD-B824-4F95-ACCB-B4F431666E00}" type="pres">
      <dgm:prSet presAssocID="{D9BC419E-C7A0-4439-A87F-77EC09B6D0BA}" presName="bgChev" presStyleLbl="node1" presStyleIdx="0" presStyleCnt="4"/>
      <dgm:spPr/>
    </dgm:pt>
    <dgm:pt modelId="{6D84F9D7-D0DA-47F6-BA34-0FC54CC30E7F}" type="pres">
      <dgm:prSet presAssocID="{D9BC419E-C7A0-4439-A87F-77EC09B6D0BA}" presName="txNode" presStyleLbl="fgAcc1" presStyleIdx="0" presStyleCnt="4">
        <dgm:presLayoutVars>
          <dgm:bulletEnabled val="1"/>
        </dgm:presLayoutVars>
      </dgm:prSet>
      <dgm:spPr/>
      <dgm:t>
        <a:bodyPr/>
        <a:lstStyle/>
        <a:p>
          <a:endParaRPr lang="en-US"/>
        </a:p>
      </dgm:t>
    </dgm:pt>
    <dgm:pt modelId="{0446CB47-F0CA-4D8C-9303-CE0E7B7FDDEA}" type="pres">
      <dgm:prSet presAssocID="{1E6C5F6C-A052-4011-A0E4-8D53AB99B3FA}" presName="compositeSpace" presStyleCnt="0"/>
      <dgm:spPr/>
    </dgm:pt>
    <dgm:pt modelId="{4A643B24-F420-4C9C-8375-AD26FB287411}" type="pres">
      <dgm:prSet presAssocID="{0342F839-2705-4681-B28C-44DE9450FA3D}" presName="composite" presStyleCnt="0"/>
      <dgm:spPr/>
    </dgm:pt>
    <dgm:pt modelId="{BA8674D8-831D-4456-A409-878423C128BF}" type="pres">
      <dgm:prSet presAssocID="{0342F839-2705-4681-B28C-44DE9450FA3D}" presName="bgChev" presStyleLbl="node1" presStyleIdx="1" presStyleCnt="4"/>
      <dgm:spPr/>
    </dgm:pt>
    <dgm:pt modelId="{BFE6E01D-BCDF-449C-A787-0D2376DFEB5F}" type="pres">
      <dgm:prSet presAssocID="{0342F839-2705-4681-B28C-44DE9450FA3D}" presName="txNode" presStyleLbl="fgAcc1" presStyleIdx="1" presStyleCnt="4">
        <dgm:presLayoutVars>
          <dgm:bulletEnabled val="1"/>
        </dgm:presLayoutVars>
      </dgm:prSet>
      <dgm:spPr/>
      <dgm:t>
        <a:bodyPr/>
        <a:lstStyle/>
        <a:p>
          <a:endParaRPr lang="en-US"/>
        </a:p>
      </dgm:t>
    </dgm:pt>
    <dgm:pt modelId="{243A4ACF-396B-4CF4-A8F6-04DA8AD2D140}" type="pres">
      <dgm:prSet presAssocID="{80430B23-B5D7-4449-A8DF-6A1EB8DA7B0E}" presName="compositeSpace" presStyleCnt="0"/>
      <dgm:spPr/>
    </dgm:pt>
    <dgm:pt modelId="{418CE06E-7FE5-4D62-B604-2E60B2ED582D}" type="pres">
      <dgm:prSet presAssocID="{8A8E552B-189C-4975-936C-110E23C21D48}" presName="composite" presStyleCnt="0"/>
      <dgm:spPr/>
    </dgm:pt>
    <dgm:pt modelId="{24B746C0-994C-4370-B127-C9BBDC9FD308}" type="pres">
      <dgm:prSet presAssocID="{8A8E552B-189C-4975-936C-110E23C21D48}" presName="bgChev" presStyleLbl="node1" presStyleIdx="2" presStyleCnt="4"/>
      <dgm:spPr/>
    </dgm:pt>
    <dgm:pt modelId="{80805175-12E4-4884-9ECD-20CB16DA970C}" type="pres">
      <dgm:prSet presAssocID="{8A8E552B-189C-4975-936C-110E23C21D48}" presName="txNode" presStyleLbl="fgAcc1" presStyleIdx="2" presStyleCnt="4">
        <dgm:presLayoutVars>
          <dgm:bulletEnabled val="1"/>
        </dgm:presLayoutVars>
      </dgm:prSet>
      <dgm:spPr/>
      <dgm:t>
        <a:bodyPr/>
        <a:lstStyle/>
        <a:p>
          <a:endParaRPr lang="en-US"/>
        </a:p>
      </dgm:t>
    </dgm:pt>
    <dgm:pt modelId="{A9E5353C-4C34-423B-A44F-353BC9BA63B5}" type="pres">
      <dgm:prSet presAssocID="{3B1AD8FA-5851-4BB1-81F7-9D5AD746ED12}" presName="compositeSpace" presStyleCnt="0"/>
      <dgm:spPr/>
    </dgm:pt>
    <dgm:pt modelId="{B7626568-D4B1-4D00-9450-4302EA4D4E1C}" type="pres">
      <dgm:prSet presAssocID="{F7F493DD-11E2-4F11-A4B8-C85458860BEB}" presName="composite" presStyleCnt="0"/>
      <dgm:spPr/>
    </dgm:pt>
    <dgm:pt modelId="{88E186E7-C105-452E-A73E-1C63229AA73B}" type="pres">
      <dgm:prSet presAssocID="{F7F493DD-11E2-4F11-A4B8-C85458860BEB}" presName="bgChev" presStyleLbl="node1" presStyleIdx="3" presStyleCnt="4"/>
      <dgm:spPr/>
    </dgm:pt>
    <dgm:pt modelId="{368158B0-7ED6-49C0-9CEB-D2EB6B730F52}" type="pres">
      <dgm:prSet presAssocID="{F7F493DD-11E2-4F11-A4B8-C85458860BEB}" presName="txNode" presStyleLbl="fgAcc1" presStyleIdx="3" presStyleCnt="4">
        <dgm:presLayoutVars>
          <dgm:bulletEnabled val="1"/>
        </dgm:presLayoutVars>
      </dgm:prSet>
      <dgm:spPr/>
      <dgm:t>
        <a:bodyPr/>
        <a:lstStyle/>
        <a:p>
          <a:endParaRPr lang="en-US"/>
        </a:p>
      </dgm:t>
    </dgm:pt>
  </dgm:ptLst>
  <dgm:cxnLst>
    <dgm:cxn modelId="{28D86091-3C69-4E75-A3F9-D0DD84B4EA0B}" srcId="{5809536A-9C45-4021-8ECE-4C962BF81EEF}" destId="{D9BC419E-C7A0-4439-A87F-77EC09B6D0BA}" srcOrd="0" destOrd="0" parTransId="{0BAF01DF-B050-4D0E-9338-F57CC26379A9}" sibTransId="{1E6C5F6C-A052-4011-A0E4-8D53AB99B3FA}"/>
    <dgm:cxn modelId="{0F6CBB0A-198B-4C88-B899-A3324185106E}" type="presOf" srcId="{D9BC419E-C7A0-4439-A87F-77EC09B6D0BA}" destId="{6D84F9D7-D0DA-47F6-BA34-0FC54CC30E7F}" srcOrd="0" destOrd="0" presId="urn:microsoft.com/office/officeart/2005/8/layout/chevronAccent+Icon"/>
    <dgm:cxn modelId="{39D79CE7-5039-40F8-A8E4-96D0B4B048E2}" srcId="{5809536A-9C45-4021-8ECE-4C962BF81EEF}" destId="{0342F839-2705-4681-B28C-44DE9450FA3D}" srcOrd="1" destOrd="0" parTransId="{13336074-56AA-4769-99C5-ED68DF6FB848}" sibTransId="{80430B23-B5D7-4449-A8DF-6A1EB8DA7B0E}"/>
    <dgm:cxn modelId="{5E858476-257A-44C2-923C-C2AAE7158472}" srcId="{5809536A-9C45-4021-8ECE-4C962BF81EEF}" destId="{8A8E552B-189C-4975-936C-110E23C21D48}" srcOrd="2" destOrd="0" parTransId="{F83A9497-E5E3-4125-A81C-DADA02BB72B2}" sibTransId="{3B1AD8FA-5851-4BB1-81F7-9D5AD746ED12}"/>
    <dgm:cxn modelId="{9D5F0718-9BEF-43AE-B07E-BE7111ED9779}" type="presOf" srcId="{5809536A-9C45-4021-8ECE-4C962BF81EEF}" destId="{2A2916C5-4389-41CD-BB17-3BE6199F2490}" srcOrd="0" destOrd="0" presId="urn:microsoft.com/office/officeart/2005/8/layout/chevronAccent+Icon"/>
    <dgm:cxn modelId="{7F11EE4B-9C8E-4B71-9CCF-A39F5126400E}" type="presOf" srcId="{8A8E552B-189C-4975-936C-110E23C21D48}" destId="{80805175-12E4-4884-9ECD-20CB16DA970C}" srcOrd="0" destOrd="0" presId="urn:microsoft.com/office/officeart/2005/8/layout/chevronAccent+Icon"/>
    <dgm:cxn modelId="{FC19E94E-CEAD-4205-B6EF-BC71F326ECE3}" srcId="{5809536A-9C45-4021-8ECE-4C962BF81EEF}" destId="{F7F493DD-11E2-4F11-A4B8-C85458860BEB}" srcOrd="3" destOrd="0" parTransId="{4D129B43-7DE0-4924-AA47-06155AAD99F7}" sibTransId="{1D506E19-F6D5-4CC0-B7E0-C7CC6F75EC50}"/>
    <dgm:cxn modelId="{5D40FD7A-4F1C-451F-BC0E-2C8B0F32542C}" type="presOf" srcId="{0342F839-2705-4681-B28C-44DE9450FA3D}" destId="{BFE6E01D-BCDF-449C-A787-0D2376DFEB5F}" srcOrd="0" destOrd="0" presId="urn:microsoft.com/office/officeart/2005/8/layout/chevronAccent+Icon"/>
    <dgm:cxn modelId="{C8396C48-F183-4570-9410-DA85E4A95D15}" type="presOf" srcId="{F7F493DD-11E2-4F11-A4B8-C85458860BEB}" destId="{368158B0-7ED6-49C0-9CEB-D2EB6B730F52}" srcOrd="0" destOrd="0" presId="urn:microsoft.com/office/officeart/2005/8/layout/chevronAccent+Icon"/>
    <dgm:cxn modelId="{75D16275-5CE5-40C6-B010-D05830C9FCEA}" type="presParOf" srcId="{2A2916C5-4389-41CD-BB17-3BE6199F2490}" destId="{03BEEC11-E4D0-41DE-9ED4-17DADB5A3E63}" srcOrd="0" destOrd="0" presId="urn:microsoft.com/office/officeart/2005/8/layout/chevronAccent+Icon"/>
    <dgm:cxn modelId="{B4C16813-1214-4F6F-BBB6-9A31B8A273DB}" type="presParOf" srcId="{03BEEC11-E4D0-41DE-9ED4-17DADB5A3E63}" destId="{262A37FD-B824-4F95-ACCB-B4F431666E00}" srcOrd="0" destOrd="0" presId="urn:microsoft.com/office/officeart/2005/8/layout/chevronAccent+Icon"/>
    <dgm:cxn modelId="{F6C87721-8D0C-4CAB-BD4D-20E9321AC019}" type="presParOf" srcId="{03BEEC11-E4D0-41DE-9ED4-17DADB5A3E63}" destId="{6D84F9D7-D0DA-47F6-BA34-0FC54CC30E7F}" srcOrd="1" destOrd="0" presId="urn:microsoft.com/office/officeart/2005/8/layout/chevronAccent+Icon"/>
    <dgm:cxn modelId="{33B23B2A-71E6-4A35-BD32-2A8E5F7A69DA}" type="presParOf" srcId="{2A2916C5-4389-41CD-BB17-3BE6199F2490}" destId="{0446CB47-F0CA-4D8C-9303-CE0E7B7FDDEA}" srcOrd="1" destOrd="0" presId="urn:microsoft.com/office/officeart/2005/8/layout/chevronAccent+Icon"/>
    <dgm:cxn modelId="{34079477-0FE4-4848-BD9E-8337FEC76979}" type="presParOf" srcId="{2A2916C5-4389-41CD-BB17-3BE6199F2490}" destId="{4A643B24-F420-4C9C-8375-AD26FB287411}" srcOrd="2" destOrd="0" presId="urn:microsoft.com/office/officeart/2005/8/layout/chevronAccent+Icon"/>
    <dgm:cxn modelId="{2E8AF22F-19FB-4C30-8116-94D5EE0F133B}" type="presParOf" srcId="{4A643B24-F420-4C9C-8375-AD26FB287411}" destId="{BA8674D8-831D-4456-A409-878423C128BF}" srcOrd="0" destOrd="0" presId="urn:microsoft.com/office/officeart/2005/8/layout/chevronAccent+Icon"/>
    <dgm:cxn modelId="{299231C5-2833-4CD0-B7D0-5FD62FC13131}" type="presParOf" srcId="{4A643B24-F420-4C9C-8375-AD26FB287411}" destId="{BFE6E01D-BCDF-449C-A787-0D2376DFEB5F}" srcOrd="1" destOrd="0" presId="urn:microsoft.com/office/officeart/2005/8/layout/chevronAccent+Icon"/>
    <dgm:cxn modelId="{A96E228D-4D26-41BD-941D-0A33D618975F}" type="presParOf" srcId="{2A2916C5-4389-41CD-BB17-3BE6199F2490}" destId="{243A4ACF-396B-4CF4-A8F6-04DA8AD2D140}" srcOrd="3" destOrd="0" presId="urn:microsoft.com/office/officeart/2005/8/layout/chevronAccent+Icon"/>
    <dgm:cxn modelId="{224E2370-6A8C-4B35-B8F5-CF3A4F101E64}" type="presParOf" srcId="{2A2916C5-4389-41CD-BB17-3BE6199F2490}" destId="{418CE06E-7FE5-4D62-B604-2E60B2ED582D}" srcOrd="4" destOrd="0" presId="urn:microsoft.com/office/officeart/2005/8/layout/chevronAccent+Icon"/>
    <dgm:cxn modelId="{05A90B29-4CE3-4316-801A-3037AB1139C9}" type="presParOf" srcId="{418CE06E-7FE5-4D62-B604-2E60B2ED582D}" destId="{24B746C0-994C-4370-B127-C9BBDC9FD308}" srcOrd="0" destOrd="0" presId="urn:microsoft.com/office/officeart/2005/8/layout/chevronAccent+Icon"/>
    <dgm:cxn modelId="{B658CC32-120D-45BC-A7ED-4E42A24CE710}" type="presParOf" srcId="{418CE06E-7FE5-4D62-B604-2E60B2ED582D}" destId="{80805175-12E4-4884-9ECD-20CB16DA970C}" srcOrd="1" destOrd="0" presId="urn:microsoft.com/office/officeart/2005/8/layout/chevronAccent+Icon"/>
    <dgm:cxn modelId="{A49E1285-5DE7-4474-A219-A792DB4B4D92}" type="presParOf" srcId="{2A2916C5-4389-41CD-BB17-3BE6199F2490}" destId="{A9E5353C-4C34-423B-A44F-353BC9BA63B5}" srcOrd="5" destOrd="0" presId="urn:microsoft.com/office/officeart/2005/8/layout/chevronAccent+Icon"/>
    <dgm:cxn modelId="{60306B5B-5684-4B64-BFE7-A043A9CCC104}" type="presParOf" srcId="{2A2916C5-4389-41CD-BB17-3BE6199F2490}" destId="{B7626568-D4B1-4D00-9450-4302EA4D4E1C}" srcOrd="6" destOrd="0" presId="urn:microsoft.com/office/officeart/2005/8/layout/chevronAccent+Icon"/>
    <dgm:cxn modelId="{EF8FE0EC-3654-4BEA-B239-DDCAF2BA90B3}" type="presParOf" srcId="{B7626568-D4B1-4D00-9450-4302EA4D4E1C}" destId="{88E186E7-C105-452E-A73E-1C63229AA73B}" srcOrd="0" destOrd="0" presId="urn:microsoft.com/office/officeart/2005/8/layout/chevronAccent+Icon"/>
    <dgm:cxn modelId="{AEDD9578-10C0-4C0F-BEA4-0EC62EEB3D8B}" type="presParOf" srcId="{B7626568-D4B1-4D00-9450-4302EA4D4E1C}" destId="{368158B0-7ED6-49C0-9CEB-D2EB6B730F52}"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C64F3F-5F6E-4FF3-A062-2B9FA495E41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1A121A4-36EF-4A82-B97F-719D20F86A20}">
      <dgm:prSet phldrT="[Text]"/>
      <dgm:spPr/>
      <dgm:t>
        <a:bodyPr/>
        <a:lstStyle/>
        <a:p>
          <a:r>
            <a:rPr lang="en-US" dirty="0" smtClean="0"/>
            <a:t>Remove Area Locality because to many unique value there</a:t>
          </a:r>
          <a:endParaRPr lang="en-US" dirty="0"/>
        </a:p>
      </dgm:t>
    </dgm:pt>
    <dgm:pt modelId="{1F24FE61-7C2A-4FA8-A75F-2848FAED621F}" type="parTrans" cxnId="{543B832B-FDFB-4547-B853-7692C4630699}">
      <dgm:prSet/>
      <dgm:spPr/>
      <dgm:t>
        <a:bodyPr/>
        <a:lstStyle/>
        <a:p>
          <a:endParaRPr lang="en-US"/>
        </a:p>
      </dgm:t>
    </dgm:pt>
    <dgm:pt modelId="{2443B2EF-2A34-45D3-81DA-891005DA1CC8}" type="sibTrans" cxnId="{543B832B-FDFB-4547-B853-7692C4630699}">
      <dgm:prSet/>
      <dgm:spPr/>
      <dgm:t>
        <a:bodyPr/>
        <a:lstStyle/>
        <a:p>
          <a:endParaRPr lang="en-US"/>
        </a:p>
      </dgm:t>
    </dgm:pt>
    <dgm:pt modelId="{BB006E15-EBA9-451C-9FDA-291E58898DE6}">
      <dgm:prSet/>
      <dgm:spPr/>
      <dgm:t>
        <a:bodyPr/>
        <a:lstStyle/>
        <a:p>
          <a:r>
            <a:rPr lang="en-US" dirty="0" smtClean="0"/>
            <a:t>Split data </a:t>
          </a:r>
          <a:r>
            <a:rPr lang="en-US" dirty="0" err="1" smtClean="0"/>
            <a:t>Posted_On</a:t>
          </a:r>
          <a:r>
            <a:rPr lang="en-US" dirty="0" smtClean="0"/>
            <a:t> to </a:t>
          </a:r>
          <a:r>
            <a:rPr lang="en-US" dirty="0" err="1" smtClean="0"/>
            <a:t>month_posted</a:t>
          </a:r>
          <a:r>
            <a:rPr lang="en-US" dirty="0" smtClean="0"/>
            <a:t> and save as integer (not split to year because year just have 1 unique value: 2022)</a:t>
          </a:r>
          <a:endParaRPr lang="en-US" dirty="0" smtClean="0"/>
        </a:p>
      </dgm:t>
    </dgm:pt>
    <dgm:pt modelId="{4F947ECC-0D95-4F6B-9C76-01F83BB9AD57}" type="parTrans" cxnId="{DDF37195-7D14-413A-85A3-850211A6C112}">
      <dgm:prSet/>
      <dgm:spPr/>
      <dgm:t>
        <a:bodyPr/>
        <a:lstStyle/>
        <a:p>
          <a:endParaRPr lang="en-US"/>
        </a:p>
      </dgm:t>
    </dgm:pt>
    <dgm:pt modelId="{25D7DD4E-249E-4CE8-BDD0-9F93CFBFA780}" type="sibTrans" cxnId="{DDF37195-7D14-413A-85A3-850211A6C112}">
      <dgm:prSet/>
      <dgm:spPr/>
      <dgm:t>
        <a:bodyPr/>
        <a:lstStyle/>
        <a:p>
          <a:endParaRPr lang="en-US"/>
        </a:p>
      </dgm:t>
    </dgm:pt>
    <dgm:pt modelId="{5011B532-A9A1-436C-950C-F7DEC48CB570}">
      <dgm:prSet/>
      <dgm:spPr/>
      <dgm:t>
        <a:bodyPr/>
        <a:lstStyle/>
        <a:p>
          <a:r>
            <a:rPr lang="en-US" dirty="0" smtClean="0"/>
            <a:t>Split data Floor to floor and total floor, then save as integer</a:t>
          </a:r>
          <a:endParaRPr lang="en-US" dirty="0" smtClean="0"/>
        </a:p>
      </dgm:t>
    </dgm:pt>
    <dgm:pt modelId="{1BF7C856-30C8-4208-9072-A0F7ACCFAB8C}" type="parTrans" cxnId="{97D071D3-CDF7-4EB5-9310-E395C4C25ED9}">
      <dgm:prSet/>
      <dgm:spPr/>
      <dgm:t>
        <a:bodyPr/>
        <a:lstStyle/>
        <a:p>
          <a:endParaRPr lang="en-US"/>
        </a:p>
      </dgm:t>
    </dgm:pt>
    <dgm:pt modelId="{6885F383-4649-4B5D-A79A-AB642D56B51D}" type="sibTrans" cxnId="{97D071D3-CDF7-4EB5-9310-E395C4C25ED9}">
      <dgm:prSet/>
      <dgm:spPr/>
      <dgm:t>
        <a:bodyPr/>
        <a:lstStyle/>
        <a:p>
          <a:endParaRPr lang="en-US"/>
        </a:p>
      </dgm:t>
    </dgm:pt>
    <dgm:pt modelId="{C524888F-0FCB-4D72-88E6-1BA00BA01331}">
      <dgm:prSet/>
      <dgm:spPr/>
      <dgm:t>
        <a:bodyPr/>
        <a:lstStyle/>
        <a:p>
          <a:r>
            <a:rPr lang="en-US" dirty="0" smtClean="0"/>
            <a:t>Handling outlier to reduce bias in the prediction results</a:t>
          </a:r>
          <a:endParaRPr lang="en-US" dirty="0" smtClean="0"/>
        </a:p>
      </dgm:t>
    </dgm:pt>
    <dgm:pt modelId="{BB246368-774D-485E-8DC1-09203F95235D}" type="parTrans" cxnId="{C90D6E59-E153-4FB6-A16F-337D2A1D9342}">
      <dgm:prSet/>
      <dgm:spPr/>
      <dgm:t>
        <a:bodyPr/>
        <a:lstStyle/>
        <a:p>
          <a:endParaRPr lang="en-US"/>
        </a:p>
      </dgm:t>
    </dgm:pt>
    <dgm:pt modelId="{16D96CBD-AFF6-4A64-88D0-25960EB10331}" type="sibTrans" cxnId="{C90D6E59-E153-4FB6-A16F-337D2A1D9342}">
      <dgm:prSet/>
      <dgm:spPr/>
      <dgm:t>
        <a:bodyPr/>
        <a:lstStyle/>
        <a:p>
          <a:endParaRPr lang="en-US"/>
        </a:p>
      </dgm:t>
    </dgm:pt>
    <dgm:pt modelId="{EACFD7A1-3ECC-4BBD-A35E-73822C3EA36B}" type="pres">
      <dgm:prSet presAssocID="{B0C64F3F-5F6E-4FF3-A062-2B9FA495E41F}" presName="vert0" presStyleCnt="0">
        <dgm:presLayoutVars>
          <dgm:dir/>
          <dgm:animOne val="branch"/>
          <dgm:animLvl val="lvl"/>
        </dgm:presLayoutVars>
      </dgm:prSet>
      <dgm:spPr/>
    </dgm:pt>
    <dgm:pt modelId="{8BCD6BF7-FC34-4954-AD0F-6DF73D4C262C}" type="pres">
      <dgm:prSet presAssocID="{E1A121A4-36EF-4A82-B97F-719D20F86A20}" presName="thickLine" presStyleLbl="alignNode1" presStyleIdx="0" presStyleCnt="4"/>
      <dgm:spPr/>
    </dgm:pt>
    <dgm:pt modelId="{6145E576-6993-4997-A2CC-F653B2D1A63F}" type="pres">
      <dgm:prSet presAssocID="{E1A121A4-36EF-4A82-B97F-719D20F86A20}" presName="horz1" presStyleCnt="0"/>
      <dgm:spPr/>
    </dgm:pt>
    <dgm:pt modelId="{59D2801C-7FCA-4E37-97CD-0631C2E43903}" type="pres">
      <dgm:prSet presAssocID="{E1A121A4-36EF-4A82-B97F-719D20F86A20}" presName="tx1" presStyleLbl="revTx" presStyleIdx="0" presStyleCnt="4"/>
      <dgm:spPr/>
    </dgm:pt>
    <dgm:pt modelId="{3EFFCB10-39F2-4579-A491-E7AC66F4114A}" type="pres">
      <dgm:prSet presAssocID="{E1A121A4-36EF-4A82-B97F-719D20F86A20}" presName="vert1" presStyleCnt="0"/>
      <dgm:spPr/>
    </dgm:pt>
    <dgm:pt modelId="{B36BC9C8-93F1-4F08-A590-899613EA2586}" type="pres">
      <dgm:prSet presAssocID="{BB006E15-EBA9-451C-9FDA-291E58898DE6}" presName="thickLine" presStyleLbl="alignNode1" presStyleIdx="1" presStyleCnt="4"/>
      <dgm:spPr/>
    </dgm:pt>
    <dgm:pt modelId="{D54D9EDD-27EE-4398-AE4C-2648455EEA0E}" type="pres">
      <dgm:prSet presAssocID="{BB006E15-EBA9-451C-9FDA-291E58898DE6}" presName="horz1" presStyleCnt="0"/>
      <dgm:spPr/>
    </dgm:pt>
    <dgm:pt modelId="{94704355-9EB2-4A4C-A70E-C377989B6716}" type="pres">
      <dgm:prSet presAssocID="{BB006E15-EBA9-451C-9FDA-291E58898DE6}" presName="tx1" presStyleLbl="revTx" presStyleIdx="1" presStyleCnt="4"/>
      <dgm:spPr/>
    </dgm:pt>
    <dgm:pt modelId="{0B435BA4-2E8D-4F3E-AE1D-2A0CBA1B6B0F}" type="pres">
      <dgm:prSet presAssocID="{BB006E15-EBA9-451C-9FDA-291E58898DE6}" presName="vert1" presStyleCnt="0"/>
      <dgm:spPr/>
    </dgm:pt>
    <dgm:pt modelId="{64423132-E4CD-4B01-B810-8D1F361A5F16}" type="pres">
      <dgm:prSet presAssocID="{5011B532-A9A1-436C-950C-F7DEC48CB570}" presName="thickLine" presStyleLbl="alignNode1" presStyleIdx="2" presStyleCnt="4"/>
      <dgm:spPr/>
    </dgm:pt>
    <dgm:pt modelId="{4664E51C-F49F-4D87-8AF4-350D751387CB}" type="pres">
      <dgm:prSet presAssocID="{5011B532-A9A1-436C-950C-F7DEC48CB570}" presName="horz1" presStyleCnt="0"/>
      <dgm:spPr/>
    </dgm:pt>
    <dgm:pt modelId="{D55FE139-DEDC-4CE8-A108-9DC0395583C9}" type="pres">
      <dgm:prSet presAssocID="{5011B532-A9A1-436C-950C-F7DEC48CB570}" presName="tx1" presStyleLbl="revTx" presStyleIdx="2" presStyleCnt="4"/>
      <dgm:spPr/>
      <dgm:t>
        <a:bodyPr/>
        <a:lstStyle/>
        <a:p>
          <a:endParaRPr lang="en-US"/>
        </a:p>
      </dgm:t>
    </dgm:pt>
    <dgm:pt modelId="{B2979228-78C1-4A30-BEFC-40752D1B9B8B}" type="pres">
      <dgm:prSet presAssocID="{5011B532-A9A1-436C-950C-F7DEC48CB570}" presName="vert1" presStyleCnt="0"/>
      <dgm:spPr/>
    </dgm:pt>
    <dgm:pt modelId="{3277D128-26A5-4590-BE29-CFB4A8EBEE9E}" type="pres">
      <dgm:prSet presAssocID="{C524888F-0FCB-4D72-88E6-1BA00BA01331}" presName="thickLine" presStyleLbl="alignNode1" presStyleIdx="3" presStyleCnt="4"/>
      <dgm:spPr/>
    </dgm:pt>
    <dgm:pt modelId="{C306D60E-2EEF-4506-ACD5-FC2B1A2BF6E8}" type="pres">
      <dgm:prSet presAssocID="{C524888F-0FCB-4D72-88E6-1BA00BA01331}" presName="horz1" presStyleCnt="0"/>
      <dgm:spPr/>
    </dgm:pt>
    <dgm:pt modelId="{2C65E693-A484-40C8-B908-4634E1474CD3}" type="pres">
      <dgm:prSet presAssocID="{C524888F-0FCB-4D72-88E6-1BA00BA01331}" presName="tx1" presStyleLbl="revTx" presStyleIdx="3" presStyleCnt="4"/>
      <dgm:spPr/>
      <dgm:t>
        <a:bodyPr/>
        <a:lstStyle/>
        <a:p>
          <a:endParaRPr lang="en-US"/>
        </a:p>
      </dgm:t>
    </dgm:pt>
    <dgm:pt modelId="{28056C32-5392-4844-9627-6B968ED83237}" type="pres">
      <dgm:prSet presAssocID="{C524888F-0FCB-4D72-88E6-1BA00BA01331}" presName="vert1" presStyleCnt="0"/>
      <dgm:spPr/>
    </dgm:pt>
  </dgm:ptLst>
  <dgm:cxnLst>
    <dgm:cxn modelId="{275E7B85-3707-41B7-8916-266CB3E419B9}" type="presOf" srcId="{C524888F-0FCB-4D72-88E6-1BA00BA01331}" destId="{2C65E693-A484-40C8-B908-4634E1474CD3}" srcOrd="0" destOrd="0" presId="urn:microsoft.com/office/officeart/2008/layout/LinedList"/>
    <dgm:cxn modelId="{9A648E92-1CB1-4987-8668-2A5222BB2AD1}" type="presOf" srcId="{E1A121A4-36EF-4A82-B97F-719D20F86A20}" destId="{59D2801C-7FCA-4E37-97CD-0631C2E43903}" srcOrd="0" destOrd="0" presId="urn:microsoft.com/office/officeart/2008/layout/LinedList"/>
    <dgm:cxn modelId="{543B832B-FDFB-4547-B853-7692C4630699}" srcId="{B0C64F3F-5F6E-4FF3-A062-2B9FA495E41F}" destId="{E1A121A4-36EF-4A82-B97F-719D20F86A20}" srcOrd="0" destOrd="0" parTransId="{1F24FE61-7C2A-4FA8-A75F-2848FAED621F}" sibTransId="{2443B2EF-2A34-45D3-81DA-891005DA1CC8}"/>
    <dgm:cxn modelId="{DDF37195-7D14-413A-85A3-850211A6C112}" srcId="{B0C64F3F-5F6E-4FF3-A062-2B9FA495E41F}" destId="{BB006E15-EBA9-451C-9FDA-291E58898DE6}" srcOrd="1" destOrd="0" parTransId="{4F947ECC-0D95-4F6B-9C76-01F83BB9AD57}" sibTransId="{25D7DD4E-249E-4CE8-BDD0-9F93CFBFA780}"/>
    <dgm:cxn modelId="{D6952890-A335-431B-A26C-B114C33DE562}" type="presOf" srcId="{BB006E15-EBA9-451C-9FDA-291E58898DE6}" destId="{94704355-9EB2-4A4C-A70E-C377989B6716}" srcOrd="0" destOrd="0" presId="urn:microsoft.com/office/officeart/2008/layout/LinedList"/>
    <dgm:cxn modelId="{97D071D3-CDF7-4EB5-9310-E395C4C25ED9}" srcId="{B0C64F3F-5F6E-4FF3-A062-2B9FA495E41F}" destId="{5011B532-A9A1-436C-950C-F7DEC48CB570}" srcOrd="2" destOrd="0" parTransId="{1BF7C856-30C8-4208-9072-A0F7ACCFAB8C}" sibTransId="{6885F383-4649-4B5D-A79A-AB642D56B51D}"/>
    <dgm:cxn modelId="{6E2AF365-5584-4C3D-A5EE-BD6FB56B5FE0}" type="presOf" srcId="{5011B532-A9A1-436C-950C-F7DEC48CB570}" destId="{D55FE139-DEDC-4CE8-A108-9DC0395583C9}" srcOrd="0" destOrd="0" presId="urn:microsoft.com/office/officeart/2008/layout/LinedList"/>
    <dgm:cxn modelId="{98F4E3DC-58ED-41ED-AE14-02CC3A48B50C}" type="presOf" srcId="{B0C64F3F-5F6E-4FF3-A062-2B9FA495E41F}" destId="{EACFD7A1-3ECC-4BBD-A35E-73822C3EA36B}" srcOrd="0" destOrd="0" presId="urn:microsoft.com/office/officeart/2008/layout/LinedList"/>
    <dgm:cxn modelId="{C90D6E59-E153-4FB6-A16F-337D2A1D9342}" srcId="{B0C64F3F-5F6E-4FF3-A062-2B9FA495E41F}" destId="{C524888F-0FCB-4D72-88E6-1BA00BA01331}" srcOrd="3" destOrd="0" parTransId="{BB246368-774D-485E-8DC1-09203F95235D}" sibTransId="{16D96CBD-AFF6-4A64-88D0-25960EB10331}"/>
    <dgm:cxn modelId="{CBBA303C-0546-4F48-8B14-B1CD938DB9CF}" type="presParOf" srcId="{EACFD7A1-3ECC-4BBD-A35E-73822C3EA36B}" destId="{8BCD6BF7-FC34-4954-AD0F-6DF73D4C262C}" srcOrd="0" destOrd="0" presId="urn:microsoft.com/office/officeart/2008/layout/LinedList"/>
    <dgm:cxn modelId="{40DFA0F1-C001-43A8-97A3-F8D41A4C1E64}" type="presParOf" srcId="{EACFD7A1-3ECC-4BBD-A35E-73822C3EA36B}" destId="{6145E576-6993-4997-A2CC-F653B2D1A63F}" srcOrd="1" destOrd="0" presId="urn:microsoft.com/office/officeart/2008/layout/LinedList"/>
    <dgm:cxn modelId="{1947D6D5-B976-4361-BD77-913CBE9FC71D}" type="presParOf" srcId="{6145E576-6993-4997-A2CC-F653B2D1A63F}" destId="{59D2801C-7FCA-4E37-97CD-0631C2E43903}" srcOrd="0" destOrd="0" presId="urn:microsoft.com/office/officeart/2008/layout/LinedList"/>
    <dgm:cxn modelId="{91AFA7B7-7CA8-4F05-AEA4-E3F98AF1B83E}" type="presParOf" srcId="{6145E576-6993-4997-A2CC-F653B2D1A63F}" destId="{3EFFCB10-39F2-4579-A491-E7AC66F4114A}" srcOrd="1" destOrd="0" presId="urn:microsoft.com/office/officeart/2008/layout/LinedList"/>
    <dgm:cxn modelId="{38403BDD-5D4D-47E2-A916-7AA9B0F70425}" type="presParOf" srcId="{EACFD7A1-3ECC-4BBD-A35E-73822C3EA36B}" destId="{B36BC9C8-93F1-4F08-A590-899613EA2586}" srcOrd="2" destOrd="0" presId="urn:microsoft.com/office/officeart/2008/layout/LinedList"/>
    <dgm:cxn modelId="{9B2D3C89-9B3C-4AF5-839D-B3CB2A816530}" type="presParOf" srcId="{EACFD7A1-3ECC-4BBD-A35E-73822C3EA36B}" destId="{D54D9EDD-27EE-4398-AE4C-2648455EEA0E}" srcOrd="3" destOrd="0" presId="urn:microsoft.com/office/officeart/2008/layout/LinedList"/>
    <dgm:cxn modelId="{965F2EF5-257F-4600-9C1D-6BC40A31F8B7}" type="presParOf" srcId="{D54D9EDD-27EE-4398-AE4C-2648455EEA0E}" destId="{94704355-9EB2-4A4C-A70E-C377989B6716}" srcOrd="0" destOrd="0" presId="urn:microsoft.com/office/officeart/2008/layout/LinedList"/>
    <dgm:cxn modelId="{2F814EDE-0C69-455D-A1C4-B335D423A641}" type="presParOf" srcId="{D54D9EDD-27EE-4398-AE4C-2648455EEA0E}" destId="{0B435BA4-2E8D-4F3E-AE1D-2A0CBA1B6B0F}" srcOrd="1" destOrd="0" presId="urn:microsoft.com/office/officeart/2008/layout/LinedList"/>
    <dgm:cxn modelId="{43F19B1A-D960-4B86-92DF-469FEE91D978}" type="presParOf" srcId="{EACFD7A1-3ECC-4BBD-A35E-73822C3EA36B}" destId="{64423132-E4CD-4B01-B810-8D1F361A5F16}" srcOrd="4" destOrd="0" presId="urn:microsoft.com/office/officeart/2008/layout/LinedList"/>
    <dgm:cxn modelId="{091B57AA-C39A-495A-A1E5-D5DB6EE17FF7}" type="presParOf" srcId="{EACFD7A1-3ECC-4BBD-A35E-73822C3EA36B}" destId="{4664E51C-F49F-4D87-8AF4-350D751387CB}" srcOrd="5" destOrd="0" presId="urn:microsoft.com/office/officeart/2008/layout/LinedList"/>
    <dgm:cxn modelId="{68381FAF-E822-4478-9069-862DDB83ECC1}" type="presParOf" srcId="{4664E51C-F49F-4D87-8AF4-350D751387CB}" destId="{D55FE139-DEDC-4CE8-A108-9DC0395583C9}" srcOrd="0" destOrd="0" presId="urn:microsoft.com/office/officeart/2008/layout/LinedList"/>
    <dgm:cxn modelId="{B6D7FC5F-C685-4D85-8CBA-BA81B7475CE5}" type="presParOf" srcId="{4664E51C-F49F-4D87-8AF4-350D751387CB}" destId="{B2979228-78C1-4A30-BEFC-40752D1B9B8B}" srcOrd="1" destOrd="0" presId="urn:microsoft.com/office/officeart/2008/layout/LinedList"/>
    <dgm:cxn modelId="{CEA1A582-138C-4EDE-8128-53E5A538B462}" type="presParOf" srcId="{EACFD7A1-3ECC-4BBD-A35E-73822C3EA36B}" destId="{3277D128-26A5-4590-BE29-CFB4A8EBEE9E}" srcOrd="6" destOrd="0" presId="urn:microsoft.com/office/officeart/2008/layout/LinedList"/>
    <dgm:cxn modelId="{6A2885C2-46D1-4AA3-8C0E-4A4DA13CBA3A}" type="presParOf" srcId="{EACFD7A1-3ECC-4BBD-A35E-73822C3EA36B}" destId="{C306D60E-2EEF-4506-ACD5-FC2B1A2BF6E8}" srcOrd="7" destOrd="0" presId="urn:microsoft.com/office/officeart/2008/layout/LinedList"/>
    <dgm:cxn modelId="{686DDC5E-4255-4DF0-8FAE-0A9B282BD6DA}" type="presParOf" srcId="{C306D60E-2EEF-4506-ACD5-FC2B1A2BF6E8}" destId="{2C65E693-A484-40C8-B908-4634E1474CD3}" srcOrd="0" destOrd="0" presId="urn:microsoft.com/office/officeart/2008/layout/LinedList"/>
    <dgm:cxn modelId="{89947DA6-A510-4323-83D3-57C85125167A}" type="presParOf" srcId="{C306D60E-2EEF-4506-ACD5-FC2B1A2BF6E8}" destId="{28056C32-5392-4844-9627-6B968ED8323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0384EA0-282B-4206-95BF-04988E5F344D}" type="doc">
      <dgm:prSet loTypeId="urn:microsoft.com/office/officeart/2008/layout/BendingPictureSemiTransparentText" loCatId="picture" qsTypeId="urn:microsoft.com/office/officeart/2005/8/quickstyle/simple1" qsCatId="simple" csTypeId="urn:microsoft.com/office/officeart/2005/8/colors/accent1_2" csCatId="accent1" phldr="1"/>
      <dgm:spPr/>
      <dgm:t>
        <a:bodyPr/>
        <a:lstStyle/>
        <a:p>
          <a:endParaRPr lang="en-US"/>
        </a:p>
      </dgm:t>
    </dgm:pt>
    <dgm:pt modelId="{BB8CD5D6-0331-4F93-9DD1-A559D6590DB0}">
      <dgm:prSet phldrT="[Text]"/>
      <dgm:spPr/>
      <dgm:t>
        <a:bodyPr/>
        <a:lstStyle/>
        <a:p>
          <a:r>
            <a:rPr lang="en-US" b="1" dirty="0" smtClean="0">
              <a:solidFill>
                <a:schemeClr val="bg2">
                  <a:lumMod val="50000"/>
                </a:schemeClr>
              </a:solidFill>
            </a:rPr>
            <a:t>Before data cleaning</a:t>
          </a:r>
          <a:endParaRPr lang="en-US" b="1" dirty="0">
            <a:solidFill>
              <a:schemeClr val="bg2">
                <a:lumMod val="50000"/>
              </a:schemeClr>
            </a:solidFill>
          </a:endParaRPr>
        </a:p>
      </dgm:t>
    </dgm:pt>
    <dgm:pt modelId="{37B8046B-E185-469B-9045-B49DDD7D7133}" type="parTrans" cxnId="{6CF47AA8-5C5C-4A01-80DA-64B19250080C}">
      <dgm:prSet/>
      <dgm:spPr/>
      <dgm:t>
        <a:bodyPr/>
        <a:lstStyle/>
        <a:p>
          <a:endParaRPr lang="en-US"/>
        </a:p>
      </dgm:t>
    </dgm:pt>
    <dgm:pt modelId="{EA3A39E4-7491-4209-ABF3-7D6E8AEC8F37}" type="sibTrans" cxnId="{6CF47AA8-5C5C-4A01-80DA-64B19250080C}">
      <dgm:prSet/>
      <dgm:spPr/>
      <dgm:t>
        <a:bodyPr/>
        <a:lstStyle/>
        <a:p>
          <a:endParaRPr lang="en-US"/>
        </a:p>
      </dgm:t>
    </dgm:pt>
    <dgm:pt modelId="{475192CB-D0AE-48B5-8D5D-0B10395B6F7E}">
      <dgm:prSet phldrT="[Text]"/>
      <dgm:spPr/>
      <dgm:t>
        <a:bodyPr/>
        <a:lstStyle/>
        <a:p>
          <a:r>
            <a:rPr lang="en-US" b="1" dirty="0" smtClean="0">
              <a:solidFill>
                <a:schemeClr val="bg2">
                  <a:lumMod val="50000"/>
                </a:schemeClr>
              </a:solidFill>
            </a:rPr>
            <a:t>After data cleaning</a:t>
          </a:r>
          <a:endParaRPr lang="en-US" b="1" dirty="0">
            <a:solidFill>
              <a:schemeClr val="bg2">
                <a:lumMod val="50000"/>
              </a:schemeClr>
            </a:solidFill>
          </a:endParaRPr>
        </a:p>
      </dgm:t>
    </dgm:pt>
    <dgm:pt modelId="{B70D52CC-5498-4BF5-AB88-ACE2BA2B03C6}" type="parTrans" cxnId="{7F52D206-48FF-4683-A461-F3394ADBCDFD}">
      <dgm:prSet/>
      <dgm:spPr/>
      <dgm:t>
        <a:bodyPr/>
        <a:lstStyle/>
        <a:p>
          <a:endParaRPr lang="en-US"/>
        </a:p>
      </dgm:t>
    </dgm:pt>
    <dgm:pt modelId="{462612EC-296C-4508-A2A0-87B0D36F8F8F}" type="sibTrans" cxnId="{7F52D206-48FF-4683-A461-F3394ADBCDFD}">
      <dgm:prSet/>
      <dgm:spPr/>
      <dgm:t>
        <a:bodyPr/>
        <a:lstStyle/>
        <a:p>
          <a:endParaRPr lang="en-US"/>
        </a:p>
      </dgm:t>
    </dgm:pt>
    <dgm:pt modelId="{16016E21-B957-4754-B299-9C073229F3CF}" type="pres">
      <dgm:prSet presAssocID="{B0384EA0-282B-4206-95BF-04988E5F344D}" presName="Name0" presStyleCnt="0">
        <dgm:presLayoutVars>
          <dgm:dir/>
          <dgm:resizeHandles val="exact"/>
        </dgm:presLayoutVars>
      </dgm:prSet>
      <dgm:spPr/>
    </dgm:pt>
    <dgm:pt modelId="{C4EA16BA-63EE-42AD-BD7E-577D9E3A88E9}" type="pres">
      <dgm:prSet presAssocID="{BB8CD5D6-0331-4F93-9DD1-A559D6590DB0}" presName="composite" presStyleCnt="0"/>
      <dgm:spPr/>
    </dgm:pt>
    <dgm:pt modelId="{8F21BEBC-1000-4979-9399-CBAEE8378824}" type="pres">
      <dgm:prSet presAssocID="{BB8CD5D6-0331-4F93-9DD1-A559D6590DB0}" presName="rect1" presStyleLbl="bgShp" presStyleIdx="0" presStyleCnt="2" custLinFactNeighborX="-2974" custLinFactNeighborY="-25441"/>
      <dgm:spPr>
        <a:blipFill rotWithShape="1">
          <a:blip xmlns:r="http://schemas.openxmlformats.org/officeDocument/2006/relationships" r:embed="rId1"/>
          <a:stretch>
            <a:fillRect/>
          </a:stretch>
        </a:blipFill>
      </dgm:spPr>
      <dgm:t>
        <a:bodyPr/>
        <a:lstStyle/>
        <a:p>
          <a:endParaRPr lang="en-US"/>
        </a:p>
      </dgm:t>
    </dgm:pt>
    <dgm:pt modelId="{C8B92F22-B413-4CE9-A45E-3943C1197E77}" type="pres">
      <dgm:prSet presAssocID="{BB8CD5D6-0331-4F93-9DD1-A559D6590DB0}" presName="rect2" presStyleLbl="trBgShp" presStyleIdx="0" presStyleCnt="2" custLinFactY="66352" custLinFactNeighborX="1651" custLinFactNeighborY="100000">
        <dgm:presLayoutVars>
          <dgm:bulletEnabled val="1"/>
        </dgm:presLayoutVars>
      </dgm:prSet>
      <dgm:spPr/>
      <dgm:t>
        <a:bodyPr/>
        <a:lstStyle/>
        <a:p>
          <a:endParaRPr lang="en-US"/>
        </a:p>
      </dgm:t>
    </dgm:pt>
    <dgm:pt modelId="{2653854D-D147-40E9-B0EF-113AFD42DAF8}" type="pres">
      <dgm:prSet presAssocID="{EA3A39E4-7491-4209-ABF3-7D6E8AEC8F37}" presName="sibTrans" presStyleCnt="0"/>
      <dgm:spPr/>
    </dgm:pt>
    <dgm:pt modelId="{3D2C89B7-9205-48FB-B784-44FBC9786DAD}" type="pres">
      <dgm:prSet presAssocID="{475192CB-D0AE-48B5-8D5D-0B10395B6F7E}" presName="composite" presStyleCnt="0"/>
      <dgm:spPr/>
    </dgm:pt>
    <dgm:pt modelId="{D726A6F7-19E5-4470-9940-B264BF3308AB}" type="pres">
      <dgm:prSet presAssocID="{475192CB-D0AE-48B5-8D5D-0B10395B6F7E}" presName="rect1" presStyleLbl="bgShp" presStyleIdx="1" presStyleCnt="2" custLinFactNeighborX="39" custLinFactNeighborY="-33997"/>
      <dgm:spPr>
        <a:blipFill rotWithShape="1">
          <a:blip xmlns:r="http://schemas.openxmlformats.org/officeDocument/2006/relationships" r:embed="rId2"/>
          <a:stretch>
            <a:fillRect/>
          </a:stretch>
        </a:blipFill>
      </dgm:spPr>
      <dgm:t>
        <a:bodyPr/>
        <a:lstStyle/>
        <a:p>
          <a:endParaRPr lang="en-US"/>
        </a:p>
      </dgm:t>
    </dgm:pt>
    <dgm:pt modelId="{CB538B60-2304-465E-AA28-263F9C082AAB}" type="pres">
      <dgm:prSet presAssocID="{475192CB-D0AE-48B5-8D5D-0B10395B6F7E}" presName="rect2" presStyleLbl="trBgShp" presStyleIdx="1" presStyleCnt="2" custLinFactY="66352" custLinFactNeighborX="-513" custLinFactNeighborY="100000">
        <dgm:presLayoutVars>
          <dgm:bulletEnabled val="1"/>
        </dgm:presLayoutVars>
      </dgm:prSet>
      <dgm:spPr/>
    </dgm:pt>
  </dgm:ptLst>
  <dgm:cxnLst>
    <dgm:cxn modelId="{66421E22-F56F-4BF2-BE79-B3A42C476322}" type="presOf" srcId="{BB8CD5D6-0331-4F93-9DD1-A559D6590DB0}" destId="{C8B92F22-B413-4CE9-A45E-3943C1197E77}" srcOrd="0" destOrd="0" presId="urn:microsoft.com/office/officeart/2008/layout/BendingPictureSemiTransparentText"/>
    <dgm:cxn modelId="{7F52D206-48FF-4683-A461-F3394ADBCDFD}" srcId="{B0384EA0-282B-4206-95BF-04988E5F344D}" destId="{475192CB-D0AE-48B5-8D5D-0B10395B6F7E}" srcOrd="1" destOrd="0" parTransId="{B70D52CC-5498-4BF5-AB88-ACE2BA2B03C6}" sibTransId="{462612EC-296C-4508-A2A0-87B0D36F8F8F}"/>
    <dgm:cxn modelId="{DE7AF496-414C-44A0-AD6A-5738297F23C2}" type="presOf" srcId="{475192CB-D0AE-48B5-8D5D-0B10395B6F7E}" destId="{CB538B60-2304-465E-AA28-263F9C082AAB}" srcOrd="0" destOrd="0" presId="urn:microsoft.com/office/officeart/2008/layout/BendingPictureSemiTransparentText"/>
    <dgm:cxn modelId="{6CF47AA8-5C5C-4A01-80DA-64B19250080C}" srcId="{B0384EA0-282B-4206-95BF-04988E5F344D}" destId="{BB8CD5D6-0331-4F93-9DD1-A559D6590DB0}" srcOrd="0" destOrd="0" parTransId="{37B8046B-E185-469B-9045-B49DDD7D7133}" sibTransId="{EA3A39E4-7491-4209-ABF3-7D6E8AEC8F37}"/>
    <dgm:cxn modelId="{D8A0AB47-D636-4B04-AF0D-361097C7B634}" type="presOf" srcId="{B0384EA0-282B-4206-95BF-04988E5F344D}" destId="{16016E21-B957-4754-B299-9C073229F3CF}" srcOrd="0" destOrd="0" presId="urn:microsoft.com/office/officeart/2008/layout/BendingPictureSemiTransparentText"/>
    <dgm:cxn modelId="{AF46E096-FD0F-4A77-BC9E-581A062B02F9}" type="presParOf" srcId="{16016E21-B957-4754-B299-9C073229F3CF}" destId="{C4EA16BA-63EE-42AD-BD7E-577D9E3A88E9}" srcOrd="0" destOrd="0" presId="urn:microsoft.com/office/officeart/2008/layout/BendingPictureSemiTransparentText"/>
    <dgm:cxn modelId="{2A0662C4-07CB-48CC-85CF-AE5246E93BEA}" type="presParOf" srcId="{C4EA16BA-63EE-42AD-BD7E-577D9E3A88E9}" destId="{8F21BEBC-1000-4979-9399-CBAEE8378824}" srcOrd="0" destOrd="0" presId="urn:microsoft.com/office/officeart/2008/layout/BendingPictureSemiTransparentText"/>
    <dgm:cxn modelId="{26191FC8-6F7C-4FA2-BD31-9DB7C6795B28}" type="presParOf" srcId="{C4EA16BA-63EE-42AD-BD7E-577D9E3A88E9}" destId="{C8B92F22-B413-4CE9-A45E-3943C1197E77}" srcOrd="1" destOrd="0" presId="urn:microsoft.com/office/officeart/2008/layout/BendingPictureSemiTransparentText"/>
    <dgm:cxn modelId="{27D2B4BF-ADF8-4CED-9C7D-B05DD5B93B51}" type="presParOf" srcId="{16016E21-B957-4754-B299-9C073229F3CF}" destId="{2653854D-D147-40E9-B0EF-113AFD42DAF8}" srcOrd="1" destOrd="0" presId="urn:microsoft.com/office/officeart/2008/layout/BendingPictureSemiTransparentText"/>
    <dgm:cxn modelId="{B7D9E5C3-C100-4CFF-A379-F1A953767389}" type="presParOf" srcId="{16016E21-B957-4754-B299-9C073229F3CF}" destId="{3D2C89B7-9205-48FB-B784-44FBC9786DAD}" srcOrd="2" destOrd="0" presId="urn:microsoft.com/office/officeart/2008/layout/BendingPictureSemiTransparentText"/>
    <dgm:cxn modelId="{92EFEE3B-F1C6-47B1-B8E1-E11C8A5CAAC8}" type="presParOf" srcId="{3D2C89B7-9205-48FB-B784-44FBC9786DAD}" destId="{D726A6F7-19E5-4470-9940-B264BF3308AB}" srcOrd="0" destOrd="0" presId="urn:microsoft.com/office/officeart/2008/layout/BendingPictureSemiTransparentText"/>
    <dgm:cxn modelId="{81B68AF0-4691-4082-8EAD-FFBC96BBE2A0}" type="presParOf" srcId="{3D2C89B7-9205-48FB-B784-44FBC9786DAD}" destId="{CB538B60-2304-465E-AA28-263F9C082AAB}" srcOrd="1" destOrd="0" presId="urn:microsoft.com/office/officeart/2008/layout/BendingPictureSemiTransparentTex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7F1C98E-24EA-4859-B24F-2DAD843BAEF7}" type="doc">
      <dgm:prSet loTypeId="urn:microsoft.com/office/officeart/2005/8/layout/list1" loCatId="list" qsTypeId="urn:microsoft.com/office/officeart/2005/8/quickstyle/simple2" qsCatId="simple" csTypeId="urn:microsoft.com/office/officeart/2005/8/colors/accent1_1" csCatId="accent1" phldr="1"/>
      <dgm:spPr/>
    </dgm:pt>
    <dgm:pt modelId="{6AA8D9D5-C2AF-46C0-9736-ED8AF7D9D8D9}">
      <dgm:prSet phldrT="[Text]"/>
      <dgm:spPr/>
      <dgm:t>
        <a:bodyPr/>
        <a:lstStyle/>
        <a:p>
          <a:r>
            <a:rPr lang="en-US" b="1" i="0" dirty="0" smtClean="0"/>
            <a:t>Data Encoding</a:t>
          </a:r>
          <a:endParaRPr lang="en-US" b="1" dirty="0"/>
        </a:p>
      </dgm:t>
    </dgm:pt>
    <dgm:pt modelId="{DE077744-2D1B-4F67-A22F-46DD61DD495A}" type="parTrans" cxnId="{C32FD871-C5A0-48BA-9663-716595578FE9}">
      <dgm:prSet/>
      <dgm:spPr/>
      <dgm:t>
        <a:bodyPr/>
        <a:lstStyle/>
        <a:p>
          <a:endParaRPr lang="en-US"/>
        </a:p>
      </dgm:t>
    </dgm:pt>
    <dgm:pt modelId="{04DD71E8-9A38-4EF6-ADEE-15369D4F96B3}" type="sibTrans" cxnId="{C32FD871-C5A0-48BA-9663-716595578FE9}">
      <dgm:prSet/>
      <dgm:spPr/>
      <dgm:t>
        <a:bodyPr/>
        <a:lstStyle/>
        <a:p>
          <a:endParaRPr lang="en-US"/>
        </a:p>
      </dgm:t>
    </dgm:pt>
    <dgm:pt modelId="{7562EEF7-DB3A-4C23-844A-D7C8BD35D39D}">
      <dgm:prSet phldrT="[Text]"/>
      <dgm:spPr/>
      <dgm:t>
        <a:bodyPr/>
        <a:lstStyle/>
        <a:p>
          <a:r>
            <a:rPr lang="en-US" b="1" i="0" dirty="0" smtClean="0"/>
            <a:t>Describe Feature and Target</a:t>
          </a:r>
          <a:endParaRPr lang="en-US" b="1" dirty="0"/>
        </a:p>
      </dgm:t>
    </dgm:pt>
    <dgm:pt modelId="{0C1DCB7E-EDE6-431B-B005-DC96F45C784E}" type="parTrans" cxnId="{84B5731E-D8D8-4E51-B8DB-DD040ADD49B2}">
      <dgm:prSet/>
      <dgm:spPr/>
      <dgm:t>
        <a:bodyPr/>
        <a:lstStyle/>
        <a:p>
          <a:endParaRPr lang="en-US"/>
        </a:p>
      </dgm:t>
    </dgm:pt>
    <dgm:pt modelId="{6CE6D3DA-2C4F-4DCC-92CA-E1881B2A1DC3}" type="sibTrans" cxnId="{84B5731E-D8D8-4E51-B8DB-DD040ADD49B2}">
      <dgm:prSet/>
      <dgm:spPr/>
      <dgm:t>
        <a:bodyPr/>
        <a:lstStyle/>
        <a:p>
          <a:endParaRPr lang="en-US"/>
        </a:p>
      </dgm:t>
    </dgm:pt>
    <dgm:pt modelId="{D1A785CA-D260-4018-8C7A-57696537E861}">
      <dgm:prSet phldrT="[Text]"/>
      <dgm:spPr/>
      <dgm:t>
        <a:bodyPr/>
        <a:lstStyle/>
        <a:p>
          <a:r>
            <a:rPr lang="en-US" b="1" dirty="0" smtClean="0"/>
            <a:t>Split data train &amp; </a:t>
          </a:r>
          <a:r>
            <a:rPr lang="en-US" b="1" dirty="0" smtClean="0"/>
            <a:t>test</a:t>
          </a:r>
          <a:endParaRPr lang="en-US" b="1" dirty="0"/>
        </a:p>
      </dgm:t>
    </dgm:pt>
    <dgm:pt modelId="{BC55E538-DC95-4972-82E5-32C4E4BE5156}" type="parTrans" cxnId="{0CDAC0C8-87FF-46A1-B568-B64E2E9308E1}">
      <dgm:prSet/>
      <dgm:spPr/>
      <dgm:t>
        <a:bodyPr/>
        <a:lstStyle/>
        <a:p>
          <a:endParaRPr lang="en-US"/>
        </a:p>
      </dgm:t>
    </dgm:pt>
    <dgm:pt modelId="{D5C01103-82C0-4B7A-B12A-47E7F6293A83}" type="sibTrans" cxnId="{0CDAC0C8-87FF-46A1-B568-B64E2E9308E1}">
      <dgm:prSet/>
      <dgm:spPr/>
      <dgm:t>
        <a:bodyPr/>
        <a:lstStyle/>
        <a:p>
          <a:endParaRPr lang="en-US"/>
        </a:p>
      </dgm:t>
    </dgm:pt>
    <dgm:pt modelId="{62EEEA25-A9DF-4954-840E-63A1E26A77E6}">
      <dgm:prSet phldrT="[Text]"/>
      <dgm:spPr/>
      <dgm:t>
        <a:bodyPr/>
        <a:lstStyle/>
        <a:p>
          <a:r>
            <a:rPr lang="en-US" b="1" dirty="0" smtClean="0"/>
            <a:t>Data scaling </a:t>
          </a:r>
          <a:r>
            <a:rPr lang="en-US" b="1" dirty="0" smtClean="0"/>
            <a:t>with</a:t>
          </a:r>
          <a:endParaRPr lang="en-US" b="1" dirty="0"/>
        </a:p>
      </dgm:t>
    </dgm:pt>
    <dgm:pt modelId="{D9EFA2B0-E314-466A-A482-608CA01AEC81}" type="parTrans" cxnId="{60287A93-E0B7-4A5D-96F4-62960C90E653}">
      <dgm:prSet/>
      <dgm:spPr/>
      <dgm:t>
        <a:bodyPr/>
        <a:lstStyle/>
        <a:p>
          <a:endParaRPr lang="en-US"/>
        </a:p>
      </dgm:t>
    </dgm:pt>
    <dgm:pt modelId="{A8E00E32-0A45-41E8-82D0-44AC0F11DDB7}" type="sibTrans" cxnId="{60287A93-E0B7-4A5D-96F4-62960C90E653}">
      <dgm:prSet/>
      <dgm:spPr/>
      <dgm:t>
        <a:bodyPr/>
        <a:lstStyle/>
        <a:p>
          <a:endParaRPr lang="en-US"/>
        </a:p>
      </dgm:t>
    </dgm:pt>
    <dgm:pt modelId="{49A3593C-CEC2-4CB2-B590-C2DB63FC3B0E}">
      <dgm:prSet phldrT="[Text]"/>
      <dgm:spPr/>
      <dgm:t>
        <a:bodyPr/>
        <a:lstStyle/>
        <a:p>
          <a:r>
            <a:rPr lang="en-US" b="1" dirty="0" smtClean="0"/>
            <a:t>One hot encoding</a:t>
          </a:r>
          <a:r>
            <a:rPr lang="en-US" b="0" dirty="0" smtClean="0"/>
            <a:t> : Area Type, City, Tenant Preferred,  Point </a:t>
          </a:r>
          <a:endParaRPr lang="en-US" b="0" dirty="0"/>
        </a:p>
      </dgm:t>
    </dgm:pt>
    <dgm:pt modelId="{EEC5CE07-39CF-4659-A807-E100D2106899}" type="parTrans" cxnId="{A5F2C5C7-A2DE-4A86-973F-99B1CA2FDA3F}">
      <dgm:prSet/>
      <dgm:spPr/>
      <dgm:t>
        <a:bodyPr/>
        <a:lstStyle/>
        <a:p>
          <a:endParaRPr lang="en-US"/>
        </a:p>
      </dgm:t>
    </dgm:pt>
    <dgm:pt modelId="{84C2421F-9D25-41D2-8EB8-88FF3C2A2FA6}" type="sibTrans" cxnId="{A5F2C5C7-A2DE-4A86-973F-99B1CA2FDA3F}">
      <dgm:prSet/>
      <dgm:spPr/>
      <dgm:t>
        <a:bodyPr/>
        <a:lstStyle/>
        <a:p>
          <a:endParaRPr lang="en-US"/>
        </a:p>
      </dgm:t>
    </dgm:pt>
    <dgm:pt modelId="{0F88DB25-8A8A-4A32-BA77-5F7C6CBAF17B}">
      <dgm:prSet phldrT="[Text]"/>
      <dgm:spPr/>
      <dgm:t>
        <a:bodyPr/>
        <a:lstStyle/>
        <a:p>
          <a:r>
            <a:rPr lang="en-US" b="1" dirty="0" smtClean="0"/>
            <a:t>Label encoding </a:t>
          </a:r>
          <a:r>
            <a:rPr lang="en-US" b="0" dirty="0" smtClean="0"/>
            <a:t>: Furnishing Status</a:t>
          </a:r>
          <a:endParaRPr lang="en-US" b="0" dirty="0"/>
        </a:p>
      </dgm:t>
    </dgm:pt>
    <dgm:pt modelId="{852C9A86-FD8C-40CC-AC0A-AA2C3E202D07}" type="parTrans" cxnId="{8B903E50-D776-4D52-936A-935306293D54}">
      <dgm:prSet/>
      <dgm:spPr/>
      <dgm:t>
        <a:bodyPr/>
        <a:lstStyle/>
        <a:p>
          <a:endParaRPr lang="en-US"/>
        </a:p>
      </dgm:t>
    </dgm:pt>
    <dgm:pt modelId="{AA370654-8090-441C-8E55-702B4A62192A}" type="sibTrans" cxnId="{8B903E50-D776-4D52-936A-935306293D54}">
      <dgm:prSet/>
      <dgm:spPr/>
      <dgm:t>
        <a:bodyPr/>
        <a:lstStyle/>
        <a:p>
          <a:endParaRPr lang="en-US"/>
        </a:p>
      </dgm:t>
    </dgm:pt>
    <dgm:pt modelId="{A17C6BE6-F0E3-4B67-B1AD-3128D4662915}">
      <dgm:prSet phldrT="[Text]"/>
      <dgm:spPr/>
      <dgm:t>
        <a:bodyPr/>
        <a:lstStyle/>
        <a:p>
          <a:r>
            <a:rPr lang="en-US" b="0" dirty="0" smtClean="0"/>
            <a:t>Feature : </a:t>
          </a:r>
          <a:r>
            <a:rPr lang="en-US" b="1" dirty="0" smtClean="0"/>
            <a:t>all data </a:t>
          </a:r>
          <a:r>
            <a:rPr lang="en-US" b="0" dirty="0" smtClean="0"/>
            <a:t>after preprocessing</a:t>
          </a:r>
          <a:endParaRPr lang="en-US" b="0" dirty="0"/>
        </a:p>
      </dgm:t>
    </dgm:pt>
    <dgm:pt modelId="{A19F4A7C-724B-4D37-B5B2-967370E78B6F}" type="parTrans" cxnId="{A6AD7020-BAFA-4FD8-964C-0CF395445371}">
      <dgm:prSet/>
      <dgm:spPr/>
      <dgm:t>
        <a:bodyPr/>
        <a:lstStyle/>
        <a:p>
          <a:endParaRPr lang="en-US"/>
        </a:p>
      </dgm:t>
    </dgm:pt>
    <dgm:pt modelId="{F21156C3-9332-4749-A402-558429839C24}" type="sibTrans" cxnId="{A6AD7020-BAFA-4FD8-964C-0CF395445371}">
      <dgm:prSet/>
      <dgm:spPr/>
      <dgm:t>
        <a:bodyPr/>
        <a:lstStyle/>
        <a:p>
          <a:endParaRPr lang="en-US"/>
        </a:p>
      </dgm:t>
    </dgm:pt>
    <dgm:pt modelId="{5F40979A-10EC-481E-A760-CDD218ACCC80}">
      <dgm:prSet phldrT="[Text]"/>
      <dgm:spPr/>
      <dgm:t>
        <a:bodyPr/>
        <a:lstStyle/>
        <a:p>
          <a:r>
            <a:rPr lang="en-US" b="0" dirty="0" smtClean="0"/>
            <a:t>Target : </a:t>
          </a:r>
          <a:r>
            <a:rPr lang="en-US" b="1" dirty="0" smtClean="0"/>
            <a:t>Rent</a:t>
          </a:r>
          <a:endParaRPr lang="en-US" b="1" dirty="0"/>
        </a:p>
      </dgm:t>
    </dgm:pt>
    <dgm:pt modelId="{437A762A-A84A-45FC-9B63-858598265F2B}" type="parTrans" cxnId="{0C473DE6-4AD9-43DF-89F4-DD028BC73E88}">
      <dgm:prSet/>
      <dgm:spPr/>
      <dgm:t>
        <a:bodyPr/>
        <a:lstStyle/>
        <a:p>
          <a:endParaRPr lang="en-US"/>
        </a:p>
      </dgm:t>
    </dgm:pt>
    <dgm:pt modelId="{A298C747-ACAD-4F3C-8735-25EA67AA0EAB}" type="sibTrans" cxnId="{0C473DE6-4AD9-43DF-89F4-DD028BC73E88}">
      <dgm:prSet/>
      <dgm:spPr/>
      <dgm:t>
        <a:bodyPr/>
        <a:lstStyle/>
        <a:p>
          <a:endParaRPr lang="en-US"/>
        </a:p>
      </dgm:t>
    </dgm:pt>
    <dgm:pt modelId="{260F21C8-FD49-4EF0-BB93-B96F779F9FD4}">
      <dgm:prSet/>
      <dgm:spPr/>
      <dgm:t>
        <a:bodyPr/>
        <a:lstStyle/>
        <a:p>
          <a:r>
            <a:rPr lang="en-US" dirty="0" smtClean="0"/>
            <a:t>Test size : </a:t>
          </a:r>
          <a:r>
            <a:rPr lang="en-US" b="1" dirty="0" smtClean="0"/>
            <a:t>0.3</a:t>
          </a:r>
          <a:endParaRPr lang="en-US" b="1" dirty="0"/>
        </a:p>
      </dgm:t>
    </dgm:pt>
    <dgm:pt modelId="{52817D6C-4F75-48A6-9CAC-505BD89CF140}" type="parTrans" cxnId="{847E4E2C-BE08-46A4-8126-D6079CD97DB9}">
      <dgm:prSet/>
      <dgm:spPr/>
      <dgm:t>
        <a:bodyPr/>
        <a:lstStyle/>
        <a:p>
          <a:endParaRPr lang="en-US"/>
        </a:p>
      </dgm:t>
    </dgm:pt>
    <dgm:pt modelId="{8E3744BF-A0E0-4FFD-9D38-0AFC5729E303}" type="sibTrans" cxnId="{847E4E2C-BE08-46A4-8126-D6079CD97DB9}">
      <dgm:prSet/>
      <dgm:spPr/>
      <dgm:t>
        <a:bodyPr/>
        <a:lstStyle/>
        <a:p>
          <a:endParaRPr lang="en-US"/>
        </a:p>
      </dgm:t>
    </dgm:pt>
    <dgm:pt modelId="{4B681796-3322-4035-AD76-512DED56883D}">
      <dgm:prSet/>
      <dgm:spPr/>
      <dgm:t>
        <a:bodyPr/>
        <a:lstStyle/>
        <a:p>
          <a:r>
            <a:rPr lang="en-US" dirty="0" smtClean="0"/>
            <a:t>Library : </a:t>
          </a:r>
          <a:r>
            <a:rPr lang="en-US" dirty="0" err="1" smtClean="0"/>
            <a:t>sklearn.model_selection</a:t>
          </a:r>
          <a:r>
            <a:rPr lang="en-US" dirty="0" smtClean="0"/>
            <a:t> import </a:t>
          </a:r>
          <a:r>
            <a:rPr lang="en-US" b="1" dirty="0" err="1" smtClean="0"/>
            <a:t>train_test_split</a:t>
          </a:r>
          <a:endParaRPr lang="en-US" b="1" dirty="0"/>
        </a:p>
      </dgm:t>
    </dgm:pt>
    <dgm:pt modelId="{4043854D-FF95-43C4-B24D-F62549052ACE}" type="parTrans" cxnId="{3ADDFA27-EDC9-4DA4-A84A-7D5C23D883BA}">
      <dgm:prSet/>
      <dgm:spPr/>
      <dgm:t>
        <a:bodyPr/>
        <a:lstStyle/>
        <a:p>
          <a:endParaRPr lang="en-US"/>
        </a:p>
      </dgm:t>
    </dgm:pt>
    <dgm:pt modelId="{96288918-122C-4B07-BFC4-E189C161771E}" type="sibTrans" cxnId="{3ADDFA27-EDC9-4DA4-A84A-7D5C23D883BA}">
      <dgm:prSet/>
      <dgm:spPr/>
      <dgm:t>
        <a:bodyPr/>
        <a:lstStyle/>
        <a:p>
          <a:endParaRPr lang="en-US"/>
        </a:p>
      </dgm:t>
    </dgm:pt>
    <dgm:pt modelId="{A0C48AD1-2B60-42E2-BF41-C941A292B0DC}">
      <dgm:prSet/>
      <dgm:spPr/>
      <dgm:t>
        <a:bodyPr/>
        <a:lstStyle/>
        <a:p>
          <a:r>
            <a:rPr lang="en-US" dirty="0" smtClean="0"/>
            <a:t>Library : </a:t>
          </a:r>
          <a:r>
            <a:rPr lang="en-US" dirty="0" err="1" smtClean="0"/>
            <a:t>sklearn.preprocessing</a:t>
          </a:r>
          <a:r>
            <a:rPr lang="en-US" dirty="0" smtClean="0"/>
            <a:t> import </a:t>
          </a:r>
          <a:r>
            <a:rPr lang="en-US" b="1" dirty="0" err="1" smtClean="0"/>
            <a:t>MinMaxScaler</a:t>
          </a:r>
          <a:endParaRPr lang="en-US" b="1" dirty="0"/>
        </a:p>
      </dgm:t>
    </dgm:pt>
    <dgm:pt modelId="{9FB71A88-38B6-44FD-83B8-8CB3C9D0FE61}" type="parTrans" cxnId="{CAF9CA90-1E85-45E1-BEF6-27F9C083DE71}">
      <dgm:prSet/>
      <dgm:spPr/>
      <dgm:t>
        <a:bodyPr/>
        <a:lstStyle/>
        <a:p>
          <a:endParaRPr lang="en-US"/>
        </a:p>
      </dgm:t>
    </dgm:pt>
    <dgm:pt modelId="{197B20AB-FA58-4FAF-91E1-DF8F68127B81}" type="sibTrans" cxnId="{CAF9CA90-1E85-45E1-BEF6-27F9C083DE71}">
      <dgm:prSet/>
      <dgm:spPr/>
      <dgm:t>
        <a:bodyPr/>
        <a:lstStyle/>
        <a:p>
          <a:endParaRPr lang="en-US"/>
        </a:p>
      </dgm:t>
    </dgm:pt>
    <dgm:pt modelId="{1E236B45-A809-4B76-9EB7-45B5DA8F65F9}" type="pres">
      <dgm:prSet presAssocID="{27F1C98E-24EA-4859-B24F-2DAD843BAEF7}" presName="linear" presStyleCnt="0">
        <dgm:presLayoutVars>
          <dgm:dir/>
          <dgm:animLvl val="lvl"/>
          <dgm:resizeHandles val="exact"/>
        </dgm:presLayoutVars>
      </dgm:prSet>
      <dgm:spPr/>
    </dgm:pt>
    <dgm:pt modelId="{65ECCFC8-49AB-44BA-A9F5-D23147099C49}" type="pres">
      <dgm:prSet presAssocID="{6AA8D9D5-C2AF-46C0-9736-ED8AF7D9D8D9}" presName="parentLin" presStyleCnt="0"/>
      <dgm:spPr/>
    </dgm:pt>
    <dgm:pt modelId="{820D0E0D-FF87-4326-B31E-030A38CD1368}" type="pres">
      <dgm:prSet presAssocID="{6AA8D9D5-C2AF-46C0-9736-ED8AF7D9D8D9}" presName="parentLeftMargin" presStyleLbl="node1" presStyleIdx="0" presStyleCnt="4"/>
      <dgm:spPr/>
      <dgm:t>
        <a:bodyPr/>
        <a:lstStyle/>
        <a:p>
          <a:endParaRPr lang="en-US"/>
        </a:p>
      </dgm:t>
    </dgm:pt>
    <dgm:pt modelId="{82BFD34A-8AD5-4265-B154-70D9FAE43A3C}" type="pres">
      <dgm:prSet presAssocID="{6AA8D9D5-C2AF-46C0-9736-ED8AF7D9D8D9}" presName="parentText" presStyleLbl="node1" presStyleIdx="0" presStyleCnt="4">
        <dgm:presLayoutVars>
          <dgm:chMax val="0"/>
          <dgm:bulletEnabled val="1"/>
        </dgm:presLayoutVars>
      </dgm:prSet>
      <dgm:spPr/>
      <dgm:t>
        <a:bodyPr/>
        <a:lstStyle/>
        <a:p>
          <a:endParaRPr lang="en-US"/>
        </a:p>
      </dgm:t>
    </dgm:pt>
    <dgm:pt modelId="{EA40DBAF-A797-4C0C-A4A9-0047FA5D9971}" type="pres">
      <dgm:prSet presAssocID="{6AA8D9D5-C2AF-46C0-9736-ED8AF7D9D8D9}" presName="negativeSpace" presStyleCnt="0"/>
      <dgm:spPr/>
    </dgm:pt>
    <dgm:pt modelId="{20B3F25E-AB41-4BBB-B142-6AFB6DA65B67}" type="pres">
      <dgm:prSet presAssocID="{6AA8D9D5-C2AF-46C0-9736-ED8AF7D9D8D9}" presName="childText" presStyleLbl="conFgAcc1" presStyleIdx="0" presStyleCnt="4">
        <dgm:presLayoutVars>
          <dgm:bulletEnabled val="1"/>
        </dgm:presLayoutVars>
      </dgm:prSet>
      <dgm:spPr/>
      <dgm:t>
        <a:bodyPr/>
        <a:lstStyle/>
        <a:p>
          <a:endParaRPr lang="en-US"/>
        </a:p>
      </dgm:t>
    </dgm:pt>
    <dgm:pt modelId="{B278460A-FF8F-40DE-B223-BACE3E92BD90}" type="pres">
      <dgm:prSet presAssocID="{04DD71E8-9A38-4EF6-ADEE-15369D4F96B3}" presName="spaceBetweenRectangles" presStyleCnt="0"/>
      <dgm:spPr/>
    </dgm:pt>
    <dgm:pt modelId="{221A2100-E4E4-4ED5-BA61-BAA84E7A1147}" type="pres">
      <dgm:prSet presAssocID="{7562EEF7-DB3A-4C23-844A-D7C8BD35D39D}" presName="parentLin" presStyleCnt="0"/>
      <dgm:spPr/>
    </dgm:pt>
    <dgm:pt modelId="{A2A75E05-66AD-41AA-977D-30DB73B4F726}" type="pres">
      <dgm:prSet presAssocID="{7562EEF7-DB3A-4C23-844A-D7C8BD35D39D}" presName="parentLeftMargin" presStyleLbl="node1" presStyleIdx="0" presStyleCnt="4"/>
      <dgm:spPr/>
      <dgm:t>
        <a:bodyPr/>
        <a:lstStyle/>
        <a:p>
          <a:endParaRPr lang="en-US"/>
        </a:p>
      </dgm:t>
    </dgm:pt>
    <dgm:pt modelId="{0EEED89C-BF4E-431F-90E8-CE9A8DB431E2}" type="pres">
      <dgm:prSet presAssocID="{7562EEF7-DB3A-4C23-844A-D7C8BD35D39D}" presName="parentText" presStyleLbl="node1" presStyleIdx="1" presStyleCnt="4">
        <dgm:presLayoutVars>
          <dgm:chMax val="0"/>
          <dgm:bulletEnabled val="1"/>
        </dgm:presLayoutVars>
      </dgm:prSet>
      <dgm:spPr/>
      <dgm:t>
        <a:bodyPr/>
        <a:lstStyle/>
        <a:p>
          <a:endParaRPr lang="en-US"/>
        </a:p>
      </dgm:t>
    </dgm:pt>
    <dgm:pt modelId="{C04B703C-FBC3-4AD5-90EC-C2D22EA73566}" type="pres">
      <dgm:prSet presAssocID="{7562EEF7-DB3A-4C23-844A-D7C8BD35D39D}" presName="negativeSpace" presStyleCnt="0"/>
      <dgm:spPr/>
    </dgm:pt>
    <dgm:pt modelId="{B77FE741-204D-48DD-943A-DC4C8EDD249C}" type="pres">
      <dgm:prSet presAssocID="{7562EEF7-DB3A-4C23-844A-D7C8BD35D39D}" presName="childText" presStyleLbl="conFgAcc1" presStyleIdx="1" presStyleCnt="4">
        <dgm:presLayoutVars>
          <dgm:bulletEnabled val="1"/>
        </dgm:presLayoutVars>
      </dgm:prSet>
      <dgm:spPr/>
      <dgm:t>
        <a:bodyPr/>
        <a:lstStyle/>
        <a:p>
          <a:endParaRPr lang="en-US"/>
        </a:p>
      </dgm:t>
    </dgm:pt>
    <dgm:pt modelId="{E0D86985-F05D-48DB-9FE1-58A15BCFB5C4}" type="pres">
      <dgm:prSet presAssocID="{6CE6D3DA-2C4F-4DCC-92CA-E1881B2A1DC3}" presName="spaceBetweenRectangles" presStyleCnt="0"/>
      <dgm:spPr/>
    </dgm:pt>
    <dgm:pt modelId="{8522F604-F344-43E0-A9FC-2ECB195DA935}" type="pres">
      <dgm:prSet presAssocID="{D1A785CA-D260-4018-8C7A-57696537E861}" presName="parentLin" presStyleCnt="0"/>
      <dgm:spPr/>
    </dgm:pt>
    <dgm:pt modelId="{1D5EBAF3-DF11-447C-866D-53F4918BAB17}" type="pres">
      <dgm:prSet presAssocID="{D1A785CA-D260-4018-8C7A-57696537E861}" presName="parentLeftMargin" presStyleLbl="node1" presStyleIdx="1" presStyleCnt="4"/>
      <dgm:spPr/>
      <dgm:t>
        <a:bodyPr/>
        <a:lstStyle/>
        <a:p>
          <a:endParaRPr lang="en-US"/>
        </a:p>
      </dgm:t>
    </dgm:pt>
    <dgm:pt modelId="{EE3A4AF3-AA4C-4697-9D94-FF2C430806AC}" type="pres">
      <dgm:prSet presAssocID="{D1A785CA-D260-4018-8C7A-57696537E861}" presName="parentText" presStyleLbl="node1" presStyleIdx="2" presStyleCnt="4">
        <dgm:presLayoutVars>
          <dgm:chMax val="0"/>
          <dgm:bulletEnabled val="1"/>
        </dgm:presLayoutVars>
      </dgm:prSet>
      <dgm:spPr/>
      <dgm:t>
        <a:bodyPr/>
        <a:lstStyle/>
        <a:p>
          <a:endParaRPr lang="en-US"/>
        </a:p>
      </dgm:t>
    </dgm:pt>
    <dgm:pt modelId="{3DD36631-D3C0-4638-9238-E89E975713F1}" type="pres">
      <dgm:prSet presAssocID="{D1A785CA-D260-4018-8C7A-57696537E861}" presName="negativeSpace" presStyleCnt="0"/>
      <dgm:spPr/>
    </dgm:pt>
    <dgm:pt modelId="{EE4F889E-4273-4C9F-9D6B-1C5F50FD2D78}" type="pres">
      <dgm:prSet presAssocID="{D1A785CA-D260-4018-8C7A-57696537E861}" presName="childText" presStyleLbl="conFgAcc1" presStyleIdx="2" presStyleCnt="4">
        <dgm:presLayoutVars>
          <dgm:bulletEnabled val="1"/>
        </dgm:presLayoutVars>
      </dgm:prSet>
      <dgm:spPr/>
    </dgm:pt>
    <dgm:pt modelId="{6BD1AAAD-76EE-4B35-8AB1-C312777BAD95}" type="pres">
      <dgm:prSet presAssocID="{D5C01103-82C0-4B7A-B12A-47E7F6293A83}" presName="spaceBetweenRectangles" presStyleCnt="0"/>
      <dgm:spPr/>
    </dgm:pt>
    <dgm:pt modelId="{744CDCF6-0493-447E-B7A0-3E915C36CA68}" type="pres">
      <dgm:prSet presAssocID="{62EEEA25-A9DF-4954-840E-63A1E26A77E6}" presName="parentLin" presStyleCnt="0"/>
      <dgm:spPr/>
    </dgm:pt>
    <dgm:pt modelId="{D0F6D94E-7B71-47BC-8B6C-C19ACAB8622C}" type="pres">
      <dgm:prSet presAssocID="{62EEEA25-A9DF-4954-840E-63A1E26A77E6}" presName="parentLeftMargin" presStyleLbl="node1" presStyleIdx="2" presStyleCnt="4"/>
      <dgm:spPr/>
      <dgm:t>
        <a:bodyPr/>
        <a:lstStyle/>
        <a:p>
          <a:endParaRPr lang="en-US"/>
        </a:p>
      </dgm:t>
    </dgm:pt>
    <dgm:pt modelId="{B8DF37F8-80D0-4173-94B2-2543090AFC3E}" type="pres">
      <dgm:prSet presAssocID="{62EEEA25-A9DF-4954-840E-63A1E26A77E6}" presName="parentText" presStyleLbl="node1" presStyleIdx="3" presStyleCnt="4">
        <dgm:presLayoutVars>
          <dgm:chMax val="0"/>
          <dgm:bulletEnabled val="1"/>
        </dgm:presLayoutVars>
      </dgm:prSet>
      <dgm:spPr/>
      <dgm:t>
        <a:bodyPr/>
        <a:lstStyle/>
        <a:p>
          <a:endParaRPr lang="en-US"/>
        </a:p>
      </dgm:t>
    </dgm:pt>
    <dgm:pt modelId="{FD619C54-32A8-43E7-BE01-713454256BC3}" type="pres">
      <dgm:prSet presAssocID="{62EEEA25-A9DF-4954-840E-63A1E26A77E6}" presName="negativeSpace" presStyleCnt="0"/>
      <dgm:spPr/>
    </dgm:pt>
    <dgm:pt modelId="{DEC3100D-F083-4BAA-ABC4-1C12332AEDB9}" type="pres">
      <dgm:prSet presAssocID="{62EEEA25-A9DF-4954-840E-63A1E26A77E6}" presName="childText" presStyleLbl="conFgAcc1" presStyleIdx="3" presStyleCnt="4">
        <dgm:presLayoutVars>
          <dgm:bulletEnabled val="1"/>
        </dgm:presLayoutVars>
      </dgm:prSet>
      <dgm:spPr/>
    </dgm:pt>
  </dgm:ptLst>
  <dgm:cxnLst>
    <dgm:cxn modelId="{F81FEF1B-6F5B-4417-898A-FF24B3712D44}" type="presOf" srcId="{62EEEA25-A9DF-4954-840E-63A1E26A77E6}" destId="{D0F6D94E-7B71-47BC-8B6C-C19ACAB8622C}" srcOrd="0" destOrd="0" presId="urn:microsoft.com/office/officeart/2005/8/layout/list1"/>
    <dgm:cxn modelId="{94D9F0B9-B13F-48D3-AA28-F0E4F827A067}" type="presOf" srcId="{6AA8D9D5-C2AF-46C0-9736-ED8AF7D9D8D9}" destId="{820D0E0D-FF87-4326-B31E-030A38CD1368}" srcOrd="0" destOrd="0" presId="urn:microsoft.com/office/officeart/2005/8/layout/list1"/>
    <dgm:cxn modelId="{847E4E2C-BE08-46A4-8126-D6079CD97DB9}" srcId="{D1A785CA-D260-4018-8C7A-57696537E861}" destId="{260F21C8-FD49-4EF0-BB93-B96F779F9FD4}" srcOrd="1" destOrd="0" parTransId="{52817D6C-4F75-48A6-9CAC-505BD89CF140}" sibTransId="{8E3744BF-A0E0-4FFD-9D38-0AFC5729E303}"/>
    <dgm:cxn modelId="{0C473DE6-4AD9-43DF-89F4-DD028BC73E88}" srcId="{7562EEF7-DB3A-4C23-844A-D7C8BD35D39D}" destId="{5F40979A-10EC-481E-A760-CDD218ACCC80}" srcOrd="1" destOrd="0" parTransId="{437A762A-A84A-45FC-9B63-858598265F2B}" sibTransId="{A298C747-ACAD-4F3C-8735-25EA67AA0EAB}"/>
    <dgm:cxn modelId="{67C87774-4A7B-4BC0-A596-FF4D412370A1}" type="presOf" srcId="{260F21C8-FD49-4EF0-BB93-B96F779F9FD4}" destId="{EE4F889E-4273-4C9F-9D6B-1C5F50FD2D78}" srcOrd="0" destOrd="1" presId="urn:microsoft.com/office/officeart/2005/8/layout/list1"/>
    <dgm:cxn modelId="{84B5731E-D8D8-4E51-B8DB-DD040ADD49B2}" srcId="{27F1C98E-24EA-4859-B24F-2DAD843BAEF7}" destId="{7562EEF7-DB3A-4C23-844A-D7C8BD35D39D}" srcOrd="1" destOrd="0" parTransId="{0C1DCB7E-EDE6-431B-B005-DC96F45C784E}" sibTransId="{6CE6D3DA-2C4F-4DCC-92CA-E1881B2A1DC3}"/>
    <dgm:cxn modelId="{8923C1C9-6B1B-4514-BE5F-310EEE449B54}" type="presOf" srcId="{5F40979A-10EC-481E-A760-CDD218ACCC80}" destId="{B77FE741-204D-48DD-943A-DC4C8EDD249C}" srcOrd="0" destOrd="1" presId="urn:microsoft.com/office/officeart/2005/8/layout/list1"/>
    <dgm:cxn modelId="{97EC0A43-AD63-43FD-A789-6F23A1B514EF}" type="presOf" srcId="{27F1C98E-24EA-4859-B24F-2DAD843BAEF7}" destId="{1E236B45-A809-4B76-9EB7-45B5DA8F65F9}" srcOrd="0" destOrd="0" presId="urn:microsoft.com/office/officeart/2005/8/layout/list1"/>
    <dgm:cxn modelId="{DC859D4E-A249-4718-9B2D-40130095DE42}" type="presOf" srcId="{0F88DB25-8A8A-4A32-BA77-5F7C6CBAF17B}" destId="{20B3F25E-AB41-4BBB-B142-6AFB6DA65B67}" srcOrd="0" destOrd="1" presId="urn:microsoft.com/office/officeart/2005/8/layout/list1"/>
    <dgm:cxn modelId="{A6AD7020-BAFA-4FD8-964C-0CF395445371}" srcId="{7562EEF7-DB3A-4C23-844A-D7C8BD35D39D}" destId="{A17C6BE6-F0E3-4B67-B1AD-3128D4662915}" srcOrd="0" destOrd="0" parTransId="{A19F4A7C-724B-4D37-B5B2-967370E78B6F}" sibTransId="{F21156C3-9332-4749-A402-558429839C24}"/>
    <dgm:cxn modelId="{C32FD871-C5A0-48BA-9663-716595578FE9}" srcId="{27F1C98E-24EA-4859-B24F-2DAD843BAEF7}" destId="{6AA8D9D5-C2AF-46C0-9736-ED8AF7D9D8D9}" srcOrd="0" destOrd="0" parTransId="{DE077744-2D1B-4F67-A22F-46DD61DD495A}" sibTransId="{04DD71E8-9A38-4EF6-ADEE-15369D4F96B3}"/>
    <dgm:cxn modelId="{8B903E50-D776-4D52-936A-935306293D54}" srcId="{6AA8D9D5-C2AF-46C0-9736-ED8AF7D9D8D9}" destId="{0F88DB25-8A8A-4A32-BA77-5F7C6CBAF17B}" srcOrd="1" destOrd="0" parTransId="{852C9A86-FD8C-40CC-AC0A-AA2C3E202D07}" sibTransId="{AA370654-8090-441C-8E55-702B4A62192A}"/>
    <dgm:cxn modelId="{CAF9CA90-1E85-45E1-BEF6-27F9C083DE71}" srcId="{62EEEA25-A9DF-4954-840E-63A1E26A77E6}" destId="{A0C48AD1-2B60-42E2-BF41-C941A292B0DC}" srcOrd="0" destOrd="0" parTransId="{9FB71A88-38B6-44FD-83B8-8CB3C9D0FE61}" sibTransId="{197B20AB-FA58-4FAF-91E1-DF8F68127B81}"/>
    <dgm:cxn modelId="{60287A93-E0B7-4A5D-96F4-62960C90E653}" srcId="{27F1C98E-24EA-4859-B24F-2DAD843BAEF7}" destId="{62EEEA25-A9DF-4954-840E-63A1E26A77E6}" srcOrd="3" destOrd="0" parTransId="{D9EFA2B0-E314-466A-A482-608CA01AEC81}" sibTransId="{A8E00E32-0A45-41E8-82D0-44AC0F11DDB7}"/>
    <dgm:cxn modelId="{A5F2C5C7-A2DE-4A86-973F-99B1CA2FDA3F}" srcId="{6AA8D9D5-C2AF-46C0-9736-ED8AF7D9D8D9}" destId="{49A3593C-CEC2-4CB2-B590-C2DB63FC3B0E}" srcOrd="0" destOrd="0" parTransId="{EEC5CE07-39CF-4659-A807-E100D2106899}" sibTransId="{84C2421F-9D25-41D2-8EB8-88FF3C2A2FA6}"/>
    <dgm:cxn modelId="{830086B4-1D6A-4460-8FAC-471EF65E50A0}" type="presOf" srcId="{7562EEF7-DB3A-4C23-844A-D7C8BD35D39D}" destId="{A2A75E05-66AD-41AA-977D-30DB73B4F726}" srcOrd="0" destOrd="0" presId="urn:microsoft.com/office/officeart/2005/8/layout/list1"/>
    <dgm:cxn modelId="{0CDAC0C8-87FF-46A1-B568-B64E2E9308E1}" srcId="{27F1C98E-24EA-4859-B24F-2DAD843BAEF7}" destId="{D1A785CA-D260-4018-8C7A-57696537E861}" srcOrd="2" destOrd="0" parTransId="{BC55E538-DC95-4972-82E5-32C4E4BE5156}" sibTransId="{D5C01103-82C0-4B7A-B12A-47E7F6293A83}"/>
    <dgm:cxn modelId="{34DFAA53-CC03-4197-9F0A-471D71C7023E}" type="presOf" srcId="{A0C48AD1-2B60-42E2-BF41-C941A292B0DC}" destId="{DEC3100D-F083-4BAA-ABC4-1C12332AEDB9}" srcOrd="0" destOrd="0" presId="urn:microsoft.com/office/officeart/2005/8/layout/list1"/>
    <dgm:cxn modelId="{CEFBC7E5-53CE-42DD-B2F8-BA502A45766D}" type="presOf" srcId="{6AA8D9D5-C2AF-46C0-9736-ED8AF7D9D8D9}" destId="{82BFD34A-8AD5-4265-B154-70D9FAE43A3C}" srcOrd="1" destOrd="0" presId="urn:microsoft.com/office/officeart/2005/8/layout/list1"/>
    <dgm:cxn modelId="{19DD47F1-126C-41C6-ABCA-5A030D511E93}" type="presOf" srcId="{D1A785CA-D260-4018-8C7A-57696537E861}" destId="{EE3A4AF3-AA4C-4697-9D94-FF2C430806AC}" srcOrd="1" destOrd="0" presId="urn:microsoft.com/office/officeart/2005/8/layout/list1"/>
    <dgm:cxn modelId="{0238F9BB-721B-4152-B37D-F3F8F02A66D1}" type="presOf" srcId="{49A3593C-CEC2-4CB2-B590-C2DB63FC3B0E}" destId="{20B3F25E-AB41-4BBB-B142-6AFB6DA65B67}" srcOrd="0" destOrd="0" presId="urn:microsoft.com/office/officeart/2005/8/layout/list1"/>
    <dgm:cxn modelId="{9CF4DC01-40F3-4E12-B427-089F66D5AE4F}" type="presOf" srcId="{62EEEA25-A9DF-4954-840E-63A1E26A77E6}" destId="{B8DF37F8-80D0-4173-94B2-2543090AFC3E}" srcOrd="1" destOrd="0" presId="urn:microsoft.com/office/officeart/2005/8/layout/list1"/>
    <dgm:cxn modelId="{2EA3CE1F-869C-48EA-A032-C68A3BEC2497}" type="presOf" srcId="{A17C6BE6-F0E3-4B67-B1AD-3128D4662915}" destId="{B77FE741-204D-48DD-943A-DC4C8EDD249C}" srcOrd="0" destOrd="0" presId="urn:microsoft.com/office/officeart/2005/8/layout/list1"/>
    <dgm:cxn modelId="{1FEF45F8-2AB2-4BE1-927C-7F96BE162F41}" type="presOf" srcId="{4B681796-3322-4035-AD76-512DED56883D}" destId="{EE4F889E-4273-4C9F-9D6B-1C5F50FD2D78}" srcOrd="0" destOrd="0" presId="urn:microsoft.com/office/officeart/2005/8/layout/list1"/>
    <dgm:cxn modelId="{BC2AD94D-998B-44D7-8E12-9A4BFA33FED5}" type="presOf" srcId="{D1A785CA-D260-4018-8C7A-57696537E861}" destId="{1D5EBAF3-DF11-447C-866D-53F4918BAB17}" srcOrd="0" destOrd="0" presId="urn:microsoft.com/office/officeart/2005/8/layout/list1"/>
    <dgm:cxn modelId="{3ADDFA27-EDC9-4DA4-A84A-7D5C23D883BA}" srcId="{D1A785CA-D260-4018-8C7A-57696537E861}" destId="{4B681796-3322-4035-AD76-512DED56883D}" srcOrd="0" destOrd="0" parTransId="{4043854D-FF95-43C4-B24D-F62549052ACE}" sibTransId="{96288918-122C-4B07-BFC4-E189C161771E}"/>
    <dgm:cxn modelId="{F977046D-1201-4F4D-B9DD-EC96702DDD80}" type="presOf" srcId="{7562EEF7-DB3A-4C23-844A-D7C8BD35D39D}" destId="{0EEED89C-BF4E-431F-90E8-CE9A8DB431E2}" srcOrd="1" destOrd="0" presId="urn:microsoft.com/office/officeart/2005/8/layout/list1"/>
    <dgm:cxn modelId="{496C676D-4717-40D8-97A7-A59147763875}" type="presParOf" srcId="{1E236B45-A809-4B76-9EB7-45B5DA8F65F9}" destId="{65ECCFC8-49AB-44BA-A9F5-D23147099C49}" srcOrd="0" destOrd="0" presId="urn:microsoft.com/office/officeart/2005/8/layout/list1"/>
    <dgm:cxn modelId="{60F0FE00-A321-4805-9143-E8E7956D0913}" type="presParOf" srcId="{65ECCFC8-49AB-44BA-A9F5-D23147099C49}" destId="{820D0E0D-FF87-4326-B31E-030A38CD1368}" srcOrd="0" destOrd="0" presId="urn:microsoft.com/office/officeart/2005/8/layout/list1"/>
    <dgm:cxn modelId="{DCEA725C-F8B9-4B82-820D-5708BAF5FCFA}" type="presParOf" srcId="{65ECCFC8-49AB-44BA-A9F5-D23147099C49}" destId="{82BFD34A-8AD5-4265-B154-70D9FAE43A3C}" srcOrd="1" destOrd="0" presId="urn:microsoft.com/office/officeart/2005/8/layout/list1"/>
    <dgm:cxn modelId="{EB2D766C-3E72-4447-BB6C-A29D7D7D681A}" type="presParOf" srcId="{1E236B45-A809-4B76-9EB7-45B5DA8F65F9}" destId="{EA40DBAF-A797-4C0C-A4A9-0047FA5D9971}" srcOrd="1" destOrd="0" presId="urn:microsoft.com/office/officeart/2005/8/layout/list1"/>
    <dgm:cxn modelId="{A6CC65A3-CECA-4E40-85FA-ED9E182C8E90}" type="presParOf" srcId="{1E236B45-A809-4B76-9EB7-45B5DA8F65F9}" destId="{20B3F25E-AB41-4BBB-B142-6AFB6DA65B67}" srcOrd="2" destOrd="0" presId="urn:microsoft.com/office/officeart/2005/8/layout/list1"/>
    <dgm:cxn modelId="{EAD1B9F1-E6EF-4A8E-937C-086CCEF01031}" type="presParOf" srcId="{1E236B45-A809-4B76-9EB7-45B5DA8F65F9}" destId="{B278460A-FF8F-40DE-B223-BACE3E92BD90}" srcOrd="3" destOrd="0" presId="urn:microsoft.com/office/officeart/2005/8/layout/list1"/>
    <dgm:cxn modelId="{B83F1897-2426-4EB4-864F-D408C3DD8F92}" type="presParOf" srcId="{1E236B45-A809-4B76-9EB7-45B5DA8F65F9}" destId="{221A2100-E4E4-4ED5-BA61-BAA84E7A1147}" srcOrd="4" destOrd="0" presId="urn:microsoft.com/office/officeart/2005/8/layout/list1"/>
    <dgm:cxn modelId="{6DFC0CAF-A069-4486-B09A-E71FED9DF500}" type="presParOf" srcId="{221A2100-E4E4-4ED5-BA61-BAA84E7A1147}" destId="{A2A75E05-66AD-41AA-977D-30DB73B4F726}" srcOrd="0" destOrd="0" presId="urn:microsoft.com/office/officeart/2005/8/layout/list1"/>
    <dgm:cxn modelId="{273B5B65-78D0-4F5D-82B2-C9E2147EC026}" type="presParOf" srcId="{221A2100-E4E4-4ED5-BA61-BAA84E7A1147}" destId="{0EEED89C-BF4E-431F-90E8-CE9A8DB431E2}" srcOrd="1" destOrd="0" presId="urn:microsoft.com/office/officeart/2005/8/layout/list1"/>
    <dgm:cxn modelId="{29CEDC9C-73BF-4C0D-917B-5991924E831B}" type="presParOf" srcId="{1E236B45-A809-4B76-9EB7-45B5DA8F65F9}" destId="{C04B703C-FBC3-4AD5-90EC-C2D22EA73566}" srcOrd="5" destOrd="0" presId="urn:microsoft.com/office/officeart/2005/8/layout/list1"/>
    <dgm:cxn modelId="{CBF14912-8504-4A7E-97E2-1C8D375C4CCF}" type="presParOf" srcId="{1E236B45-A809-4B76-9EB7-45B5DA8F65F9}" destId="{B77FE741-204D-48DD-943A-DC4C8EDD249C}" srcOrd="6" destOrd="0" presId="urn:microsoft.com/office/officeart/2005/8/layout/list1"/>
    <dgm:cxn modelId="{30A1FC15-D37F-46D9-843E-D385480D3FF0}" type="presParOf" srcId="{1E236B45-A809-4B76-9EB7-45B5DA8F65F9}" destId="{E0D86985-F05D-48DB-9FE1-58A15BCFB5C4}" srcOrd="7" destOrd="0" presId="urn:microsoft.com/office/officeart/2005/8/layout/list1"/>
    <dgm:cxn modelId="{ECB2142E-AC34-4274-82E7-22A74EC0DAF8}" type="presParOf" srcId="{1E236B45-A809-4B76-9EB7-45B5DA8F65F9}" destId="{8522F604-F344-43E0-A9FC-2ECB195DA935}" srcOrd="8" destOrd="0" presId="urn:microsoft.com/office/officeart/2005/8/layout/list1"/>
    <dgm:cxn modelId="{B006500D-5EFC-4D25-B4FB-2D2D36C9E4FE}" type="presParOf" srcId="{8522F604-F344-43E0-A9FC-2ECB195DA935}" destId="{1D5EBAF3-DF11-447C-866D-53F4918BAB17}" srcOrd="0" destOrd="0" presId="urn:microsoft.com/office/officeart/2005/8/layout/list1"/>
    <dgm:cxn modelId="{632A5327-9E53-46E1-9960-3FB56245EF36}" type="presParOf" srcId="{8522F604-F344-43E0-A9FC-2ECB195DA935}" destId="{EE3A4AF3-AA4C-4697-9D94-FF2C430806AC}" srcOrd="1" destOrd="0" presId="urn:microsoft.com/office/officeart/2005/8/layout/list1"/>
    <dgm:cxn modelId="{2FF3BAC0-08B2-40C5-8C9F-A1EBFC36B236}" type="presParOf" srcId="{1E236B45-A809-4B76-9EB7-45B5DA8F65F9}" destId="{3DD36631-D3C0-4638-9238-E89E975713F1}" srcOrd="9" destOrd="0" presId="urn:microsoft.com/office/officeart/2005/8/layout/list1"/>
    <dgm:cxn modelId="{C49231D2-53C7-4BD5-8817-A4C94AE8509C}" type="presParOf" srcId="{1E236B45-A809-4B76-9EB7-45B5DA8F65F9}" destId="{EE4F889E-4273-4C9F-9D6B-1C5F50FD2D78}" srcOrd="10" destOrd="0" presId="urn:microsoft.com/office/officeart/2005/8/layout/list1"/>
    <dgm:cxn modelId="{1453056E-9CC5-4F19-94C8-E99462F2A277}" type="presParOf" srcId="{1E236B45-A809-4B76-9EB7-45B5DA8F65F9}" destId="{6BD1AAAD-76EE-4B35-8AB1-C312777BAD95}" srcOrd="11" destOrd="0" presId="urn:microsoft.com/office/officeart/2005/8/layout/list1"/>
    <dgm:cxn modelId="{D36436FE-EB8B-4E79-836F-9EDF1E671928}" type="presParOf" srcId="{1E236B45-A809-4B76-9EB7-45B5DA8F65F9}" destId="{744CDCF6-0493-447E-B7A0-3E915C36CA68}" srcOrd="12" destOrd="0" presId="urn:microsoft.com/office/officeart/2005/8/layout/list1"/>
    <dgm:cxn modelId="{D9C58139-085F-4D21-97AE-738E7B9F5F6F}" type="presParOf" srcId="{744CDCF6-0493-447E-B7A0-3E915C36CA68}" destId="{D0F6D94E-7B71-47BC-8B6C-C19ACAB8622C}" srcOrd="0" destOrd="0" presId="urn:microsoft.com/office/officeart/2005/8/layout/list1"/>
    <dgm:cxn modelId="{A3E65862-655A-453C-A133-3FE7EF5BD5EB}" type="presParOf" srcId="{744CDCF6-0493-447E-B7A0-3E915C36CA68}" destId="{B8DF37F8-80D0-4173-94B2-2543090AFC3E}" srcOrd="1" destOrd="0" presId="urn:microsoft.com/office/officeart/2005/8/layout/list1"/>
    <dgm:cxn modelId="{49590CAC-353E-4CD9-BD86-9D6F17F70A72}" type="presParOf" srcId="{1E236B45-A809-4B76-9EB7-45B5DA8F65F9}" destId="{FD619C54-32A8-43E7-BE01-713454256BC3}" srcOrd="13" destOrd="0" presId="urn:microsoft.com/office/officeart/2005/8/layout/list1"/>
    <dgm:cxn modelId="{3B5E1F57-93B8-4229-BEA0-91BED56BF4BE}" type="presParOf" srcId="{1E236B45-A809-4B76-9EB7-45B5DA8F65F9}" destId="{DEC3100D-F083-4BAA-ABC4-1C12332AEDB9}"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8ACFB8E-4556-4998-9385-953EE864D1BA}" type="doc">
      <dgm:prSet loTypeId="urn:microsoft.com/office/officeart/2005/8/layout/hProcess4" loCatId="process" qsTypeId="urn:microsoft.com/office/officeart/2005/8/quickstyle/simple1" qsCatId="simple" csTypeId="urn:microsoft.com/office/officeart/2005/8/colors/accent1_2" csCatId="accent1" phldr="1"/>
      <dgm:spPr/>
    </dgm:pt>
    <dgm:pt modelId="{104BFAAF-B282-4373-8CF0-38929DC53ED2}">
      <dgm:prSet phldrT="[Text]"/>
      <dgm:spPr/>
      <dgm:t>
        <a:bodyPr/>
        <a:lstStyle/>
        <a:p>
          <a:r>
            <a:rPr lang="en-US" dirty="0" smtClean="0"/>
            <a:t>1</a:t>
          </a:r>
          <a:endParaRPr lang="en-US" dirty="0"/>
        </a:p>
      </dgm:t>
    </dgm:pt>
    <dgm:pt modelId="{2DBA7CE3-25C8-4B2F-AC77-505C9D47C90C}" type="parTrans" cxnId="{FDD3A823-797D-4600-A33C-2C680444A1C4}">
      <dgm:prSet/>
      <dgm:spPr/>
      <dgm:t>
        <a:bodyPr/>
        <a:lstStyle/>
        <a:p>
          <a:endParaRPr lang="en-US"/>
        </a:p>
      </dgm:t>
    </dgm:pt>
    <dgm:pt modelId="{718A5DED-1613-4DC0-80E5-E5FCB6697C72}" type="sibTrans" cxnId="{FDD3A823-797D-4600-A33C-2C680444A1C4}">
      <dgm:prSet/>
      <dgm:spPr/>
      <dgm:t>
        <a:bodyPr/>
        <a:lstStyle/>
        <a:p>
          <a:endParaRPr lang="en-US"/>
        </a:p>
      </dgm:t>
    </dgm:pt>
    <dgm:pt modelId="{E01F4B50-4947-45AC-8F20-3257E5DC4DF2}">
      <dgm:prSet phldrT="[Text]"/>
      <dgm:spPr/>
      <dgm:t>
        <a:bodyPr/>
        <a:lstStyle/>
        <a:p>
          <a:r>
            <a:rPr lang="en-US" b="1" dirty="0" smtClean="0"/>
            <a:t>Predict</a:t>
          </a:r>
          <a:r>
            <a:rPr lang="en-US" dirty="0" smtClean="0"/>
            <a:t> </a:t>
          </a:r>
          <a:r>
            <a:rPr lang="en-US" dirty="0" smtClean="0"/>
            <a:t>data</a:t>
          </a:r>
          <a:endParaRPr lang="en-US" dirty="0"/>
        </a:p>
      </dgm:t>
    </dgm:pt>
    <dgm:pt modelId="{FE691FAC-78E7-42A9-82F8-AC70CAC309EF}" type="parTrans" cxnId="{F271EE85-505F-4900-B86B-1B1F30A0D5F0}">
      <dgm:prSet/>
      <dgm:spPr/>
      <dgm:t>
        <a:bodyPr/>
        <a:lstStyle/>
        <a:p>
          <a:endParaRPr lang="en-US"/>
        </a:p>
      </dgm:t>
    </dgm:pt>
    <dgm:pt modelId="{CB0837B4-169B-46E4-BA4E-7751EA840F40}" type="sibTrans" cxnId="{F271EE85-505F-4900-B86B-1B1F30A0D5F0}">
      <dgm:prSet/>
      <dgm:spPr/>
      <dgm:t>
        <a:bodyPr/>
        <a:lstStyle/>
        <a:p>
          <a:endParaRPr lang="en-US"/>
        </a:p>
      </dgm:t>
    </dgm:pt>
    <dgm:pt modelId="{EB7E2986-E943-4849-A88E-8B2923828CB3}">
      <dgm:prSet phldrT="[Text]"/>
      <dgm:spPr/>
      <dgm:t>
        <a:bodyPr/>
        <a:lstStyle/>
        <a:p>
          <a:r>
            <a:rPr lang="en-US" b="1" i="0" dirty="0" err="1" smtClean="0"/>
            <a:t>Hyperparameter</a:t>
          </a:r>
          <a:r>
            <a:rPr lang="en-US" b="1" i="0" dirty="0" smtClean="0"/>
            <a:t> Tuning</a:t>
          </a:r>
          <a:endParaRPr lang="en-US" dirty="0"/>
        </a:p>
      </dgm:t>
    </dgm:pt>
    <dgm:pt modelId="{21CF526C-4BF9-4494-A6AC-2483D7266768}" type="parTrans" cxnId="{62931367-FA39-4860-9316-677675C5A63C}">
      <dgm:prSet/>
      <dgm:spPr/>
      <dgm:t>
        <a:bodyPr/>
        <a:lstStyle/>
        <a:p>
          <a:endParaRPr lang="en-US"/>
        </a:p>
      </dgm:t>
    </dgm:pt>
    <dgm:pt modelId="{3D1E8610-3BB6-4C8B-AE95-5E58A046FD88}" type="sibTrans" cxnId="{62931367-FA39-4860-9316-677675C5A63C}">
      <dgm:prSet/>
      <dgm:spPr/>
      <dgm:t>
        <a:bodyPr/>
        <a:lstStyle/>
        <a:p>
          <a:endParaRPr lang="en-US"/>
        </a:p>
      </dgm:t>
    </dgm:pt>
    <dgm:pt modelId="{A14F83EE-E683-43C9-9E8F-13F059A107C9}">
      <dgm:prSet phldrT="[Text]"/>
      <dgm:spPr/>
      <dgm:t>
        <a:bodyPr/>
        <a:lstStyle/>
        <a:p>
          <a:r>
            <a:rPr lang="en-US" dirty="0" smtClean="0"/>
            <a:t>4</a:t>
          </a:r>
          <a:endParaRPr lang="en-US" dirty="0"/>
        </a:p>
      </dgm:t>
    </dgm:pt>
    <dgm:pt modelId="{7FCB87C5-72A4-4E80-AB2C-14CED553FEF2}" type="parTrans" cxnId="{E66196CB-41D5-4ACB-A4C1-A854EBCB03B7}">
      <dgm:prSet/>
      <dgm:spPr/>
      <dgm:t>
        <a:bodyPr/>
        <a:lstStyle/>
        <a:p>
          <a:endParaRPr lang="en-US"/>
        </a:p>
      </dgm:t>
    </dgm:pt>
    <dgm:pt modelId="{81FAF45D-6C33-4F5B-ABCC-E11E9DA6C5FD}" type="sibTrans" cxnId="{E66196CB-41D5-4ACB-A4C1-A854EBCB03B7}">
      <dgm:prSet/>
      <dgm:spPr/>
      <dgm:t>
        <a:bodyPr/>
        <a:lstStyle/>
        <a:p>
          <a:endParaRPr lang="en-US"/>
        </a:p>
      </dgm:t>
    </dgm:pt>
    <dgm:pt modelId="{8B739B80-F09A-4773-90AE-BFC22022324A}">
      <dgm:prSet phldrT="[Text]"/>
      <dgm:spPr/>
      <dgm:t>
        <a:bodyPr/>
        <a:lstStyle/>
        <a:p>
          <a:r>
            <a:rPr lang="en-US" dirty="0" smtClean="0"/>
            <a:t>5</a:t>
          </a:r>
          <a:endParaRPr lang="en-US" dirty="0"/>
        </a:p>
      </dgm:t>
    </dgm:pt>
    <dgm:pt modelId="{26183E79-1CA8-4B49-8FC9-8F511D1DC926}" type="parTrans" cxnId="{D619794C-2448-40B1-BCD5-E2604A717C5C}">
      <dgm:prSet/>
      <dgm:spPr/>
      <dgm:t>
        <a:bodyPr/>
        <a:lstStyle/>
        <a:p>
          <a:endParaRPr lang="en-US"/>
        </a:p>
      </dgm:t>
    </dgm:pt>
    <dgm:pt modelId="{7DBC0834-BC7F-493A-9029-2D532297DB78}" type="sibTrans" cxnId="{D619794C-2448-40B1-BCD5-E2604A717C5C}">
      <dgm:prSet/>
      <dgm:spPr/>
      <dgm:t>
        <a:bodyPr/>
        <a:lstStyle/>
        <a:p>
          <a:endParaRPr lang="en-US"/>
        </a:p>
      </dgm:t>
    </dgm:pt>
    <dgm:pt modelId="{1FB97421-DAD2-4B3B-BB9A-F43B36D2A8C7}">
      <dgm:prSet phldrT="[Text]"/>
      <dgm:spPr/>
      <dgm:t>
        <a:bodyPr/>
        <a:lstStyle/>
        <a:p>
          <a:r>
            <a:rPr lang="en-US" dirty="0" smtClean="0"/>
            <a:t>Fit model</a:t>
          </a:r>
          <a:endParaRPr lang="en-US" dirty="0"/>
        </a:p>
      </dgm:t>
    </dgm:pt>
    <dgm:pt modelId="{60C33E44-50FA-4B3E-93EC-D7EF15DE9A15}" type="parTrans" cxnId="{24443011-BBF0-44A4-B7B5-9BD7576B5BD9}">
      <dgm:prSet/>
      <dgm:spPr/>
      <dgm:t>
        <a:bodyPr/>
        <a:lstStyle/>
        <a:p>
          <a:endParaRPr lang="en-US"/>
        </a:p>
      </dgm:t>
    </dgm:pt>
    <dgm:pt modelId="{04357BB8-74F6-4304-A858-0C1B724E53A1}" type="sibTrans" cxnId="{24443011-BBF0-44A4-B7B5-9BD7576B5BD9}">
      <dgm:prSet/>
      <dgm:spPr/>
      <dgm:t>
        <a:bodyPr/>
        <a:lstStyle/>
        <a:p>
          <a:endParaRPr lang="en-US"/>
        </a:p>
      </dgm:t>
    </dgm:pt>
    <dgm:pt modelId="{CA9DF0BA-6881-4E0E-B002-B5311A2D9DD4}">
      <dgm:prSet phldrT="[Text]"/>
      <dgm:spPr/>
      <dgm:t>
        <a:bodyPr/>
        <a:lstStyle/>
        <a:p>
          <a:r>
            <a:rPr lang="en-US" dirty="0" smtClean="0"/>
            <a:t>2</a:t>
          </a:r>
          <a:endParaRPr lang="en-US" dirty="0"/>
        </a:p>
      </dgm:t>
    </dgm:pt>
    <dgm:pt modelId="{2915D8A1-1F10-447D-893C-5F0CC38D6BD9}" type="parTrans" cxnId="{319E8D5E-26D5-441B-9D90-69122725FA49}">
      <dgm:prSet/>
      <dgm:spPr/>
      <dgm:t>
        <a:bodyPr/>
        <a:lstStyle/>
        <a:p>
          <a:endParaRPr lang="en-US"/>
        </a:p>
      </dgm:t>
    </dgm:pt>
    <dgm:pt modelId="{27D96457-4443-4C18-B910-3B1BCA8F0B3D}" type="sibTrans" cxnId="{319E8D5E-26D5-441B-9D90-69122725FA49}">
      <dgm:prSet/>
      <dgm:spPr/>
      <dgm:t>
        <a:bodyPr/>
        <a:lstStyle/>
        <a:p>
          <a:endParaRPr lang="en-US"/>
        </a:p>
      </dgm:t>
    </dgm:pt>
    <dgm:pt modelId="{4649F5DE-25A7-4EC7-B801-0A54D39076F3}">
      <dgm:prSet phldrT="[Text]"/>
      <dgm:spPr/>
      <dgm:t>
        <a:bodyPr/>
        <a:lstStyle/>
        <a:p>
          <a:r>
            <a:rPr lang="en-US" dirty="0" smtClean="0"/>
            <a:t>3</a:t>
          </a:r>
          <a:endParaRPr lang="en-US" dirty="0"/>
        </a:p>
      </dgm:t>
    </dgm:pt>
    <dgm:pt modelId="{98767A49-8794-4E5D-B6AC-97E01F9986F3}" type="parTrans" cxnId="{66B4D1AB-20F4-4393-8EA6-70BB0DE5D707}">
      <dgm:prSet/>
      <dgm:spPr/>
      <dgm:t>
        <a:bodyPr/>
        <a:lstStyle/>
        <a:p>
          <a:endParaRPr lang="en-US"/>
        </a:p>
      </dgm:t>
    </dgm:pt>
    <dgm:pt modelId="{0219DA84-4C6F-4043-93BE-AF966AA5E33A}" type="sibTrans" cxnId="{66B4D1AB-20F4-4393-8EA6-70BB0DE5D707}">
      <dgm:prSet/>
      <dgm:spPr/>
      <dgm:t>
        <a:bodyPr/>
        <a:lstStyle/>
        <a:p>
          <a:endParaRPr lang="en-US"/>
        </a:p>
      </dgm:t>
    </dgm:pt>
    <dgm:pt modelId="{E37766EB-DE62-4614-B30C-7298525D4346}">
      <dgm:prSet phldrT="[Text]" custT="1"/>
      <dgm:spPr/>
      <dgm:t>
        <a:bodyPr/>
        <a:lstStyle/>
        <a:p>
          <a:r>
            <a:rPr lang="en-US" sz="1300" dirty="0" smtClean="0"/>
            <a:t>Fit </a:t>
          </a:r>
          <a:r>
            <a:rPr lang="en-US" sz="1300" dirty="0" smtClean="0"/>
            <a:t>final </a:t>
          </a:r>
          <a:r>
            <a:rPr lang="en-US" sz="1300" dirty="0" smtClean="0"/>
            <a:t>model after </a:t>
          </a:r>
          <a:r>
            <a:rPr lang="en-US" sz="1300" dirty="0" err="1" smtClean="0"/>
            <a:t>hyperparameter</a:t>
          </a:r>
          <a:r>
            <a:rPr lang="en-US" sz="1300" dirty="0" smtClean="0"/>
            <a:t> tuning</a:t>
          </a:r>
          <a:endParaRPr lang="en-US" sz="1300" dirty="0"/>
        </a:p>
      </dgm:t>
    </dgm:pt>
    <dgm:pt modelId="{B7CE057D-C348-42EF-B5AD-58B3EFAAB6A3}" type="parTrans" cxnId="{AAC2C0D5-6E8C-4C85-AA92-7BAD62A0DC94}">
      <dgm:prSet/>
      <dgm:spPr/>
      <dgm:t>
        <a:bodyPr/>
        <a:lstStyle/>
        <a:p>
          <a:endParaRPr lang="en-US"/>
        </a:p>
      </dgm:t>
    </dgm:pt>
    <dgm:pt modelId="{CA217C82-EF23-4DE0-832D-4A7A043605E5}" type="sibTrans" cxnId="{AAC2C0D5-6E8C-4C85-AA92-7BAD62A0DC94}">
      <dgm:prSet/>
      <dgm:spPr/>
      <dgm:t>
        <a:bodyPr/>
        <a:lstStyle/>
        <a:p>
          <a:endParaRPr lang="en-US"/>
        </a:p>
      </dgm:t>
    </dgm:pt>
    <dgm:pt modelId="{D60C333B-B22E-45AA-83D5-786F25BDEFAE}">
      <dgm:prSet phldrT="[Text]" custT="1"/>
      <dgm:spPr/>
      <dgm:t>
        <a:bodyPr/>
        <a:lstStyle/>
        <a:p>
          <a:r>
            <a:rPr lang="en-US" sz="1300" dirty="0" smtClean="0"/>
            <a:t>Predict data</a:t>
          </a:r>
          <a:endParaRPr lang="en-US" sz="1300" dirty="0"/>
        </a:p>
      </dgm:t>
    </dgm:pt>
    <dgm:pt modelId="{26D8D90B-B9E5-4143-9A9E-5F5BCDC1B4C3}" type="parTrans" cxnId="{542E4FB4-A909-44B6-B097-74141808ACFD}">
      <dgm:prSet/>
      <dgm:spPr/>
      <dgm:t>
        <a:bodyPr/>
        <a:lstStyle/>
        <a:p>
          <a:endParaRPr lang="en-US"/>
        </a:p>
      </dgm:t>
    </dgm:pt>
    <dgm:pt modelId="{4B684C7D-0862-4918-BFF3-D4EC816911FA}" type="sibTrans" cxnId="{542E4FB4-A909-44B6-B097-74141808ACFD}">
      <dgm:prSet/>
      <dgm:spPr/>
      <dgm:t>
        <a:bodyPr/>
        <a:lstStyle/>
        <a:p>
          <a:endParaRPr lang="en-US"/>
        </a:p>
      </dgm:t>
    </dgm:pt>
    <dgm:pt modelId="{A9FC083C-9571-4671-93FB-E3D61A600569}">
      <dgm:prSet phldrT="[Text]"/>
      <dgm:spPr/>
      <dgm:t>
        <a:bodyPr/>
        <a:lstStyle/>
        <a:p>
          <a:r>
            <a:rPr lang="en-US" b="1" dirty="0" smtClean="0"/>
            <a:t>model use</a:t>
          </a:r>
          <a:r>
            <a:rPr lang="en-US" dirty="0" smtClean="0"/>
            <a:t>: random forest </a:t>
          </a:r>
          <a:r>
            <a:rPr lang="en-US" dirty="0" err="1" smtClean="0"/>
            <a:t>regressor</a:t>
          </a:r>
          <a:endParaRPr lang="en-US" dirty="0"/>
        </a:p>
      </dgm:t>
    </dgm:pt>
    <dgm:pt modelId="{630029AD-F869-49A9-A5D5-F84E47281718}" type="parTrans" cxnId="{1137A6C9-5C0B-4442-8357-2D8B6841D0A8}">
      <dgm:prSet/>
      <dgm:spPr/>
      <dgm:t>
        <a:bodyPr/>
        <a:lstStyle/>
        <a:p>
          <a:endParaRPr lang="en-US"/>
        </a:p>
      </dgm:t>
    </dgm:pt>
    <dgm:pt modelId="{F84F1075-862D-4231-BA94-A7DE58CD8392}" type="sibTrans" cxnId="{1137A6C9-5C0B-4442-8357-2D8B6841D0A8}">
      <dgm:prSet/>
      <dgm:spPr/>
      <dgm:t>
        <a:bodyPr/>
        <a:lstStyle/>
        <a:p>
          <a:endParaRPr lang="en-US"/>
        </a:p>
      </dgm:t>
    </dgm:pt>
    <dgm:pt modelId="{6CF43BDD-2852-4720-B3DC-B05CE265FDA1}" type="pres">
      <dgm:prSet presAssocID="{08ACFB8E-4556-4998-9385-953EE864D1BA}" presName="Name0" presStyleCnt="0">
        <dgm:presLayoutVars>
          <dgm:dir/>
          <dgm:animLvl val="lvl"/>
          <dgm:resizeHandles val="exact"/>
        </dgm:presLayoutVars>
      </dgm:prSet>
      <dgm:spPr/>
    </dgm:pt>
    <dgm:pt modelId="{E25761FB-8079-4EF0-B060-A601E22F021B}" type="pres">
      <dgm:prSet presAssocID="{08ACFB8E-4556-4998-9385-953EE864D1BA}" presName="tSp" presStyleCnt="0"/>
      <dgm:spPr/>
    </dgm:pt>
    <dgm:pt modelId="{17D4B5A0-6A5B-4081-A59D-5B7C3AF1CBF1}" type="pres">
      <dgm:prSet presAssocID="{08ACFB8E-4556-4998-9385-953EE864D1BA}" presName="bSp" presStyleCnt="0"/>
      <dgm:spPr/>
    </dgm:pt>
    <dgm:pt modelId="{2A7EF779-F6FC-4F58-83E0-1B6F622BE84D}" type="pres">
      <dgm:prSet presAssocID="{08ACFB8E-4556-4998-9385-953EE864D1BA}" presName="process" presStyleCnt="0"/>
      <dgm:spPr/>
    </dgm:pt>
    <dgm:pt modelId="{27EE9B11-957C-4529-8EE8-167CEF8F7E45}" type="pres">
      <dgm:prSet presAssocID="{104BFAAF-B282-4373-8CF0-38929DC53ED2}" presName="composite1" presStyleCnt="0"/>
      <dgm:spPr/>
    </dgm:pt>
    <dgm:pt modelId="{721FBB45-A8D9-4209-BEAA-21C7FEC49063}" type="pres">
      <dgm:prSet presAssocID="{104BFAAF-B282-4373-8CF0-38929DC53ED2}" presName="dummyNode1" presStyleLbl="node1" presStyleIdx="0" presStyleCnt="5"/>
      <dgm:spPr/>
    </dgm:pt>
    <dgm:pt modelId="{05B6A2CE-27ED-4B81-B350-A3B4664F93B0}" type="pres">
      <dgm:prSet presAssocID="{104BFAAF-B282-4373-8CF0-38929DC53ED2}" presName="childNode1" presStyleLbl="bgAcc1" presStyleIdx="0" presStyleCnt="5" custScaleX="174654" custScaleY="131541">
        <dgm:presLayoutVars>
          <dgm:bulletEnabled val="1"/>
        </dgm:presLayoutVars>
      </dgm:prSet>
      <dgm:spPr/>
      <dgm:t>
        <a:bodyPr/>
        <a:lstStyle/>
        <a:p>
          <a:endParaRPr lang="en-US"/>
        </a:p>
      </dgm:t>
    </dgm:pt>
    <dgm:pt modelId="{CA0736F2-5D20-463A-A874-0EF4FDF63380}" type="pres">
      <dgm:prSet presAssocID="{104BFAAF-B282-4373-8CF0-38929DC53ED2}" presName="childNode1tx" presStyleLbl="bgAcc1" presStyleIdx="0" presStyleCnt="5">
        <dgm:presLayoutVars>
          <dgm:bulletEnabled val="1"/>
        </dgm:presLayoutVars>
      </dgm:prSet>
      <dgm:spPr/>
      <dgm:t>
        <a:bodyPr/>
        <a:lstStyle/>
        <a:p>
          <a:endParaRPr lang="en-US"/>
        </a:p>
      </dgm:t>
    </dgm:pt>
    <dgm:pt modelId="{2ED7C359-99D1-4C8D-8147-1C7E2076FDED}" type="pres">
      <dgm:prSet presAssocID="{104BFAAF-B282-4373-8CF0-38929DC53ED2}" presName="parentNode1" presStyleLbl="node1" presStyleIdx="0" presStyleCnt="5" custScaleX="101713" custScaleY="122771" custLinFactNeighborY="38703">
        <dgm:presLayoutVars>
          <dgm:chMax val="1"/>
          <dgm:bulletEnabled val="1"/>
        </dgm:presLayoutVars>
      </dgm:prSet>
      <dgm:spPr/>
      <dgm:t>
        <a:bodyPr/>
        <a:lstStyle/>
        <a:p>
          <a:endParaRPr lang="en-US"/>
        </a:p>
      </dgm:t>
    </dgm:pt>
    <dgm:pt modelId="{E6D609AE-8A8C-447F-B5B4-0B7D788D195E}" type="pres">
      <dgm:prSet presAssocID="{104BFAAF-B282-4373-8CF0-38929DC53ED2}" presName="connSite1" presStyleCnt="0"/>
      <dgm:spPr/>
    </dgm:pt>
    <dgm:pt modelId="{BB5C434C-2DF2-442C-BF1D-CEE482C1AF63}" type="pres">
      <dgm:prSet presAssocID="{718A5DED-1613-4DC0-80E5-E5FCB6697C72}" presName="Name9" presStyleLbl="sibTrans2D1" presStyleIdx="0" presStyleCnt="4"/>
      <dgm:spPr/>
      <dgm:t>
        <a:bodyPr/>
        <a:lstStyle/>
        <a:p>
          <a:endParaRPr lang="en-US"/>
        </a:p>
      </dgm:t>
    </dgm:pt>
    <dgm:pt modelId="{D10F666F-99EB-4E97-8F26-FA16762D9FA5}" type="pres">
      <dgm:prSet presAssocID="{CA9DF0BA-6881-4E0E-B002-B5311A2D9DD4}" presName="composite2" presStyleCnt="0"/>
      <dgm:spPr/>
    </dgm:pt>
    <dgm:pt modelId="{0FF62272-70ED-460B-AF44-93209F3EEF28}" type="pres">
      <dgm:prSet presAssocID="{CA9DF0BA-6881-4E0E-B002-B5311A2D9DD4}" presName="dummyNode2" presStyleLbl="node1" presStyleIdx="0" presStyleCnt="5"/>
      <dgm:spPr/>
    </dgm:pt>
    <dgm:pt modelId="{6CE6A0D0-E896-4DEB-ADB7-E1F641EFF7F6}" type="pres">
      <dgm:prSet presAssocID="{CA9DF0BA-6881-4E0E-B002-B5311A2D9DD4}" presName="childNode2" presStyleLbl="bgAcc1" presStyleIdx="1" presStyleCnt="5" custScaleX="174654" custScaleY="131541">
        <dgm:presLayoutVars>
          <dgm:bulletEnabled val="1"/>
        </dgm:presLayoutVars>
      </dgm:prSet>
      <dgm:spPr/>
      <dgm:t>
        <a:bodyPr/>
        <a:lstStyle/>
        <a:p>
          <a:endParaRPr lang="en-US"/>
        </a:p>
      </dgm:t>
    </dgm:pt>
    <dgm:pt modelId="{4F0DB65E-4499-4A4C-AC65-A818F7CD1608}" type="pres">
      <dgm:prSet presAssocID="{CA9DF0BA-6881-4E0E-B002-B5311A2D9DD4}" presName="childNode2tx" presStyleLbl="bgAcc1" presStyleIdx="1" presStyleCnt="5">
        <dgm:presLayoutVars>
          <dgm:bulletEnabled val="1"/>
        </dgm:presLayoutVars>
      </dgm:prSet>
      <dgm:spPr/>
      <dgm:t>
        <a:bodyPr/>
        <a:lstStyle/>
        <a:p>
          <a:endParaRPr lang="en-US"/>
        </a:p>
      </dgm:t>
    </dgm:pt>
    <dgm:pt modelId="{D2C8DA51-37CC-435F-83F4-F98498A6E937}" type="pres">
      <dgm:prSet presAssocID="{CA9DF0BA-6881-4E0E-B002-B5311A2D9DD4}" presName="parentNode2" presStyleLbl="node1" presStyleIdx="1" presStyleCnt="5" custScaleX="101713" custScaleY="122771" custLinFactNeighborY="-35939">
        <dgm:presLayoutVars>
          <dgm:chMax val="0"/>
          <dgm:bulletEnabled val="1"/>
        </dgm:presLayoutVars>
      </dgm:prSet>
      <dgm:spPr/>
      <dgm:t>
        <a:bodyPr/>
        <a:lstStyle/>
        <a:p>
          <a:endParaRPr lang="en-US"/>
        </a:p>
      </dgm:t>
    </dgm:pt>
    <dgm:pt modelId="{C3FD88E5-5D9B-4E0C-B08D-B3C1DEF30C15}" type="pres">
      <dgm:prSet presAssocID="{CA9DF0BA-6881-4E0E-B002-B5311A2D9DD4}" presName="connSite2" presStyleCnt="0"/>
      <dgm:spPr/>
    </dgm:pt>
    <dgm:pt modelId="{858A1C72-EBED-45EE-8C6F-A96426932AF8}" type="pres">
      <dgm:prSet presAssocID="{27D96457-4443-4C18-B910-3B1BCA8F0B3D}" presName="Name18" presStyleLbl="sibTrans2D1" presStyleIdx="1" presStyleCnt="4"/>
      <dgm:spPr/>
    </dgm:pt>
    <dgm:pt modelId="{5573AC04-FC7C-49B3-A381-5C0A6C5B3382}" type="pres">
      <dgm:prSet presAssocID="{4649F5DE-25A7-4EC7-B801-0A54D39076F3}" presName="composite1" presStyleCnt="0"/>
      <dgm:spPr/>
    </dgm:pt>
    <dgm:pt modelId="{ABC5A37F-FC2E-427B-BB20-488EE715AC68}" type="pres">
      <dgm:prSet presAssocID="{4649F5DE-25A7-4EC7-B801-0A54D39076F3}" presName="dummyNode1" presStyleLbl="node1" presStyleIdx="1" presStyleCnt="5"/>
      <dgm:spPr/>
    </dgm:pt>
    <dgm:pt modelId="{17A29402-E4BF-40E7-B940-5D5F95576C69}" type="pres">
      <dgm:prSet presAssocID="{4649F5DE-25A7-4EC7-B801-0A54D39076F3}" presName="childNode1" presStyleLbl="bgAcc1" presStyleIdx="2" presStyleCnt="5" custScaleX="174654" custScaleY="131541">
        <dgm:presLayoutVars>
          <dgm:bulletEnabled val="1"/>
        </dgm:presLayoutVars>
      </dgm:prSet>
      <dgm:spPr/>
      <dgm:t>
        <a:bodyPr/>
        <a:lstStyle/>
        <a:p>
          <a:endParaRPr lang="en-US"/>
        </a:p>
      </dgm:t>
    </dgm:pt>
    <dgm:pt modelId="{6AE9783A-9A2B-42D1-B40C-A18B2956ABD3}" type="pres">
      <dgm:prSet presAssocID="{4649F5DE-25A7-4EC7-B801-0A54D39076F3}" presName="childNode1tx" presStyleLbl="bgAcc1" presStyleIdx="2" presStyleCnt="5">
        <dgm:presLayoutVars>
          <dgm:bulletEnabled val="1"/>
        </dgm:presLayoutVars>
      </dgm:prSet>
      <dgm:spPr/>
      <dgm:t>
        <a:bodyPr/>
        <a:lstStyle/>
        <a:p>
          <a:endParaRPr lang="en-US"/>
        </a:p>
      </dgm:t>
    </dgm:pt>
    <dgm:pt modelId="{E005EDB1-96D1-4A64-B0B5-F5872CFB1E72}" type="pres">
      <dgm:prSet presAssocID="{4649F5DE-25A7-4EC7-B801-0A54D39076F3}" presName="parentNode1" presStyleLbl="node1" presStyleIdx="2" presStyleCnt="5" custScaleX="101713" custScaleY="122771" custLinFactNeighborX="-1099" custLinFactNeighborY="41468">
        <dgm:presLayoutVars>
          <dgm:chMax val="1"/>
          <dgm:bulletEnabled val="1"/>
        </dgm:presLayoutVars>
      </dgm:prSet>
      <dgm:spPr/>
      <dgm:t>
        <a:bodyPr/>
        <a:lstStyle/>
        <a:p>
          <a:endParaRPr lang="en-US"/>
        </a:p>
      </dgm:t>
    </dgm:pt>
    <dgm:pt modelId="{EEB67415-24BF-4F6C-A5E9-D9CF7F1A6CB7}" type="pres">
      <dgm:prSet presAssocID="{4649F5DE-25A7-4EC7-B801-0A54D39076F3}" presName="connSite1" presStyleCnt="0"/>
      <dgm:spPr/>
    </dgm:pt>
    <dgm:pt modelId="{996BA942-1273-4AB0-9C7A-D108F0029FF9}" type="pres">
      <dgm:prSet presAssocID="{0219DA84-4C6F-4043-93BE-AF966AA5E33A}" presName="Name9" presStyleLbl="sibTrans2D1" presStyleIdx="2" presStyleCnt="4"/>
      <dgm:spPr/>
    </dgm:pt>
    <dgm:pt modelId="{A7B4D011-ABB7-4BFD-9EC8-4159E93E9D9E}" type="pres">
      <dgm:prSet presAssocID="{A14F83EE-E683-43C9-9E8F-13F059A107C9}" presName="composite2" presStyleCnt="0"/>
      <dgm:spPr/>
    </dgm:pt>
    <dgm:pt modelId="{9C16E416-F6F3-42F8-BECF-E213319F40AD}" type="pres">
      <dgm:prSet presAssocID="{A14F83EE-E683-43C9-9E8F-13F059A107C9}" presName="dummyNode2" presStyleLbl="node1" presStyleIdx="2" presStyleCnt="5"/>
      <dgm:spPr/>
    </dgm:pt>
    <dgm:pt modelId="{38D634E0-388D-4FDD-B3E7-3969FF651E27}" type="pres">
      <dgm:prSet presAssocID="{A14F83EE-E683-43C9-9E8F-13F059A107C9}" presName="childNode2" presStyleLbl="bgAcc1" presStyleIdx="3" presStyleCnt="5" custScaleX="174654" custScaleY="131541">
        <dgm:presLayoutVars>
          <dgm:bulletEnabled val="1"/>
        </dgm:presLayoutVars>
      </dgm:prSet>
      <dgm:spPr/>
      <dgm:t>
        <a:bodyPr/>
        <a:lstStyle/>
        <a:p>
          <a:endParaRPr lang="en-US"/>
        </a:p>
      </dgm:t>
    </dgm:pt>
    <dgm:pt modelId="{9A6712F6-C762-484E-943D-700F46876F65}" type="pres">
      <dgm:prSet presAssocID="{A14F83EE-E683-43C9-9E8F-13F059A107C9}" presName="childNode2tx" presStyleLbl="bgAcc1" presStyleIdx="3" presStyleCnt="5">
        <dgm:presLayoutVars>
          <dgm:bulletEnabled val="1"/>
        </dgm:presLayoutVars>
      </dgm:prSet>
      <dgm:spPr/>
      <dgm:t>
        <a:bodyPr/>
        <a:lstStyle/>
        <a:p>
          <a:endParaRPr lang="en-US"/>
        </a:p>
      </dgm:t>
    </dgm:pt>
    <dgm:pt modelId="{8085843B-3522-46C7-BB4B-95FD7BC28A6D}" type="pres">
      <dgm:prSet presAssocID="{A14F83EE-E683-43C9-9E8F-13F059A107C9}" presName="parentNode2" presStyleLbl="node1" presStyleIdx="3" presStyleCnt="5" custScaleX="101713" custScaleY="122771" custLinFactNeighborY="-38704">
        <dgm:presLayoutVars>
          <dgm:chMax val="0"/>
          <dgm:bulletEnabled val="1"/>
        </dgm:presLayoutVars>
      </dgm:prSet>
      <dgm:spPr/>
      <dgm:t>
        <a:bodyPr/>
        <a:lstStyle/>
        <a:p>
          <a:endParaRPr lang="en-US"/>
        </a:p>
      </dgm:t>
    </dgm:pt>
    <dgm:pt modelId="{724B56C5-9E10-4589-A82B-6EBF8171657B}" type="pres">
      <dgm:prSet presAssocID="{A14F83EE-E683-43C9-9E8F-13F059A107C9}" presName="connSite2" presStyleCnt="0"/>
      <dgm:spPr/>
    </dgm:pt>
    <dgm:pt modelId="{A3DB7DC2-020D-496A-A3D1-BDDA05019396}" type="pres">
      <dgm:prSet presAssocID="{81FAF45D-6C33-4F5B-ABCC-E11E9DA6C5FD}" presName="Name18" presStyleLbl="sibTrans2D1" presStyleIdx="3" presStyleCnt="4"/>
      <dgm:spPr/>
      <dgm:t>
        <a:bodyPr/>
        <a:lstStyle/>
        <a:p>
          <a:endParaRPr lang="en-US"/>
        </a:p>
      </dgm:t>
    </dgm:pt>
    <dgm:pt modelId="{7F27772A-EEDD-47F2-A8DB-FBDEDC85CAA2}" type="pres">
      <dgm:prSet presAssocID="{8B739B80-F09A-4773-90AE-BFC22022324A}" presName="composite1" presStyleCnt="0"/>
      <dgm:spPr/>
    </dgm:pt>
    <dgm:pt modelId="{4B20505D-485F-44E9-A948-1D4B8F9A90A3}" type="pres">
      <dgm:prSet presAssocID="{8B739B80-F09A-4773-90AE-BFC22022324A}" presName="dummyNode1" presStyleLbl="node1" presStyleIdx="3" presStyleCnt="5"/>
      <dgm:spPr/>
    </dgm:pt>
    <dgm:pt modelId="{B7D11DAB-25E3-47AF-88FB-35199ABA8918}" type="pres">
      <dgm:prSet presAssocID="{8B739B80-F09A-4773-90AE-BFC22022324A}" presName="childNode1" presStyleLbl="bgAcc1" presStyleIdx="4" presStyleCnt="5" custScaleX="174654" custScaleY="131541">
        <dgm:presLayoutVars>
          <dgm:bulletEnabled val="1"/>
        </dgm:presLayoutVars>
      </dgm:prSet>
      <dgm:spPr/>
      <dgm:t>
        <a:bodyPr/>
        <a:lstStyle/>
        <a:p>
          <a:endParaRPr lang="en-US"/>
        </a:p>
      </dgm:t>
    </dgm:pt>
    <dgm:pt modelId="{79CA3C42-6272-4D5E-BDC7-8F341CC13600}" type="pres">
      <dgm:prSet presAssocID="{8B739B80-F09A-4773-90AE-BFC22022324A}" presName="childNode1tx" presStyleLbl="bgAcc1" presStyleIdx="4" presStyleCnt="5">
        <dgm:presLayoutVars>
          <dgm:bulletEnabled val="1"/>
        </dgm:presLayoutVars>
      </dgm:prSet>
      <dgm:spPr/>
      <dgm:t>
        <a:bodyPr/>
        <a:lstStyle/>
        <a:p>
          <a:endParaRPr lang="en-US"/>
        </a:p>
      </dgm:t>
    </dgm:pt>
    <dgm:pt modelId="{DCCC3294-0D44-47C9-A4A7-D922A393CCB8}" type="pres">
      <dgm:prSet presAssocID="{8B739B80-F09A-4773-90AE-BFC22022324A}" presName="parentNode1" presStyleLbl="node1" presStyleIdx="4" presStyleCnt="5" custScaleX="101713" custScaleY="122771" custLinFactNeighborY="33174">
        <dgm:presLayoutVars>
          <dgm:chMax val="1"/>
          <dgm:bulletEnabled val="1"/>
        </dgm:presLayoutVars>
      </dgm:prSet>
      <dgm:spPr/>
      <dgm:t>
        <a:bodyPr/>
        <a:lstStyle/>
        <a:p>
          <a:endParaRPr lang="en-US"/>
        </a:p>
      </dgm:t>
    </dgm:pt>
    <dgm:pt modelId="{6C3CFB32-9970-4F03-933F-5C38FAE37EBF}" type="pres">
      <dgm:prSet presAssocID="{8B739B80-F09A-4773-90AE-BFC22022324A}" presName="connSite1" presStyleCnt="0"/>
      <dgm:spPr/>
    </dgm:pt>
  </dgm:ptLst>
  <dgm:cxnLst>
    <dgm:cxn modelId="{19BB62C4-4310-40C6-83B0-7413DCA9D01C}" type="presOf" srcId="{81FAF45D-6C33-4F5B-ABCC-E11E9DA6C5FD}" destId="{A3DB7DC2-020D-496A-A3D1-BDDA05019396}" srcOrd="0" destOrd="0" presId="urn:microsoft.com/office/officeart/2005/8/layout/hProcess4"/>
    <dgm:cxn modelId="{F271EE85-505F-4900-B86B-1B1F30A0D5F0}" srcId="{CA9DF0BA-6881-4E0E-B002-B5311A2D9DD4}" destId="{E01F4B50-4947-45AC-8F20-3257E5DC4DF2}" srcOrd="0" destOrd="0" parTransId="{FE691FAC-78E7-42A9-82F8-AC70CAC309EF}" sibTransId="{CB0837B4-169B-46E4-BA4E-7751EA840F40}"/>
    <dgm:cxn modelId="{C7D53398-783E-48E9-9088-A89110183A36}" type="presOf" srcId="{E37766EB-DE62-4614-B30C-7298525D4346}" destId="{38D634E0-388D-4FDD-B3E7-3969FF651E27}" srcOrd="0" destOrd="0" presId="urn:microsoft.com/office/officeart/2005/8/layout/hProcess4"/>
    <dgm:cxn modelId="{F4B819B7-B500-455A-8BCD-832EE43AB07A}" type="presOf" srcId="{A14F83EE-E683-43C9-9E8F-13F059A107C9}" destId="{8085843B-3522-46C7-BB4B-95FD7BC28A6D}" srcOrd="0" destOrd="0" presId="urn:microsoft.com/office/officeart/2005/8/layout/hProcess4"/>
    <dgm:cxn modelId="{8AA861B4-0596-45A8-A897-1D8FFD017E94}" type="presOf" srcId="{8B739B80-F09A-4773-90AE-BFC22022324A}" destId="{DCCC3294-0D44-47C9-A4A7-D922A393CCB8}" srcOrd="0" destOrd="0" presId="urn:microsoft.com/office/officeart/2005/8/layout/hProcess4"/>
    <dgm:cxn modelId="{2F87040E-4DC4-4026-8287-CF306454EFE8}" type="presOf" srcId="{08ACFB8E-4556-4998-9385-953EE864D1BA}" destId="{6CF43BDD-2852-4720-B3DC-B05CE265FDA1}" srcOrd="0" destOrd="0" presId="urn:microsoft.com/office/officeart/2005/8/layout/hProcess4"/>
    <dgm:cxn modelId="{AAC2C0D5-6E8C-4C85-AA92-7BAD62A0DC94}" srcId="{A14F83EE-E683-43C9-9E8F-13F059A107C9}" destId="{E37766EB-DE62-4614-B30C-7298525D4346}" srcOrd="0" destOrd="0" parTransId="{B7CE057D-C348-42EF-B5AD-58B3EFAAB6A3}" sibTransId="{CA217C82-EF23-4DE0-832D-4A7A043605E5}"/>
    <dgm:cxn modelId="{EF7D2D7C-3053-454E-A53A-86FDC77CB621}" type="presOf" srcId="{A9FC083C-9571-4671-93FB-E3D61A600569}" destId="{05B6A2CE-27ED-4B81-B350-A3B4664F93B0}" srcOrd="0" destOrd="1" presId="urn:microsoft.com/office/officeart/2005/8/layout/hProcess4"/>
    <dgm:cxn modelId="{24443011-BBF0-44A4-B7B5-9BD7576B5BD9}" srcId="{104BFAAF-B282-4373-8CF0-38929DC53ED2}" destId="{1FB97421-DAD2-4B3B-BB9A-F43B36D2A8C7}" srcOrd="0" destOrd="0" parTransId="{60C33E44-50FA-4B3E-93EC-D7EF15DE9A15}" sibTransId="{04357BB8-74F6-4304-A858-0C1B724E53A1}"/>
    <dgm:cxn modelId="{F9D18F00-EEBB-45C0-BBAE-FD2182382337}" type="presOf" srcId="{27D96457-4443-4C18-B910-3B1BCA8F0B3D}" destId="{858A1C72-EBED-45EE-8C6F-A96426932AF8}" srcOrd="0" destOrd="0" presId="urn:microsoft.com/office/officeart/2005/8/layout/hProcess4"/>
    <dgm:cxn modelId="{9FBE68BF-E251-4B40-A3DD-9E00679D9AD4}" type="presOf" srcId="{CA9DF0BA-6881-4E0E-B002-B5311A2D9DD4}" destId="{D2C8DA51-37CC-435F-83F4-F98498A6E937}" srcOrd="0" destOrd="0" presId="urn:microsoft.com/office/officeart/2005/8/layout/hProcess4"/>
    <dgm:cxn modelId="{B9EB1869-9950-41C8-9A07-8A4540703C03}" type="presOf" srcId="{D60C333B-B22E-45AA-83D5-786F25BDEFAE}" destId="{79CA3C42-6272-4D5E-BDC7-8F341CC13600}" srcOrd="1" destOrd="0" presId="urn:microsoft.com/office/officeart/2005/8/layout/hProcess4"/>
    <dgm:cxn modelId="{BF1FC0CC-6EAB-47FC-92FD-C81CAC18E540}" type="presOf" srcId="{4649F5DE-25A7-4EC7-B801-0A54D39076F3}" destId="{E005EDB1-96D1-4A64-B0B5-F5872CFB1E72}" srcOrd="0" destOrd="0" presId="urn:microsoft.com/office/officeart/2005/8/layout/hProcess4"/>
    <dgm:cxn modelId="{1F409088-5EEB-476B-B92B-09AA5048EC97}" type="presOf" srcId="{E01F4B50-4947-45AC-8F20-3257E5DC4DF2}" destId="{6CE6A0D0-E896-4DEB-ADB7-E1F641EFF7F6}" srcOrd="0" destOrd="0" presId="urn:microsoft.com/office/officeart/2005/8/layout/hProcess4"/>
    <dgm:cxn modelId="{542E4FB4-A909-44B6-B097-74141808ACFD}" srcId="{8B739B80-F09A-4773-90AE-BFC22022324A}" destId="{D60C333B-B22E-45AA-83D5-786F25BDEFAE}" srcOrd="0" destOrd="0" parTransId="{26D8D90B-B9E5-4143-9A9E-5F5BCDC1B4C3}" sibTransId="{4B684C7D-0862-4918-BFF3-D4EC816911FA}"/>
    <dgm:cxn modelId="{68A1C76B-BC1B-4880-A1F7-F6BAAD7C777A}" type="presOf" srcId="{0219DA84-4C6F-4043-93BE-AF966AA5E33A}" destId="{996BA942-1273-4AB0-9C7A-D108F0029FF9}" srcOrd="0" destOrd="0" presId="urn:microsoft.com/office/officeart/2005/8/layout/hProcess4"/>
    <dgm:cxn modelId="{D353B429-82A4-4A5A-A6D9-877B88300A2A}" type="presOf" srcId="{104BFAAF-B282-4373-8CF0-38929DC53ED2}" destId="{2ED7C359-99D1-4C8D-8147-1C7E2076FDED}" srcOrd="0" destOrd="0" presId="urn:microsoft.com/office/officeart/2005/8/layout/hProcess4"/>
    <dgm:cxn modelId="{66B4D1AB-20F4-4393-8EA6-70BB0DE5D707}" srcId="{08ACFB8E-4556-4998-9385-953EE864D1BA}" destId="{4649F5DE-25A7-4EC7-B801-0A54D39076F3}" srcOrd="2" destOrd="0" parTransId="{98767A49-8794-4E5D-B6AC-97E01F9986F3}" sibTransId="{0219DA84-4C6F-4043-93BE-AF966AA5E33A}"/>
    <dgm:cxn modelId="{5686F414-C6B7-4A3E-B04B-0C965371671B}" type="presOf" srcId="{E37766EB-DE62-4614-B30C-7298525D4346}" destId="{9A6712F6-C762-484E-943D-700F46876F65}" srcOrd="1" destOrd="0" presId="urn:microsoft.com/office/officeart/2005/8/layout/hProcess4"/>
    <dgm:cxn modelId="{1137A6C9-5C0B-4442-8357-2D8B6841D0A8}" srcId="{104BFAAF-B282-4373-8CF0-38929DC53ED2}" destId="{A9FC083C-9571-4671-93FB-E3D61A600569}" srcOrd="1" destOrd="0" parTransId="{630029AD-F869-49A9-A5D5-F84E47281718}" sibTransId="{F84F1075-862D-4231-BA94-A7DE58CD8392}"/>
    <dgm:cxn modelId="{E66196CB-41D5-4ACB-A4C1-A854EBCB03B7}" srcId="{08ACFB8E-4556-4998-9385-953EE864D1BA}" destId="{A14F83EE-E683-43C9-9E8F-13F059A107C9}" srcOrd="3" destOrd="0" parTransId="{7FCB87C5-72A4-4E80-AB2C-14CED553FEF2}" sibTransId="{81FAF45D-6C33-4F5B-ABCC-E11E9DA6C5FD}"/>
    <dgm:cxn modelId="{3EE67249-4661-4AC5-B974-EFC858DE1102}" type="presOf" srcId="{718A5DED-1613-4DC0-80E5-E5FCB6697C72}" destId="{BB5C434C-2DF2-442C-BF1D-CEE482C1AF63}" srcOrd="0" destOrd="0" presId="urn:microsoft.com/office/officeart/2005/8/layout/hProcess4"/>
    <dgm:cxn modelId="{D619794C-2448-40B1-BCD5-E2604A717C5C}" srcId="{08ACFB8E-4556-4998-9385-953EE864D1BA}" destId="{8B739B80-F09A-4773-90AE-BFC22022324A}" srcOrd="4" destOrd="0" parTransId="{26183E79-1CA8-4B49-8FC9-8F511D1DC926}" sibTransId="{7DBC0834-BC7F-493A-9029-2D532297DB78}"/>
    <dgm:cxn modelId="{62931367-FA39-4860-9316-677675C5A63C}" srcId="{4649F5DE-25A7-4EC7-B801-0A54D39076F3}" destId="{EB7E2986-E943-4849-A88E-8B2923828CB3}" srcOrd="0" destOrd="0" parTransId="{21CF526C-4BF9-4494-A6AC-2483D7266768}" sibTransId="{3D1E8610-3BB6-4C8B-AE95-5E58A046FD88}"/>
    <dgm:cxn modelId="{006028A7-30BD-45FF-8CD1-F4DAC9FDD49F}" type="presOf" srcId="{1FB97421-DAD2-4B3B-BB9A-F43B36D2A8C7}" destId="{CA0736F2-5D20-463A-A874-0EF4FDF63380}" srcOrd="1" destOrd="0" presId="urn:microsoft.com/office/officeart/2005/8/layout/hProcess4"/>
    <dgm:cxn modelId="{EB62C962-CF81-43C5-96E5-9564D7E40EC9}" type="presOf" srcId="{EB7E2986-E943-4849-A88E-8B2923828CB3}" destId="{17A29402-E4BF-40E7-B940-5D5F95576C69}" srcOrd="0" destOrd="0" presId="urn:microsoft.com/office/officeart/2005/8/layout/hProcess4"/>
    <dgm:cxn modelId="{2BE43AA5-3760-460B-9048-C05CD680434C}" type="presOf" srcId="{E01F4B50-4947-45AC-8F20-3257E5DC4DF2}" destId="{4F0DB65E-4499-4A4C-AC65-A818F7CD1608}" srcOrd="1" destOrd="0" presId="urn:microsoft.com/office/officeart/2005/8/layout/hProcess4"/>
    <dgm:cxn modelId="{D63ADB36-18B0-4293-9FF8-C47C526F30BD}" type="presOf" srcId="{D60C333B-B22E-45AA-83D5-786F25BDEFAE}" destId="{B7D11DAB-25E3-47AF-88FB-35199ABA8918}" srcOrd="0" destOrd="0" presId="urn:microsoft.com/office/officeart/2005/8/layout/hProcess4"/>
    <dgm:cxn modelId="{FDD3A823-797D-4600-A33C-2C680444A1C4}" srcId="{08ACFB8E-4556-4998-9385-953EE864D1BA}" destId="{104BFAAF-B282-4373-8CF0-38929DC53ED2}" srcOrd="0" destOrd="0" parTransId="{2DBA7CE3-25C8-4B2F-AC77-505C9D47C90C}" sibTransId="{718A5DED-1613-4DC0-80E5-E5FCB6697C72}"/>
    <dgm:cxn modelId="{319E8D5E-26D5-441B-9D90-69122725FA49}" srcId="{08ACFB8E-4556-4998-9385-953EE864D1BA}" destId="{CA9DF0BA-6881-4E0E-B002-B5311A2D9DD4}" srcOrd="1" destOrd="0" parTransId="{2915D8A1-1F10-447D-893C-5F0CC38D6BD9}" sibTransId="{27D96457-4443-4C18-B910-3B1BCA8F0B3D}"/>
    <dgm:cxn modelId="{C0F5FA07-5438-4CEA-A12E-BE20957278CE}" type="presOf" srcId="{EB7E2986-E943-4849-A88E-8B2923828CB3}" destId="{6AE9783A-9A2B-42D1-B40C-A18B2956ABD3}" srcOrd="1" destOrd="0" presId="urn:microsoft.com/office/officeart/2005/8/layout/hProcess4"/>
    <dgm:cxn modelId="{10A1A8F4-8166-4951-AFAB-62166C325F37}" type="presOf" srcId="{A9FC083C-9571-4671-93FB-E3D61A600569}" destId="{CA0736F2-5D20-463A-A874-0EF4FDF63380}" srcOrd="1" destOrd="1" presId="urn:microsoft.com/office/officeart/2005/8/layout/hProcess4"/>
    <dgm:cxn modelId="{AE26A0FD-C6AE-423A-97B1-830050F28FF4}" type="presOf" srcId="{1FB97421-DAD2-4B3B-BB9A-F43B36D2A8C7}" destId="{05B6A2CE-27ED-4B81-B350-A3B4664F93B0}" srcOrd="0" destOrd="0" presId="urn:microsoft.com/office/officeart/2005/8/layout/hProcess4"/>
    <dgm:cxn modelId="{63AECF08-35B3-4A4D-870B-C138E53A8798}" type="presParOf" srcId="{6CF43BDD-2852-4720-B3DC-B05CE265FDA1}" destId="{E25761FB-8079-4EF0-B060-A601E22F021B}" srcOrd="0" destOrd="0" presId="urn:microsoft.com/office/officeart/2005/8/layout/hProcess4"/>
    <dgm:cxn modelId="{97D4EF4D-8A03-446E-97D1-5362FAC341CF}" type="presParOf" srcId="{6CF43BDD-2852-4720-B3DC-B05CE265FDA1}" destId="{17D4B5A0-6A5B-4081-A59D-5B7C3AF1CBF1}" srcOrd="1" destOrd="0" presId="urn:microsoft.com/office/officeart/2005/8/layout/hProcess4"/>
    <dgm:cxn modelId="{4CE16017-0843-4716-877B-16C2A1572DAF}" type="presParOf" srcId="{6CF43BDD-2852-4720-B3DC-B05CE265FDA1}" destId="{2A7EF779-F6FC-4F58-83E0-1B6F622BE84D}" srcOrd="2" destOrd="0" presId="urn:microsoft.com/office/officeart/2005/8/layout/hProcess4"/>
    <dgm:cxn modelId="{5F384EB8-5143-405C-B5C8-65ADC4A771AC}" type="presParOf" srcId="{2A7EF779-F6FC-4F58-83E0-1B6F622BE84D}" destId="{27EE9B11-957C-4529-8EE8-167CEF8F7E45}" srcOrd="0" destOrd="0" presId="urn:microsoft.com/office/officeart/2005/8/layout/hProcess4"/>
    <dgm:cxn modelId="{9B4FBF3E-F29A-49FD-A539-4D701BDC2242}" type="presParOf" srcId="{27EE9B11-957C-4529-8EE8-167CEF8F7E45}" destId="{721FBB45-A8D9-4209-BEAA-21C7FEC49063}" srcOrd="0" destOrd="0" presId="urn:microsoft.com/office/officeart/2005/8/layout/hProcess4"/>
    <dgm:cxn modelId="{9972BD71-DBA0-41A2-9138-F966BC86C256}" type="presParOf" srcId="{27EE9B11-957C-4529-8EE8-167CEF8F7E45}" destId="{05B6A2CE-27ED-4B81-B350-A3B4664F93B0}" srcOrd="1" destOrd="0" presId="urn:microsoft.com/office/officeart/2005/8/layout/hProcess4"/>
    <dgm:cxn modelId="{0D8C05B0-CD61-4DBA-82B0-EA4FD043CD32}" type="presParOf" srcId="{27EE9B11-957C-4529-8EE8-167CEF8F7E45}" destId="{CA0736F2-5D20-463A-A874-0EF4FDF63380}" srcOrd="2" destOrd="0" presId="urn:microsoft.com/office/officeart/2005/8/layout/hProcess4"/>
    <dgm:cxn modelId="{76C0403F-5531-4FD4-875F-FB9A603352EA}" type="presParOf" srcId="{27EE9B11-957C-4529-8EE8-167CEF8F7E45}" destId="{2ED7C359-99D1-4C8D-8147-1C7E2076FDED}" srcOrd="3" destOrd="0" presId="urn:microsoft.com/office/officeart/2005/8/layout/hProcess4"/>
    <dgm:cxn modelId="{01EE8B5C-D053-420F-96AF-AECF3B3CF530}" type="presParOf" srcId="{27EE9B11-957C-4529-8EE8-167CEF8F7E45}" destId="{E6D609AE-8A8C-447F-B5B4-0B7D788D195E}" srcOrd="4" destOrd="0" presId="urn:microsoft.com/office/officeart/2005/8/layout/hProcess4"/>
    <dgm:cxn modelId="{53C35D4C-709D-4620-B4B4-B38C9C827928}" type="presParOf" srcId="{2A7EF779-F6FC-4F58-83E0-1B6F622BE84D}" destId="{BB5C434C-2DF2-442C-BF1D-CEE482C1AF63}" srcOrd="1" destOrd="0" presId="urn:microsoft.com/office/officeart/2005/8/layout/hProcess4"/>
    <dgm:cxn modelId="{8E230C2A-648C-46C8-A419-B1520F93B618}" type="presParOf" srcId="{2A7EF779-F6FC-4F58-83E0-1B6F622BE84D}" destId="{D10F666F-99EB-4E97-8F26-FA16762D9FA5}" srcOrd="2" destOrd="0" presId="urn:microsoft.com/office/officeart/2005/8/layout/hProcess4"/>
    <dgm:cxn modelId="{FD6BB4A4-97C4-48CA-A894-5FA1AF466047}" type="presParOf" srcId="{D10F666F-99EB-4E97-8F26-FA16762D9FA5}" destId="{0FF62272-70ED-460B-AF44-93209F3EEF28}" srcOrd="0" destOrd="0" presId="urn:microsoft.com/office/officeart/2005/8/layout/hProcess4"/>
    <dgm:cxn modelId="{62C64B95-A5B0-4B3C-94C2-2E090F55575E}" type="presParOf" srcId="{D10F666F-99EB-4E97-8F26-FA16762D9FA5}" destId="{6CE6A0D0-E896-4DEB-ADB7-E1F641EFF7F6}" srcOrd="1" destOrd="0" presId="urn:microsoft.com/office/officeart/2005/8/layout/hProcess4"/>
    <dgm:cxn modelId="{AABCAEEB-30FB-4FD4-B787-9AEE7DDAE8B7}" type="presParOf" srcId="{D10F666F-99EB-4E97-8F26-FA16762D9FA5}" destId="{4F0DB65E-4499-4A4C-AC65-A818F7CD1608}" srcOrd="2" destOrd="0" presId="urn:microsoft.com/office/officeart/2005/8/layout/hProcess4"/>
    <dgm:cxn modelId="{8C855453-8010-4188-BD1D-4CD3A7484055}" type="presParOf" srcId="{D10F666F-99EB-4E97-8F26-FA16762D9FA5}" destId="{D2C8DA51-37CC-435F-83F4-F98498A6E937}" srcOrd="3" destOrd="0" presId="urn:microsoft.com/office/officeart/2005/8/layout/hProcess4"/>
    <dgm:cxn modelId="{D0DC8A56-CCE6-4073-A160-49EDC5AEC3DC}" type="presParOf" srcId="{D10F666F-99EB-4E97-8F26-FA16762D9FA5}" destId="{C3FD88E5-5D9B-4E0C-B08D-B3C1DEF30C15}" srcOrd="4" destOrd="0" presId="urn:microsoft.com/office/officeart/2005/8/layout/hProcess4"/>
    <dgm:cxn modelId="{88B789C7-7883-4CE1-ACE8-56AABB84FA84}" type="presParOf" srcId="{2A7EF779-F6FC-4F58-83E0-1B6F622BE84D}" destId="{858A1C72-EBED-45EE-8C6F-A96426932AF8}" srcOrd="3" destOrd="0" presId="urn:microsoft.com/office/officeart/2005/8/layout/hProcess4"/>
    <dgm:cxn modelId="{9C80807C-A43D-41EF-B9BE-328B56F0C503}" type="presParOf" srcId="{2A7EF779-F6FC-4F58-83E0-1B6F622BE84D}" destId="{5573AC04-FC7C-49B3-A381-5C0A6C5B3382}" srcOrd="4" destOrd="0" presId="urn:microsoft.com/office/officeart/2005/8/layout/hProcess4"/>
    <dgm:cxn modelId="{2749B849-B5AE-4F66-8D27-4B23C2274556}" type="presParOf" srcId="{5573AC04-FC7C-49B3-A381-5C0A6C5B3382}" destId="{ABC5A37F-FC2E-427B-BB20-488EE715AC68}" srcOrd="0" destOrd="0" presId="urn:microsoft.com/office/officeart/2005/8/layout/hProcess4"/>
    <dgm:cxn modelId="{C4FCD831-E6A3-4CA8-B74F-947426087F8D}" type="presParOf" srcId="{5573AC04-FC7C-49B3-A381-5C0A6C5B3382}" destId="{17A29402-E4BF-40E7-B940-5D5F95576C69}" srcOrd="1" destOrd="0" presId="urn:microsoft.com/office/officeart/2005/8/layout/hProcess4"/>
    <dgm:cxn modelId="{E997A4FC-AA9A-458F-AE96-A1102955A294}" type="presParOf" srcId="{5573AC04-FC7C-49B3-A381-5C0A6C5B3382}" destId="{6AE9783A-9A2B-42D1-B40C-A18B2956ABD3}" srcOrd="2" destOrd="0" presId="urn:microsoft.com/office/officeart/2005/8/layout/hProcess4"/>
    <dgm:cxn modelId="{8D4A18F5-308E-4704-81CF-C7FBC20E63C4}" type="presParOf" srcId="{5573AC04-FC7C-49B3-A381-5C0A6C5B3382}" destId="{E005EDB1-96D1-4A64-B0B5-F5872CFB1E72}" srcOrd="3" destOrd="0" presId="urn:microsoft.com/office/officeart/2005/8/layout/hProcess4"/>
    <dgm:cxn modelId="{C1A39109-E5BF-4234-B624-DB8ACAA3545A}" type="presParOf" srcId="{5573AC04-FC7C-49B3-A381-5C0A6C5B3382}" destId="{EEB67415-24BF-4F6C-A5E9-D9CF7F1A6CB7}" srcOrd="4" destOrd="0" presId="urn:microsoft.com/office/officeart/2005/8/layout/hProcess4"/>
    <dgm:cxn modelId="{19C4028A-0A89-4427-93CC-2A7ADC53FAAA}" type="presParOf" srcId="{2A7EF779-F6FC-4F58-83E0-1B6F622BE84D}" destId="{996BA942-1273-4AB0-9C7A-D108F0029FF9}" srcOrd="5" destOrd="0" presId="urn:microsoft.com/office/officeart/2005/8/layout/hProcess4"/>
    <dgm:cxn modelId="{7C38330C-449A-42CC-AACA-509632758A53}" type="presParOf" srcId="{2A7EF779-F6FC-4F58-83E0-1B6F622BE84D}" destId="{A7B4D011-ABB7-4BFD-9EC8-4159E93E9D9E}" srcOrd="6" destOrd="0" presId="urn:microsoft.com/office/officeart/2005/8/layout/hProcess4"/>
    <dgm:cxn modelId="{00B269BE-BEB2-4956-AD6A-216D4FB5A6D3}" type="presParOf" srcId="{A7B4D011-ABB7-4BFD-9EC8-4159E93E9D9E}" destId="{9C16E416-F6F3-42F8-BECF-E213319F40AD}" srcOrd="0" destOrd="0" presId="urn:microsoft.com/office/officeart/2005/8/layout/hProcess4"/>
    <dgm:cxn modelId="{5206ACD6-9DFF-430D-B5BD-317D0A801CEF}" type="presParOf" srcId="{A7B4D011-ABB7-4BFD-9EC8-4159E93E9D9E}" destId="{38D634E0-388D-4FDD-B3E7-3969FF651E27}" srcOrd="1" destOrd="0" presId="urn:microsoft.com/office/officeart/2005/8/layout/hProcess4"/>
    <dgm:cxn modelId="{B3EE6B7A-3490-4E1E-BDD8-98E5E8C5599E}" type="presParOf" srcId="{A7B4D011-ABB7-4BFD-9EC8-4159E93E9D9E}" destId="{9A6712F6-C762-484E-943D-700F46876F65}" srcOrd="2" destOrd="0" presId="urn:microsoft.com/office/officeart/2005/8/layout/hProcess4"/>
    <dgm:cxn modelId="{00EBEFFF-DE33-4840-9E26-74251590D887}" type="presParOf" srcId="{A7B4D011-ABB7-4BFD-9EC8-4159E93E9D9E}" destId="{8085843B-3522-46C7-BB4B-95FD7BC28A6D}" srcOrd="3" destOrd="0" presId="urn:microsoft.com/office/officeart/2005/8/layout/hProcess4"/>
    <dgm:cxn modelId="{8FDD6032-8757-4436-829A-A08C07F9298B}" type="presParOf" srcId="{A7B4D011-ABB7-4BFD-9EC8-4159E93E9D9E}" destId="{724B56C5-9E10-4589-A82B-6EBF8171657B}" srcOrd="4" destOrd="0" presId="urn:microsoft.com/office/officeart/2005/8/layout/hProcess4"/>
    <dgm:cxn modelId="{349301DF-0F54-4E93-B610-6A5C12FEE9E9}" type="presParOf" srcId="{2A7EF779-F6FC-4F58-83E0-1B6F622BE84D}" destId="{A3DB7DC2-020D-496A-A3D1-BDDA05019396}" srcOrd="7" destOrd="0" presId="urn:microsoft.com/office/officeart/2005/8/layout/hProcess4"/>
    <dgm:cxn modelId="{880BDD08-9D5E-40FB-812A-96617AAABA76}" type="presParOf" srcId="{2A7EF779-F6FC-4F58-83E0-1B6F622BE84D}" destId="{7F27772A-EEDD-47F2-A8DB-FBDEDC85CAA2}" srcOrd="8" destOrd="0" presId="urn:microsoft.com/office/officeart/2005/8/layout/hProcess4"/>
    <dgm:cxn modelId="{8CAFA51C-BA6E-47A4-B890-B0C8C52D9FE2}" type="presParOf" srcId="{7F27772A-EEDD-47F2-A8DB-FBDEDC85CAA2}" destId="{4B20505D-485F-44E9-A948-1D4B8F9A90A3}" srcOrd="0" destOrd="0" presId="urn:microsoft.com/office/officeart/2005/8/layout/hProcess4"/>
    <dgm:cxn modelId="{7EF07AB2-05F6-4659-BE4F-AADC2C5CFEEC}" type="presParOf" srcId="{7F27772A-EEDD-47F2-A8DB-FBDEDC85CAA2}" destId="{B7D11DAB-25E3-47AF-88FB-35199ABA8918}" srcOrd="1" destOrd="0" presId="urn:microsoft.com/office/officeart/2005/8/layout/hProcess4"/>
    <dgm:cxn modelId="{88202353-34D7-4FC9-9E6F-5B13138BAE9F}" type="presParOf" srcId="{7F27772A-EEDD-47F2-A8DB-FBDEDC85CAA2}" destId="{79CA3C42-6272-4D5E-BDC7-8F341CC13600}" srcOrd="2" destOrd="0" presId="urn:microsoft.com/office/officeart/2005/8/layout/hProcess4"/>
    <dgm:cxn modelId="{66730C11-65DA-4AAD-9CA6-E7E5F5C6200B}" type="presParOf" srcId="{7F27772A-EEDD-47F2-A8DB-FBDEDC85CAA2}" destId="{DCCC3294-0D44-47C9-A4A7-D922A393CCB8}" srcOrd="3" destOrd="0" presId="urn:microsoft.com/office/officeart/2005/8/layout/hProcess4"/>
    <dgm:cxn modelId="{B060C8B5-5C43-4A79-960C-E40FC9922D23}" type="presParOf" srcId="{7F27772A-EEDD-47F2-A8DB-FBDEDC85CAA2}" destId="{6C3CFB32-9970-4F03-933F-5C38FAE37EBF}"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2A37FD-B824-4F95-ACCB-B4F431666E00}">
      <dsp:nvSpPr>
        <dsp:cNvPr id="0" name=""/>
        <dsp:cNvSpPr/>
      </dsp:nvSpPr>
      <dsp:spPr>
        <a:xfrm>
          <a:off x="4658" y="0"/>
          <a:ext cx="2192390" cy="694516"/>
        </a:xfrm>
        <a:prstGeom prst="chevron">
          <a:avLst>
            <a:gd name="adj" fmla="val 4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84F9D7-D0DA-47F6-BA34-0FC54CC30E7F}">
      <dsp:nvSpPr>
        <dsp:cNvPr id="0" name=""/>
        <dsp:cNvSpPr/>
      </dsp:nvSpPr>
      <dsp:spPr>
        <a:xfrm>
          <a:off x="589295" y="173629"/>
          <a:ext cx="1851352" cy="69451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smtClean="0"/>
            <a:t>Check data table</a:t>
          </a:r>
          <a:endParaRPr lang="en-US" sz="1500" kern="1200" dirty="0"/>
        </a:p>
      </dsp:txBody>
      <dsp:txXfrm>
        <a:off x="609637" y="193971"/>
        <a:ext cx="1810668" cy="653832"/>
      </dsp:txXfrm>
    </dsp:sp>
    <dsp:sp modelId="{BA8674D8-831D-4456-A409-878423C128BF}">
      <dsp:nvSpPr>
        <dsp:cNvPr id="0" name=""/>
        <dsp:cNvSpPr/>
      </dsp:nvSpPr>
      <dsp:spPr>
        <a:xfrm>
          <a:off x="2508855" y="0"/>
          <a:ext cx="2192390" cy="694516"/>
        </a:xfrm>
        <a:prstGeom prst="chevron">
          <a:avLst>
            <a:gd name="adj" fmla="val 4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E6E01D-BCDF-449C-A787-0D2376DFEB5F}">
      <dsp:nvSpPr>
        <dsp:cNvPr id="0" name=""/>
        <dsp:cNvSpPr/>
      </dsp:nvSpPr>
      <dsp:spPr>
        <a:xfrm>
          <a:off x="3093492" y="173629"/>
          <a:ext cx="1851352" cy="69451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smtClean="0"/>
            <a:t>Check null value</a:t>
          </a:r>
          <a:endParaRPr lang="en-US" sz="1500" kern="1200" dirty="0"/>
        </a:p>
      </dsp:txBody>
      <dsp:txXfrm>
        <a:off x="3113834" y="193971"/>
        <a:ext cx="1810668" cy="653832"/>
      </dsp:txXfrm>
    </dsp:sp>
    <dsp:sp modelId="{24B746C0-994C-4370-B127-C9BBDC9FD308}">
      <dsp:nvSpPr>
        <dsp:cNvPr id="0" name=""/>
        <dsp:cNvSpPr/>
      </dsp:nvSpPr>
      <dsp:spPr>
        <a:xfrm>
          <a:off x="5013052" y="0"/>
          <a:ext cx="2192390" cy="694516"/>
        </a:xfrm>
        <a:prstGeom prst="chevron">
          <a:avLst>
            <a:gd name="adj" fmla="val 4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805175-12E4-4884-9ECD-20CB16DA970C}">
      <dsp:nvSpPr>
        <dsp:cNvPr id="0" name=""/>
        <dsp:cNvSpPr/>
      </dsp:nvSpPr>
      <dsp:spPr>
        <a:xfrm>
          <a:off x="5597690" y="173629"/>
          <a:ext cx="1851352" cy="69451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smtClean="0"/>
            <a:t>Check data duplicate</a:t>
          </a:r>
          <a:endParaRPr lang="en-US" sz="1500" kern="1200" dirty="0"/>
        </a:p>
      </dsp:txBody>
      <dsp:txXfrm>
        <a:off x="5618032" y="193971"/>
        <a:ext cx="1810668" cy="653832"/>
      </dsp:txXfrm>
    </dsp:sp>
    <dsp:sp modelId="{88E186E7-C105-452E-A73E-1C63229AA73B}">
      <dsp:nvSpPr>
        <dsp:cNvPr id="0" name=""/>
        <dsp:cNvSpPr/>
      </dsp:nvSpPr>
      <dsp:spPr>
        <a:xfrm>
          <a:off x="7517250" y="0"/>
          <a:ext cx="2192390" cy="694516"/>
        </a:xfrm>
        <a:prstGeom prst="chevron">
          <a:avLst>
            <a:gd name="adj" fmla="val 4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8158B0-7ED6-49C0-9CEB-D2EB6B730F52}">
      <dsp:nvSpPr>
        <dsp:cNvPr id="0" name=""/>
        <dsp:cNvSpPr/>
      </dsp:nvSpPr>
      <dsp:spPr>
        <a:xfrm>
          <a:off x="8101887" y="173629"/>
          <a:ext cx="1851352" cy="69451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smtClean="0"/>
            <a:t>Check data descriptive</a:t>
          </a:r>
          <a:endParaRPr lang="en-US" sz="1500" kern="1200" dirty="0"/>
        </a:p>
      </dsp:txBody>
      <dsp:txXfrm>
        <a:off x="8122229" y="193971"/>
        <a:ext cx="1810668" cy="6538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CD6BF7-FC34-4954-AD0F-6DF73D4C262C}">
      <dsp:nvSpPr>
        <dsp:cNvPr id="0" name=""/>
        <dsp:cNvSpPr/>
      </dsp:nvSpPr>
      <dsp:spPr>
        <a:xfrm>
          <a:off x="0" y="0"/>
          <a:ext cx="356258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D2801C-7FCA-4E37-97CD-0631C2E43903}">
      <dsp:nvSpPr>
        <dsp:cNvPr id="0" name=""/>
        <dsp:cNvSpPr/>
      </dsp:nvSpPr>
      <dsp:spPr>
        <a:xfrm>
          <a:off x="0" y="0"/>
          <a:ext cx="3562587" cy="1103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dirty="0" smtClean="0"/>
            <a:t>Remove Area Locality because to many unique value there</a:t>
          </a:r>
          <a:endParaRPr lang="en-US" sz="1700" kern="1200" dirty="0"/>
        </a:p>
      </dsp:txBody>
      <dsp:txXfrm>
        <a:off x="0" y="0"/>
        <a:ext cx="3562587" cy="1103623"/>
      </dsp:txXfrm>
    </dsp:sp>
    <dsp:sp modelId="{B36BC9C8-93F1-4F08-A590-899613EA2586}">
      <dsp:nvSpPr>
        <dsp:cNvPr id="0" name=""/>
        <dsp:cNvSpPr/>
      </dsp:nvSpPr>
      <dsp:spPr>
        <a:xfrm>
          <a:off x="0" y="1103623"/>
          <a:ext cx="356258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704355-9EB2-4A4C-A70E-C377989B6716}">
      <dsp:nvSpPr>
        <dsp:cNvPr id="0" name=""/>
        <dsp:cNvSpPr/>
      </dsp:nvSpPr>
      <dsp:spPr>
        <a:xfrm>
          <a:off x="0" y="1103623"/>
          <a:ext cx="3562587" cy="1103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dirty="0" smtClean="0"/>
            <a:t>Split data </a:t>
          </a:r>
          <a:r>
            <a:rPr lang="en-US" sz="1700" kern="1200" dirty="0" err="1" smtClean="0"/>
            <a:t>Posted_On</a:t>
          </a:r>
          <a:r>
            <a:rPr lang="en-US" sz="1700" kern="1200" dirty="0" smtClean="0"/>
            <a:t> to </a:t>
          </a:r>
          <a:r>
            <a:rPr lang="en-US" sz="1700" kern="1200" dirty="0" err="1" smtClean="0"/>
            <a:t>month_posted</a:t>
          </a:r>
          <a:r>
            <a:rPr lang="en-US" sz="1700" kern="1200" dirty="0" smtClean="0"/>
            <a:t> and save as integer (not split to year because year just have 1 unique value: 2022)</a:t>
          </a:r>
          <a:endParaRPr lang="en-US" sz="1700" kern="1200" dirty="0" smtClean="0"/>
        </a:p>
      </dsp:txBody>
      <dsp:txXfrm>
        <a:off x="0" y="1103623"/>
        <a:ext cx="3562587" cy="1103623"/>
      </dsp:txXfrm>
    </dsp:sp>
    <dsp:sp modelId="{64423132-E4CD-4B01-B810-8D1F361A5F16}">
      <dsp:nvSpPr>
        <dsp:cNvPr id="0" name=""/>
        <dsp:cNvSpPr/>
      </dsp:nvSpPr>
      <dsp:spPr>
        <a:xfrm>
          <a:off x="0" y="2207247"/>
          <a:ext cx="356258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5FE139-DEDC-4CE8-A108-9DC0395583C9}">
      <dsp:nvSpPr>
        <dsp:cNvPr id="0" name=""/>
        <dsp:cNvSpPr/>
      </dsp:nvSpPr>
      <dsp:spPr>
        <a:xfrm>
          <a:off x="0" y="2207247"/>
          <a:ext cx="3562587" cy="1103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dirty="0" smtClean="0"/>
            <a:t>Split data Floor to floor and total floor, then save as integer</a:t>
          </a:r>
          <a:endParaRPr lang="en-US" sz="1700" kern="1200" dirty="0" smtClean="0"/>
        </a:p>
      </dsp:txBody>
      <dsp:txXfrm>
        <a:off x="0" y="2207247"/>
        <a:ext cx="3562587" cy="1103623"/>
      </dsp:txXfrm>
    </dsp:sp>
    <dsp:sp modelId="{3277D128-26A5-4590-BE29-CFB4A8EBEE9E}">
      <dsp:nvSpPr>
        <dsp:cNvPr id="0" name=""/>
        <dsp:cNvSpPr/>
      </dsp:nvSpPr>
      <dsp:spPr>
        <a:xfrm>
          <a:off x="0" y="3310870"/>
          <a:ext cx="356258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65E693-A484-40C8-B908-4634E1474CD3}">
      <dsp:nvSpPr>
        <dsp:cNvPr id="0" name=""/>
        <dsp:cNvSpPr/>
      </dsp:nvSpPr>
      <dsp:spPr>
        <a:xfrm>
          <a:off x="0" y="3310870"/>
          <a:ext cx="3562587" cy="1103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sz="1700" kern="1200" dirty="0" smtClean="0"/>
            <a:t>Handling outlier to reduce bias in the prediction results</a:t>
          </a:r>
          <a:endParaRPr lang="en-US" sz="1700" kern="1200" dirty="0" smtClean="0"/>
        </a:p>
      </dsp:txBody>
      <dsp:txXfrm>
        <a:off x="0" y="3310870"/>
        <a:ext cx="3562587" cy="11036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21BEBC-1000-4979-9399-CBAEE8378824}">
      <dsp:nvSpPr>
        <dsp:cNvPr id="0" name=""/>
        <dsp:cNvSpPr/>
      </dsp:nvSpPr>
      <dsp:spPr>
        <a:xfrm>
          <a:off x="0" y="0"/>
          <a:ext cx="2944398" cy="2523698"/>
        </a:xfrm>
        <a:prstGeom prst="rect">
          <a:avLst/>
        </a:prstGeom>
        <a:blipFill rotWithShape="1">
          <a:blip xmlns:r="http://schemas.openxmlformats.org/officeDocument/2006/relationships" r:embed="rId1"/>
          <a:stretch>
            <a:fillRect/>
          </a:stretch>
        </a:blipFill>
        <a:ln>
          <a:noFill/>
        </a:ln>
        <a:effectLst/>
      </dsp:spPr>
      <dsp:style>
        <a:lnRef idx="0">
          <a:scrgbClr r="0" g="0" b="0"/>
        </a:lnRef>
        <a:fillRef idx="1">
          <a:scrgbClr r="0" g="0" b="0"/>
        </a:fillRef>
        <a:effectRef idx="0">
          <a:scrgbClr r="0" g="0" b="0"/>
        </a:effectRef>
        <a:fontRef idx="minor"/>
      </dsp:style>
    </dsp:sp>
    <dsp:sp modelId="{C8B92F22-B413-4CE9-A45E-3943C1197E77}">
      <dsp:nvSpPr>
        <dsp:cNvPr id="0" name=""/>
        <dsp:cNvSpPr/>
      </dsp:nvSpPr>
      <dsp:spPr>
        <a:xfrm>
          <a:off x="49610" y="2707475"/>
          <a:ext cx="2944398" cy="605687"/>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6040" tIns="66040" rIns="66040" bIns="66040" numCol="1" spcCol="1270" anchor="ctr" anchorCtr="0">
          <a:noAutofit/>
        </a:bodyPr>
        <a:lstStyle/>
        <a:p>
          <a:pPr lvl="0" algn="ctr" defTabSz="1155700">
            <a:lnSpc>
              <a:spcPct val="90000"/>
            </a:lnSpc>
            <a:spcBef>
              <a:spcPct val="0"/>
            </a:spcBef>
            <a:spcAft>
              <a:spcPct val="35000"/>
            </a:spcAft>
          </a:pPr>
          <a:r>
            <a:rPr lang="en-US" sz="2600" b="1" kern="1200" dirty="0" smtClean="0">
              <a:solidFill>
                <a:schemeClr val="bg2">
                  <a:lumMod val="50000"/>
                </a:schemeClr>
              </a:solidFill>
            </a:rPr>
            <a:t>Before data cleaning</a:t>
          </a:r>
          <a:endParaRPr lang="en-US" sz="2600" b="1" kern="1200" dirty="0">
            <a:solidFill>
              <a:schemeClr val="bg2">
                <a:lumMod val="50000"/>
              </a:schemeClr>
            </a:solidFill>
          </a:endParaRPr>
        </a:p>
      </dsp:txBody>
      <dsp:txXfrm>
        <a:off x="49610" y="2707475"/>
        <a:ext cx="2944398" cy="605687"/>
      </dsp:txXfrm>
    </dsp:sp>
    <dsp:sp modelId="{D726A6F7-19E5-4470-9940-B264BF3308AB}">
      <dsp:nvSpPr>
        <dsp:cNvPr id="0" name=""/>
        <dsp:cNvSpPr/>
      </dsp:nvSpPr>
      <dsp:spPr>
        <a:xfrm>
          <a:off x="3246716" y="0"/>
          <a:ext cx="2944398" cy="2523698"/>
        </a:xfrm>
        <a:prstGeom prst="rect">
          <a:avLst/>
        </a:prstGeom>
        <a:blipFill rotWithShape="1">
          <a:blip xmlns:r="http://schemas.openxmlformats.org/officeDocument/2006/relationships" r:embed="rId2"/>
          <a:stretch>
            <a:fillRect/>
          </a:stretch>
        </a:blipFill>
        <a:ln>
          <a:noFill/>
        </a:ln>
        <a:effectLst/>
      </dsp:spPr>
      <dsp:style>
        <a:lnRef idx="0">
          <a:scrgbClr r="0" g="0" b="0"/>
        </a:lnRef>
        <a:fillRef idx="1">
          <a:scrgbClr r="0" g="0" b="0"/>
        </a:fillRef>
        <a:effectRef idx="0">
          <a:scrgbClr r="0" g="0" b="0"/>
        </a:effectRef>
        <a:fontRef idx="minor"/>
      </dsp:style>
    </dsp:sp>
    <dsp:sp modelId="{CB538B60-2304-465E-AA28-263F9C082AAB}">
      <dsp:nvSpPr>
        <dsp:cNvPr id="0" name=""/>
        <dsp:cNvSpPr/>
      </dsp:nvSpPr>
      <dsp:spPr>
        <a:xfrm>
          <a:off x="3230612" y="2707475"/>
          <a:ext cx="2944398" cy="605687"/>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6040" tIns="66040" rIns="66040" bIns="66040" numCol="1" spcCol="1270" anchor="ctr" anchorCtr="0">
          <a:noAutofit/>
        </a:bodyPr>
        <a:lstStyle/>
        <a:p>
          <a:pPr lvl="0" algn="ctr" defTabSz="1155700">
            <a:lnSpc>
              <a:spcPct val="90000"/>
            </a:lnSpc>
            <a:spcBef>
              <a:spcPct val="0"/>
            </a:spcBef>
            <a:spcAft>
              <a:spcPct val="35000"/>
            </a:spcAft>
          </a:pPr>
          <a:r>
            <a:rPr lang="en-US" sz="2600" b="1" kern="1200" dirty="0" smtClean="0">
              <a:solidFill>
                <a:schemeClr val="bg2">
                  <a:lumMod val="50000"/>
                </a:schemeClr>
              </a:solidFill>
            </a:rPr>
            <a:t>After data cleaning</a:t>
          </a:r>
          <a:endParaRPr lang="en-US" sz="2600" b="1" kern="1200" dirty="0">
            <a:solidFill>
              <a:schemeClr val="bg2">
                <a:lumMod val="50000"/>
              </a:schemeClr>
            </a:solidFill>
          </a:endParaRPr>
        </a:p>
      </dsp:txBody>
      <dsp:txXfrm>
        <a:off x="3230612" y="2707475"/>
        <a:ext cx="2944398" cy="6056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B3F25E-AB41-4BBB-B142-6AFB6DA65B67}">
      <dsp:nvSpPr>
        <dsp:cNvPr id="0" name=""/>
        <dsp:cNvSpPr/>
      </dsp:nvSpPr>
      <dsp:spPr>
        <a:xfrm>
          <a:off x="0" y="323046"/>
          <a:ext cx="4972780" cy="757575"/>
        </a:xfrm>
        <a:prstGeom prst="rect">
          <a:avLst/>
        </a:prstGeom>
        <a:solidFill>
          <a:schemeClr val="accent1">
            <a:alpha val="90000"/>
            <a:tint val="4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5943" tIns="270764" rIns="385943" bIns="92456" numCol="1" spcCol="1270" anchor="t" anchorCtr="0">
          <a:noAutofit/>
        </a:bodyPr>
        <a:lstStyle/>
        <a:p>
          <a:pPr marL="114300" lvl="1" indent="-114300" algn="l" defTabSz="577850">
            <a:lnSpc>
              <a:spcPct val="90000"/>
            </a:lnSpc>
            <a:spcBef>
              <a:spcPct val="0"/>
            </a:spcBef>
            <a:spcAft>
              <a:spcPct val="15000"/>
            </a:spcAft>
            <a:buChar char="••"/>
          </a:pPr>
          <a:r>
            <a:rPr lang="en-US" sz="1300" b="1" kern="1200" dirty="0" smtClean="0"/>
            <a:t>One hot encoding</a:t>
          </a:r>
          <a:r>
            <a:rPr lang="en-US" sz="1300" b="0" kern="1200" dirty="0" smtClean="0"/>
            <a:t> : Area Type, City, Tenant Preferred,  Point </a:t>
          </a:r>
          <a:endParaRPr lang="en-US" sz="1300" b="0" kern="1200" dirty="0"/>
        </a:p>
        <a:p>
          <a:pPr marL="114300" lvl="1" indent="-114300" algn="l" defTabSz="577850">
            <a:lnSpc>
              <a:spcPct val="90000"/>
            </a:lnSpc>
            <a:spcBef>
              <a:spcPct val="0"/>
            </a:spcBef>
            <a:spcAft>
              <a:spcPct val="15000"/>
            </a:spcAft>
            <a:buChar char="••"/>
          </a:pPr>
          <a:r>
            <a:rPr lang="en-US" sz="1300" b="1" kern="1200" dirty="0" smtClean="0"/>
            <a:t>Label encoding </a:t>
          </a:r>
          <a:r>
            <a:rPr lang="en-US" sz="1300" b="0" kern="1200" dirty="0" smtClean="0"/>
            <a:t>: Furnishing Status</a:t>
          </a:r>
          <a:endParaRPr lang="en-US" sz="1300" b="0" kern="1200" dirty="0"/>
        </a:p>
      </dsp:txBody>
      <dsp:txXfrm>
        <a:off x="0" y="323046"/>
        <a:ext cx="4972780" cy="757575"/>
      </dsp:txXfrm>
    </dsp:sp>
    <dsp:sp modelId="{82BFD34A-8AD5-4265-B154-70D9FAE43A3C}">
      <dsp:nvSpPr>
        <dsp:cNvPr id="0" name=""/>
        <dsp:cNvSpPr/>
      </dsp:nvSpPr>
      <dsp:spPr>
        <a:xfrm>
          <a:off x="248639" y="131166"/>
          <a:ext cx="3480946" cy="38376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1571" tIns="0" rIns="131571" bIns="0" numCol="1" spcCol="1270" anchor="ctr" anchorCtr="0">
          <a:noAutofit/>
        </a:bodyPr>
        <a:lstStyle/>
        <a:p>
          <a:pPr lvl="0" algn="l" defTabSz="577850">
            <a:lnSpc>
              <a:spcPct val="90000"/>
            </a:lnSpc>
            <a:spcBef>
              <a:spcPct val="0"/>
            </a:spcBef>
            <a:spcAft>
              <a:spcPct val="35000"/>
            </a:spcAft>
          </a:pPr>
          <a:r>
            <a:rPr lang="en-US" sz="1300" b="1" i="0" kern="1200" dirty="0" smtClean="0"/>
            <a:t>Data Encoding</a:t>
          </a:r>
          <a:endParaRPr lang="en-US" sz="1300" b="1" kern="1200" dirty="0"/>
        </a:p>
      </dsp:txBody>
      <dsp:txXfrm>
        <a:off x="267373" y="149900"/>
        <a:ext cx="3443478" cy="346292"/>
      </dsp:txXfrm>
    </dsp:sp>
    <dsp:sp modelId="{B77FE741-204D-48DD-943A-DC4C8EDD249C}">
      <dsp:nvSpPr>
        <dsp:cNvPr id="0" name=""/>
        <dsp:cNvSpPr/>
      </dsp:nvSpPr>
      <dsp:spPr>
        <a:xfrm>
          <a:off x="0" y="1342701"/>
          <a:ext cx="4972780" cy="757575"/>
        </a:xfrm>
        <a:prstGeom prst="rect">
          <a:avLst/>
        </a:prstGeom>
        <a:solidFill>
          <a:schemeClr val="accent1">
            <a:alpha val="90000"/>
            <a:tint val="4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5943" tIns="270764" rIns="385943" bIns="92456" numCol="1" spcCol="1270" anchor="t" anchorCtr="0">
          <a:noAutofit/>
        </a:bodyPr>
        <a:lstStyle/>
        <a:p>
          <a:pPr marL="114300" lvl="1" indent="-114300" algn="l" defTabSz="577850">
            <a:lnSpc>
              <a:spcPct val="90000"/>
            </a:lnSpc>
            <a:spcBef>
              <a:spcPct val="0"/>
            </a:spcBef>
            <a:spcAft>
              <a:spcPct val="15000"/>
            </a:spcAft>
            <a:buChar char="••"/>
          </a:pPr>
          <a:r>
            <a:rPr lang="en-US" sz="1300" b="0" kern="1200" dirty="0" smtClean="0"/>
            <a:t>Feature : </a:t>
          </a:r>
          <a:r>
            <a:rPr lang="en-US" sz="1300" b="1" kern="1200" dirty="0" smtClean="0"/>
            <a:t>all data </a:t>
          </a:r>
          <a:r>
            <a:rPr lang="en-US" sz="1300" b="0" kern="1200" dirty="0" smtClean="0"/>
            <a:t>after preprocessing</a:t>
          </a:r>
          <a:endParaRPr lang="en-US" sz="1300" b="0" kern="1200" dirty="0"/>
        </a:p>
        <a:p>
          <a:pPr marL="114300" lvl="1" indent="-114300" algn="l" defTabSz="577850">
            <a:lnSpc>
              <a:spcPct val="90000"/>
            </a:lnSpc>
            <a:spcBef>
              <a:spcPct val="0"/>
            </a:spcBef>
            <a:spcAft>
              <a:spcPct val="15000"/>
            </a:spcAft>
            <a:buChar char="••"/>
          </a:pPr>
          <a:r>
            <a:rPr lang="en-US" sz="1300" b="0" kern="1200" dirty="0" smtClean="0"/>
            <a:t>Target : </a:t>
          </a:r>
          <a:r>
            <a:rPr lang="en-US" sz="1300" b="1" kern="1200" dirty="0" smtClean="0"/>
            <a:t>Rent</a:t>
          </a:r>
          <a:endParaRPr lang="en-US" sz="1300" b="1" kern="1200" dirty="0"/>
        </a:p>
      </dsp:txBody>
      <dsp:txXfrm>
        <a:off x="0" y="1342701"/>
        <a:ext cx="4972780" cy="757575"/>
      </dsp:txXfrm>
    </dsp:sp>
    <dsp:sp modelId="{0EEED89C-BF4E-431F-90E8-CE9A8DB431E2}">
      <dsp:nvSpPr>
        <dsp:cNvPr id="0" name=""/>
        <dsp:cNvSpPr/>
      </dsp:nvSpPr>
      <dsp:spPr>
        <a:xfrm>
          <a:off x="248639" y="1150821"/>
          <a:ext cx="3480946" cy="38376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1571" tIns="0" rIns="131571" bIns="0" numCol="1" spcCol="1270" anchor="ctr" anchorCtr="0">
          <a:noAutofit/>
        </a:bodyPr>
        <a:lstStyle/>
        <a:p>
          <a:pPr lvl="0" algn="l" defTabSz="577850">
            <a:lnSpc>
              <a:spcPct val="90000"/>
            </a:lnSpc>
            <a:spcBef>
              <a:spcPct val="0"/>
            </a:spcBef>
            <a:spcAft>
              <a:spcPct val="35000"/>
            </a:spcAft>
          </a:pPr>
          <a:r>
            <a:rPr lang="en-US" sz="1300" b="1" i="0" kern="1200" dirty="0" smtClean="0"/>
            <a:t>Describe Feature and Target</a:t>
          </a:r>
          <a:endParaRPr lang="en-US" sz="1300" b="1" kern="1200" dirty="0"/>
        </a:p>
      </dsp:txBody>
      <dsp:txXfrm>
        <a:off x="267373" y="1169555"/>
        <a:ext cx="3443478" cy="346292"/>
      </dsp:txXfrm>
    </dsp:sp>
    <dsp:sp modelId="{EE4F889E-4273-4C9F-9D6B-1C5F50FD2D78}">
      <dsp:nvSpPr>
        <dsp:cNvPr id="0" name=""/>
        <dsp:cNvSpPr/>
      </dsp:nvSpPr>
      <dsp:spPr>
        <a:xfrm>
          <a:off x="0" y="2362356"/>
          <a:ext cx="4972780" cy="757575"/>
        </a:xfrm>
        <a:prstGeom prst="rect">
          <a:avLst/>
        </a:prstGeom>
        <a:solidFill>
          <a:schemeClr val="accent1">
            <a:alpha val="90000"/>
            <a:tint val="4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5943" tIns="270764" rIns="385943"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Library : </a:t>
          </a:r>
          <a:r>
            <a:rPr lang="en-US" sz="1300" kern="1200" dirty="0" err="1" smtClean="0"/>
            <a:t>sklearn.model_selection</a:t>
          </a:r>
          <a:r>
            <a:rPr lang="en-US" sz="1300" kern="1200" dirty="0" smtClean="0"/>
            <a:t> import </a:t>
          </a:r>
          <a:r>
            <a:rPr lang="en-US" sz="1300" b="1" kern="1200" dirty="0" err="1" smtClean="0"/>
            <a:t>train_test_split</a:t>
          </a:r>
          <a:endParaRPr lang="en-US" sz="1300" b="1" kern="1200" dirty="0"/>
        </a:p>
        <a:p>
          <a:pPr marL="114300" lvl="1" indent="-114300" algn="l" defTabSz="577850">
            <a:lnSpc>
              <a:spcPct val="90000"/>
            </a:lnSpc>
            <a:spcBef>
              <a:spcPct val="0"/>
            </a:spcBef>
            <a:spcAft>
              <a:spcPct val="15000"/>
            </a:spcAft>
            <a:buChar char="••"/>
          </a:pPr>
          <a:r>
            <a:rPr lang="en-US" sz="1300" kern="1200" dirty="0" smtClean="0"/>
            <a:t>Test size : </a:t>
          </a:r>
          <a:r>
            <a:rPr lang="en-US" sz="1300" b="1" kern="1200" dirty="0" smtClean="0"/>
            <a:t>0.3</a:t>
          </a:r>
          <a:endParaRPr lang="en-US" sz="1300" b="1" kern="1200" dirty="0"/>
        </a:p>
      </dsp:txBody>
      <dsp:txXfrm>
        <a:off x="0" y="2362356"/>
        <a:ext cx="4972780" cy="757575"/>
      </dsp:txXfrm>
    </dsp:sp>
    <dsp:sp modelId="{EE3A4AF3-AA4C-4697-9D94-FF2C430806AC}">
      <dsp:nvSpPr>
        <dsp:cNvPr id="0" name=""/>
        <dsp:cNvSpPr/>
      </dsp:nvSpPr>
      <dsp:spPr>
        <a:xfrm>
          <a:off x="248639" y="2170476"/>
          <a:ext cx="3480946" cy="38376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1571" tIns="0" rIns="131571" bIns="0" numCol="1" spcCol="1270" anchor="ctr" anchorCtr="0">
          <a:noAutofit/>
        </a:bodyPr>
        <a:lstStyle/>
        <a:p>
          <a:pPr lvl="0" algn="l" defTabSz="577850">
            <a:lnSpc>
              <a:spcPct val="90000"/>
            </a:lnSpc>
            <a:spcBef>
              <a:spcPct val="0"/>
            </a:spcBef>
            <a:spcAft>
              <a:spcPct val="35000"/>
            </a:spcAft>
          </a:pPr>
          <a:r>
            <a:rPr lang="en-US" sz="1300" b="1" kern="1200" dirty="0" smtClean="0"/>
            <a:t>Split data train &amp; </a:t>
          </a:r>
          <a:r>
            <a:rPr lang="en-US" sz="1300" b="1" kern="1200" dirty="0" smtClean="0"/>
            <a:t>test</a:t>
          </a:r>
          <a:endParaRPr lang="en-US" sz="1300" b="1" kern="1200" dirty="0"/>
        </a:p>
      </dsp:txBody>
      <dsp:txXfrm>
        <a:off x="267373" y="2189210"/>
        <a:ext cx="3443478" cy="346292"/>
      </dsp:txXfrm>
    </dsp:sp>
    <dsp:sp modelId="{DEC3100D-F083-4BAA-ABC4-1C12332AEDB9}">
      <dsp:nvSpPr>
        <dsp:cNvPr id="0" name=""/>
        <dsp:cNvSpPr/>
      </dsp:nvSpPr>
      <dsp:spPr>
        <a:xfrm>
          <a:off x="0" y="3382011"/>
          <a:ext cx="4972780" cy="552825"/>
        </a:xfrm>
        <a:prstGeom prst="rect">
          <a:avLst/>
        </a:prstGeom>
        <a:solidFill>
          <a:schemeClr val="accent1">
            <a:alpha val="90000"/>
            <a:tint val="4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5943" tIns="270764" rIns="385943"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Library : </a:t>
          </a:r>
          <a:r>
            <a:rPr lang="en-US" sz="1300" kern="1200" dirty="0" err="1" smtClean="0"/>
            <a:t>sklearn.preprocessing</a:t>
          </a:r>
          <a:r>
            <a:rPr lang="en-US" sz="1300" kern="1200" dirty="0" smtClean="0"/>
            <a:t> import </a:t>
          </a:r>
          <a:r>
            <a:rPr lang="en-US" sz="1300" b="1" kern="1200" dirty="0" err="1" smtClean="0"/>
            <a:t>MinMaxScaler</a:t>
          </a:r>
          <a:endParaRPr lang="en-US" sz="1300" b="1" kern="1200" dirty="0"/>
        </a:p>
      </dsp:txBody>
      <dsp:txXfrm>
        <a:off x="0" y="3382011"/>
        <a:ext cx="4972780" cy="552825"/>
      </dsp:txXfrm>
    </dsp:sp>
    <dsp:sp modelId="{B8DF37F8-80D0-4173-94B2-2543090AFC3E}">
      <dsp:nvSpPr>
        <dsp:cNvPr id="0" name=""/>
        <dsp:cNvSpPr/>
      </dsp:nvSpPr>
      <dsp:spPr>
        <a:xfrm>
          <a:off x="248639" y="3190131"/>
          <a:ext cx="3480946" cy="383760"/>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1571" tIns="0" rIns="131571" bIns="0" numCol="1" spcCol="1270" anchor="ctr" anchorCtr="0">
          <a:noAutofit/>
        </a:bodyPr>
        <a:lstStyle/>
        <a:p>
          <a:pPr lvl="0" algn="l" defTabSz="577850">
            <a:lnSpc>
              <a:spcPct val="90000"/>
            </a:lnSpc>
            <a:spcBef>
              <a:spcPct val="0"/>
            </a:spcBef>
            <a:spcAft>
              <a:spcPct val="35000"/>
            </a:spcAft>
          </a:pPr>
          <a:r>
            <a:rPr lang="en-US" sz="1300" b="1" kern="1200" dirty="0" smtClean="0"/>
            <a:t>Data scaling </a:t>
          </a:r>
          <a:r>
            <a:rPr lang="en-US" sz="1300" b="1" kern="1200" dirty="0" smtClean="0"/>
            <a:t>with</a:t>
          </a:r>
          <a:endParaRPr lang="en-US" sz="1300" b="1" kern="1200" dirty="0"/>
        </a:p>
      </dsp:txBody>
      <dsp:txXfrm>
        <a:off x="267373" y="3208865"/>
        <a:ext cx="3443478" cy="34629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B6A2CE-27ED-4B81-B350-A3B4664F93B0}">
      <dsp:nvSpPr>
        <dsp:cNvPr id="0" name=""/>
        <dsp:cNvSpPr/>
      </dsp:nvSpPr>
      <dsp:spPr>
        <a:xfrm>
          <a:off x="6070" y="686032"/>
          <a:ext cx="1738594" cy="108000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Fit model</a:t>
          </a:r>
          <a:endParaRPr lang="en-US" sz="1300" kern="1200" dirty="0"/>
        </a:p>
        <a:p>
          <a:pPr marL="114300" lvl="1" indent="-114300" algn="l" defTabSz="577850">
            <a:lnSpc>
              <a:spcPct val="90000"/>
            </a:lnSpc>
            <a:spcBef>
              <a:spcPct val="0"/>
            </a:spcBef>
            <a:spcAft>
              <a:spcPct val="15000"/>
            </a:spcAft>
            <a:buChar char="••"/>
          </a:pPr>
          <a:r>
            <a:rPr lang="en-US" sz="1300" b="1" kern="1200" dirty="0" smtClean="0"/>
            <a:t>model use</a:t>
          </a:r>
          <a:r>
            <a:rPr lang="en-US" sz="1300" kern="1200" dirty="0" smtClean="0"/>
            <a:t>: random forest </a:t>
          </a:r>
          <a:r>
            <a:rPr lang="en-US" sz="1300" kern="1200" dirty="0" err="1" smtClean="0"/>
            <a:t>regressor</a:t>
          </a:r>
          <a:endParaRPr lang="en-US" sz="1300" kern="1200" dirty="0"/>
        </a:p>
      </dsp:txBody>
      <dsp:txXfrm>
        <a:off x="30924" y="710886"/>
        <a:ext cx="1688886" cy="798865"/>
      </dsp:txXfrm>
    </dsp:sp>
    <dsp:sp modelId="{BB5C434C-2DF2-442C-BF1D-CEE482C1AF63}">
      <dsp:nvSpPr>
        <dsp:cNvPr id="0" name=""/>
        <dsp:cNvSpPr/>
      </dsp:nvSpPr>
      <dsp:spPr>
        <a:xfrm>
          <a:off x="795325" y="384257"/>
          <a:ext cx="2109969" cy="2109969"/>
        </a:xfrm>
        <a:prstGeom prst="leftCircularArrow">
          <a:avLst>
            <a:gd name="adj1" fmla="val 3368"/>
            <a:gd name="adj2" fmla="val 416583"/>
            <a:gd name="adj3" fmla="val 1916544"/>
            <a:gd name="adj4" fmla="val 8748939"/>
            <a:gd name="adj5" fmla="val 392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ED7C359-99D1-4C8D-8147-1C7E2076FDED}">
      <dsp:nvSpPr>
        <dsp:cNvPr id="0" name=""/>
        <dsp:cNvSpPr/>
      </dsp:nvSpPr>
      <dsp:spPr>
        <a:xfrm>
          <a:off x="591275" y="1556739"/>
          <a:ext cx="900002" cy="4319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sz="2100" kern="1200" dirty="0" smtClean="0"/>
            <a:t>1</a:t>
          </a:r>
          <a:endParaRPr lang="en-US" sz="2100" kern="1200" dirty="0"/>
        </a:p>
      </dsp:txBody>
      <dsp:txXfrm>
        <a:off x="603928" y="1569392"/>
        <a:ext cx="874696" cy="406692"/>
      </dsp:txXfrm>
    </dsp:sp>
    <dsp:sp modelId="{6CE6A0D0-E896-4DEB-ADB7-E1F641EFF7F6}">
      <dsp:nvSpPr>
        <dsp:cNvPr id="0" name=""/>
        <dsp:cNvSpPr/>
      </dsp:nvSpPr>
      <dsp:spPr>
        <a:xfrm>
          <a:off x="2083066" y="724245"/>
          <a:ext cx="1738594" cy="108000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b="1" kern="1200" dirty="0" smtClean="0"/>
            <a:t>Predict</a:t>
          </a:r>
          <a:r>
            <a:rPr lang="en-US" sz="1300" kern="1200" dirty="0" smtClean="0"/>
            <a:t> </a:t>
          </a:r>
          <a:r>
            <a:rPr lang="en-US" sz="1300" kern="1200" dirty="0" smtClean="0"/>
            <a:t>data</a:t>
          </a:r>
          <a:endParaRPr lang="en-US" sz="1300" kern="1200" dirty="0"/>
        </a:p>
      </dsp:txBody>
      <dsp:txXfrm>
        <a:off x="2107920" y="980528"/>
        <a:ext cx="1688886" cy="798865"/>
      </dsp:txXfrm>
    </dsp:sp>
    <dsp:sp modelId="{858A1C72-EBED-45EE-8C6F-A96426932AF8}">
      <dsp:nvSpPr>
        <dsp:cNvPr id="0" name=""/>
        <dsp:cNvSpPr/>
      </dsp:nvSpPr>
      <dsp:spPr>
        <a:xfrm>
          <a:off x="2867384" y="-30679"/>
          <a:ext cx="2235971" cy="2235971"/>
        </a:xfrm>
        <a:prstGeom prst="circularArrow">
          <a:avLst>
            <a:gd name="adj1" fmla="val 3178"/>
            <a:gd name="adj2" fmla="val 391343"/>
            <a:gd name="adj3" fmla="val 19673470"/>
            <a:gd name="adj4" fmla="val 12815835"/>
            <a:gd name="adj5" fmla="val 370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2C8DA51-37CC-435F-83F4-F98498A6E937}">
      <dsp:nvSpPr>
        <dsp:cNvPr id="0" name=""/>
        <dsp:cNvSpPr/>
      </dsp:nvSpPr>
      <dsp:spPr>
        <a:xfrm>
          <a:off x="2668270" y="511267"/>
          <a:ext cx="900002" cy="4319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2</a:t>
          </a:r>
          <a:endParaRPr lang="en-US" sz="2000" kern="1200" dirty="0"/>
        </a:p>
      </dsp:txBody>
      <dsp:txXfrm>
        <a:off x="2680923" y="523920"/>
        <a:ext cx="874696" cy="406692"/>
      </dsp:txXfrm>
    </dsp:sp>
    <dsp:sp modelId="{17A29402-E4BF-40E7-B940-5D5F95576C69}">
      <dsp:nvSpPr>
        <dsp:cNvPr id="0" name=""/>
        <dsp:cNvSpPr/>
      </dsp:nvSpPr>
      <dsp:spPr>
        <a:xfrm>
          <a:off x="4160061" y="686032"/>
          <a:ext cx="1738594" cy="108000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b="1" i="0" kern="1200" dirty="0" err="1" smtClean="0"/>
            <a:t>Hyperparameter</a:t>
          </a:r>
          <a:r>
            <a:rPr lang="en-US" sz="1300" b="1" i="0" kern="1200" dirty="0" smtClean="0"/>
            <a:t> Tuning</a:t>
          </a:r>
          <a:endParaRPr lang="en-US" sz="1300" kern="1200" dirty="0"/>
        </a:p>
      </dsp:txBody>
      <dsp:txXfrm>
        <a:off x="4184915" y="710886"/>
        <a:ext cx="1688886" cy="798865"/>
      </dsp:txXfrm>
    </dsp:sp>
    <dsp:sp modelId="{996BA942-1273-4AB0-9C7A-D108F0029FF9}">
      <dsp:nvSpPr>
        <dsp:cNvPr id="0" name=""/>
        <dsp:cNvSpPr/>
      </dsp:nvSpPr>
      <dsp:spPr>
        <a:xfrm>
          <a:off x="4935656" y="380326"/>
          <a:ext cx="2122039" cy="2122039"/>
        </a:xfrm>
        <a:prstGeom prst="leftCircularArrow">
          <a:avLst>
            <a:gd name="adj1" fmla="val 3349"/>
            <a:gd name="adj2" fmla="val 414025"/>
            <a:gd name="adj3" fmla="val 1896069"/>
            <a:gd name="adj4" fmla="val 8731022"/>
            <a:gd name="adj5" fmla="val 390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005EDB1-96D1-4A64-B0B5-F5872CFB1E72}">
      <dsp:nvSpPr>
        <dsp:cNvPr id="0" name=""/>
        <dsp:cNvSpPr/>
      </dsp:nvSpPr>
      <dsp:spPr>
        <a:xfrm>
          <a:off x="4735541" y="1566468"/>
          <a:ext cx="900002" cy="4319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3</a:t>
          </a:r>
          <a:endParaRPr lang="en-US" sz="2000" kern="1200" dirty="0"/>
        </a:p>
      </dsp:txBody>
      <dsp:txXfrm>
        <a:off x="4748194" y="1579121"/>
        <a:ext cx="874696" cy="406692"/>
      </dsp:txXfrm>
    </dsp:sp>
    <dsp:sp modelId="{38D634E0-388D-4FDD-B3E7-3969FF651E27}">
      <dsp:nvSpPr>
        <dsp:cNvPr id="0" name=""/>
        <dsp:cNvSpPr/>
      </dsp:nvSpPr>
      <dsp:spPr>
        <a:xfrm>
          <a:off x="6237056" y="724245"/>
          <a:ext cx="1738594" cy="108000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Fit </a:t>
          </a:r>
          <a:r>
            <a:rPr lang="en-US" sz="1300" kern="1200" dirty="0" smtClean="0"/>
            <a:t>final </a:t>
          </a:r>
          <a:r>
            <a:rPr lang="en-US" sz="1300" kern="1200" dirty="0" smtClean="0"/>
            <a:t>model after </a:t>
          </a:r>
          <a:r>
            <a:rPr lang="en-US" sz="1300" kern="1200" dirty="0" err="1" smtClean="0"/>
            <a:t>hyperparameter</a:t>
          </a:r>
          <a:r>
            <a:rPr lang="en-US" sz="1300" kern="1200" dirty="0" smtClean="0"/>
            <a:t> tuning</a:t>
          </a:r>
          <a:endParaRPr lang="en-US" sz="1300" kern="1200" dirty="0"/>
        </a:p>
      </dsp:txBody>
      <dsp:txXfrm>
        <a:off x="6261910" y="980528"/>
        <a:ext cx="1688886" cy="798865"/>
      </dsp:txXfrm>
    </dsp:sp>
    <dsp:sp modelId="{A3DB7DC2-020D-496A-A3D1-BDDA05019396}">
      <dsp:nvSpPr>
        <dsp:cNvPr id="0" name=""/>
        <dsp:cNvSpPr/>
      </dsp:nvSpPr>
      <dsp:spPr>
        <a:xfrm>
          <a:off x="7018206" y="-35949"/>
          <a:ext cx="2236782" cy="2236782"/>
        </a:xfrm>
        <a:prstGeom prst="circularArrow">
          <a:avLst>
            <a:gd name="adj1" fmla="val 3177"/>
            <a:gd name="adj2" fmla="val 391191"/>
            <a:gd name="adj3" fmla="val 19692045"/>
            <a:gd name="adj4" fmla="val 12834257"/>
            <a:gd name="adj5" fmla="val 370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085843B-3522-46C7-BB4B-95FD7BC28A6D}">
      <dsp:nvSpPr>
        <dsp:cNvPr id="0" name=""/>
        <dsp:cNvSpPr/>
      </dsp:nvSpPr>
      <dsp:spPr>
        <a:xfrm>
          <a:off x="6822261" y="501538"/>
          <a:ext cx="900002" cy="4319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4</a:t>
          </a:r>
          <a:endParaRPr lang="en-US" sz="2000" kern="1200" dirty="0"/>
        </a:p>
      </dsp:txBody>
      <dsp:txXfrm>
        <a:off x="6834914" y="514191"/>
        <a:ext cx="874696" cy="406692"/>
      </dsp:txXfrm>
    </dsp:sp>
    <dsp:sp modelId="{B7D11DAB-25E3-47AF-88FB-35199ABA8918}">
      <dsp:nvSpPr>
        <dsp:cNvPr id="0" name=""/>
        <dsp:cNvSpPr/>
      </dsp:nvSpPr>
      <dsp:spPr>
        <a:xfrm>
          <a:off x="8314052" y="686032"/>
          <a:ext cx="1738594" cy="108000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Predict data</a:t>
          </a:r>
          <a:endParaRPr lang="en-US" sz="1300" kern="1200" dirty="0"/>
        </a:p>
      </dsp:txBody>
      <dsp:txXfrm>
        <a:off x="8338906" y="710886"/>
        <a:ext cx="1688886" cy="798865"/>
      </dsp:txXfrm>
    </dsp:sp>
    <dsp:sp modelId="{DCCC3294-0D44-47C9-A4A7-D922A393CCB8}">
      <dsp:nvSpPr>
        <dsp:cNvPr id="0" name=""/>
        <dsp:cNvSpPr/>
      </dsp:nvSpPr>
      <dsp:spPr>
        <a:xfrm>
          <a:off x="8899256" y="1537284"/>
          <a:ext cx="900002" cy="4319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5</a:t>
          </a:r>
          <a:endParaRPr lang="en-US" sz="2000" kern="1200" dirty="0"/>
        </a:p>
      </dsp:txBody>
      <dsp:txXfrm>
        <a:off x="8911909" y="1549937"/>
        <a:ext cx="874696" cy="406692"/>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BendingPictureSemiTransparentText">
  <dgm:title val=""/>
  <dgm:desc val=""/>
  <dgm:catLst>
    <dgm:cat type="picture" pri="7000"/>
    <dgm:cat type="pictureconvert" pri="7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h" fact="1.19"/>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1667"/>
        </dgm:alg>
        <dgm:shape xmlns:r="http://schemas.openxmlformats.org/officeDocument/2006/relationships" r:blip="">
          <dgm:adjLst/>
        </dgm:shape>
        <dgm:constrLst>
          <dgm:constr type="l" for="ch" forName="rect1" refType="w" fact="0"/>
          <dgm:constr type="t" for="ch" forName="rect1" refType="h" fact="0"/>
          <dgm:constr type="w" for="ch" forName="rect1" refType="w"/>
          <dgm:constr type="h" for="ch" forName="rect1" refType="h"/>
          <dgm:constr type="l" for="ch" forName="rect2" refType="w" fact="0"/>
          <dgm:constr type="t" for="ch" forName="rect2" refType="h" fact="0.7"/>
          <dgm:constr type="w" for="ch" forName="rect2" refType="w"/>
          <dgm:constr type="h" for="ch" forName="rect2" refType="h" fact="0.24"/>
        </dgm:constrLst>
        <dgm:layoutNode name="rect1" styleLbl="bgShp">
          <dgm:alg type="sp"/>
          <dgm:shape xmlns:r="http://schemas.openxmlformats.org/officeDocument/2006/relationships" type="rect" r:blip="" blipPhldr="1">
            <dgm:adjLst/>
          </dgm:shape>
          <dgm:presOf/>
        </dgm:layoutNode>
        <dgm:layoutNode name="rect2" styleLbl="trBgShp">
          <dgm:varLst>
            <dgm:bulletEnabled val="1"/>
          </dgm:varLst>
          <dgm:alg type="tx">
            <dgm:param type="txAnchorVertCh" val="mid"/>
          </dgm:alg>
          <dgm:shape xmlns:r="http://schemas.openxmlformats.org/officeDocument/2006/relationships" type="rect" r:blip="">
            <dgm:adjLst/>
          </dgm:shape>
          <dgm:presOf axis="desOr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870EB4B-2307-4C55-9882-7A70F796DC01}"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347B4-510A-480B-8E73-8E46CDA81C3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5767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70EB4B-2307-4C55-9882-7A70F796DC01}"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347B4-510A-480B-8E73-8E46CDA81C33}" type="slidenum">
              <a:rPr lang="en-US" smtClean="0"/>
              <a:t>‹#›</a:t>
            </a:fld>
            <a:endParaRPr lang="en-US"/>
          </a:p>
        </p:txBody>
      </p:sp>
    </p:spTree>
    <p:extLst>
      <p:ext uri="{BB962C8B-B14F-4D97-AF65-F5344CB8AC3E}">
        <p14:creationId xmlns:p14="http://schemas.microsoft.com/office/powerpoint/2010/main" val="540283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70EB4B-2307-4C55-9882-7A70F796DC01}"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347B4-510A-480B-8E73-8E46CDA81C33}" type="slidenum">
              <a:rPr lang="en-US" smtClean="0"/>
              <a:t>‹#›</a:t>
            </a:fld>
            <a:endParaRPr lang="en-US"/>
          </a:p>
        </p:txBody>
      </p:sp>
    </p:spTree>
    <p:extLst>
      <p:ext uri="{BB962C8B-B14F-4D97-AF65-F5344CB8AC3E}">
        <p14:creationId xmlns:p14="http://schemas.microsoft.com/office/powerpoint/2010/main" val="2944165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70EB4B-2307-4C55-9882-7A70F796DC01}"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347B4-510A-480B-8E73-8E46CDA81C33}" type="slidenum">
              <a:rPr lang="en-US" smtClean="0"/>
              <a:t>‹#›</a:t>
            </a:fld>
            <a:endParaRPr lang="en-US"/>
          </a:p>
        </p:txBody>
      </p:sp>
    </p:spTree>
    <p:extLst>
      <p:ext uri="{BB962C8B-B14F-4D97-AF65-F5344CB8AC3E}">
        <p14:creationId xmlns:p14="http://schemas.microsoft.com/office/powerpoint/2010/main" val="2910899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870EB4B-2307-4C55-9882-7A70F796DC01}"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347B4-510A-480B-8E73-8E46CDA81C3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2907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870EB4B-2307-4C55-9882-7A70F796DC01}" type="datetimeFigureOut">
              <a:rPr lang="en-US" smtClean="0"/>
              <a:t>8/22/2022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8347B4-510A-480B-8E73-8E46CDA81C33}" type="slidenum">
              <a:rPr lang="en-US" smtClean="0"/>
              <a:t>‹#›</a:t>
            </a:fld>
            <a:endParaRPr lang="en-US"/>
          </a:p>
        </p:txBody>
      </p:sp>
    </p:spTree>
    <p:extLst>
      <p:ext uri="{BB962C8B-B14F-4D97-AF65-F5344CB8AC3E}">
        <p14:creationId xmlns:p14="http://schemas.microsoft.com/office/powerpoint/2010/main" val="1924827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870EB4B-2307-4C55-9882-7A70F796DC01}" type="datetimeFigureOut">
              <a:rPr lang="en-US" smtClean="0"/>
              <a:t>8/22/2022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8347B4-510A-480B-8E73-8E46CDA81C33}" type="slidenum">
              <a:rPr lang="en-US" smtClean="0"/>
              <a:t>‹#›</a:t>
            </a:fld>
            <a:endParaRPr lang="en-US"/>
          </a:p>
        </p:txBody>
      </p:sp>
    </p:spTree>
    <p:extLst>
      <p:ext uri="{BB962C8B-B14F-4D97-AF65-F5344CB8AC3E}">
        <p14:creationId xmlns:p14="http://schemas.microsoft.com/office/powerpoint/2010/main" val="3283498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870EB4B-2307-4C55-9882-7A70F796DC01}" type="datetimeFigureOut">
              <a:rPr lang="en-US" smtClean="0"/>
              <a:t>8/22/2022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8347B4-510A-480B-8E73-8E46CDA81C33}" type="slidenum">
              <a:rPr lang="en-US" smtClean="0"/>
              <a:t>‹#›</a:t>
            </a:fld>
            <a:endParaRPr lang="en-US"/>
          </a:p>
        </p:txBody>
      </p:sp>
    </p:spTree>
    <p:extLst>
      <p:ext uri="{BB962C8B-B14F-4D97-AF65-F5344CB8AC3E}">
        <p14:creationId xmlns:p14="http://schemas.microsoft.com/office/powerpoint/2010/main" val="4274622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870EB4B-2307-4C55-9882-7A70F796DC01}" type="datetimeFigureOut">
              <a:rPr lang="en-US" smtClean="0"/>
              <a:t>8/22/2022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38347B4-510A-480B-8E73-8E46CDA81C33}" type="slidenum">
              <a:rPr lang="en-US" smtClean="0"/>
              <a:t>‹#›</a:t>
            </a:fld>
            <a:endParaRPr lang="en-US"/>
          </a:p>
        </p:txBody>
      </p:sp>
    </p:spTree>
    <p:extLst>
      <p:ext uri="{BB962C8B-B14F-4D97-AF65-F5344CB8AC3E}">
        <p14:creationId xmlns:p14="http://schemas.microsoft.com/office/powerpoint/2010/main" val="3959062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870EB4B-2307-4C55-9882-7A70F796DC01}" type="datetimeFigureOut">
              <a:rPr lang="en-US" smtClean="0"/>
              <a:t>8/22/2022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38347B4-510A-480B-8E73-8E46CDA81C33}" type="slidenum">
              <a:rPr lang="en-US" smtClean="0"/>
              <a:t>‹#›</a:t>
            </a:fld>
            <a:endParaRPr lang="en-US"/>
          </a:p>
        </p:txBody>
      </p:sp>
    </p:spTree>
    <p:extLst>
      <p:ext uri="{BB962C8B-B14F-4D97-AF65-F5344CB8AC3E}">
        <p14:creationId xmlns:p14="http://schemas.microsoft.com/office/powerpoint/2010/main" val="3177224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870EB4B-2307-4C55-9882-7A70F796DC01}" type="datetimeFigureOut">
              <a:rPr lang="en-US" smtClean="0"/>
              <a:t>8/22/2022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8347B4-510A-480B-8E73-8E46CDA81C33}" type="slidenum">
              <a:rPr lang="en-US" smtClean="0"/>
              <a:t>‹#›</a:t>
            </a:fld>
            <a:endParaRPr lang="en-US"/>
          </a:p>
        </p:txBody>
      </p:sp>
    </p:spTree>
    <p:extLst>
      <p:ext uri="{BB962C8B-B14F-4D97-AF65-F5344CB8AC3E}">
        <p14:creationId xmlns:p14="http://schemas.microsoft.com/office/powerpoint/2010/main" val="1883438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870EB4B-2307-4C55-9882-7A70F796DC01}" type="datetimeFigureOut">
              <a:rPr lang="en-US" smtClean="0"/>
              <a:t>8/22/2022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38347B4-510A-480B-8E73-8E46CDA81C3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90820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Layout" Target="../slideLayouts/slideLayout2.xml"/><Relationship Id="rId4" Type="http://schemas.microsoft.com/office/2007/relationships/hdphoto" Target="../media/hdphoto4.wdp"/></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Layout" Target="../diagrams/layout4.xml"/><Relationship Id="rId7" Type="http://schemas.openxmlformats.org/officeDocument/2006/relationships/image" Target="../media/image15.jpe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 Id="rId9" Type="http://schemas.microsoft.com/office/2007/relationships/hdphoto" Target="../media/hdphoto5.wdp"/></Relationships>
</file>

<file path=ppt/slides/_rels/slide12.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diagramLayout" Target="../diagrams/layout5.xml"/><Relationship Id="rId7" Type="http://schemas.openxmlformats.org/officeDocument/2006/relationships/image" Target="../media/image17.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microsoft.com/office/2007/relationships/hdphoto" Target="../media/hdphoto7.wdp"/><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hyperlink" Target="https://www.kaggle.com/code/syahidarbi04/rent-predict" TargetMode="External"/><Relationship Id="rId2" Type="http://schemas.openxmlformats.org/officeDocument/2006/relationships/hyperlink" Target="mailto:syahidarbi04@gmail.com" TargetMode="External"/><Relationship Id="rId1" Type="http://schemas.openxmlformats.org/officeDocument/2006/relationships/slideLayout" Target="../slideLayouts/slideLayout8.xml"/><Relationship Id="rId4" Type="http://schemas.openxmlformats.org/officeDocument/2006/relationships/image" Target="../media/image26.jp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microsoft.com/office/2007/relationships/hdphoto" Target="../media/hdphoto2.wdp"/><Relationship Id="rId4" Type="http://schemas.openxmlformats.org/officeDocument/2006/relationships/diagramQuickStyle" Target="../diagrams/quickStyle1.xml"/><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microsoft.com/office/2007/relationships/hdphoto" Target="../media/hdphoto3.wdp"/><Relationship Id="rId13" Type="http://schemas.microsoft.com/office/2007/relationships/diagramDrawing" Target="../diagrams/drawing3.xml"/><Relationship Id="rId3" Type="http://schemas.openxmlformats.org/officeDocument/2006/relationships/diagramLayout" Target="../diagrams/layout2.xml"/><Relationship Id="rId7" Type="http://schemas.openxmlformats.org/officeDocument/2006/relationships/image" Target="../media/image6.png"/><Relationship Id="rId12" Type="http://schemas.openxmlformats.org/officeDocument/2006/relationships/diagramColors" Target="../diagrams/colors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openxmlformats.org/officeDocument/2006/relationships/diagramQuickStyle" Target="../diagrams/quickStyle3.xml"/><Relationship Id="rId5" Type="http://schemas.openxmlformats.org/officeDocument/2006/relationships/diagramColors" Target="../diagrams/colors2.xml"/><Relationship Id="rId10" Type="http://schemas.openxmlformats.org/officeDocument/2006/relationships/diagramLayout" Target="../diagrams/layout3.xml"/><Relationship Id="rId4" Type="http://schemas.openxmlformats.org/officeDocument/2006/relationships/diagramQuickStyle" Target="../diagrams/quickStyle2.xml"/><Relationship Id="rId9"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2.xml"/><Relationship Id="rId4" Type="http://schemas.microsoft.com/office/2007/relationships/hdphoto" Target="../media/hdphoto4.wdp"/></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2.xml"/><Relationship Id="rId4" Type="http://schemas.microsoft.com/office/2007/relationships/hdphoto" Target="../media/hdphoto4.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Portfolio data science</a:t>
            </a:r>
            <a:endParaRPr lang="en-US" b="1" dirty="0"/>
          </a:p>
        </p:txBody>
      </p:sp>
      <p:sp>
        <p:nvSpPr>
          <p:cNvPr id="3" name="Subtitle 2"/>
          <p:cNvSpPr>
            <a:spLocks noGrp="1"/>
          </p:cNvSpPr>
          <p:nvPr>
            <p:ph type="subTitle" idx="1"/>
          </p:nvPr>
        </p:nvSpPr>
        <p:spPr/>
        <p:txBody>
          <a:bodyPr/>
          <a:lstStyle/>
          <a:p>
            <a:r>
              <a:rPr lang="en-US" dirty="0" err="1" smtClean="0"/>
              <a:t>Syahid</a:t>
            </a:r>
            <a:r>
              <a:rPr lang="en-US" dirty="0" smtClean="0"/>
              <a:t> </a:t>
            </a:r>
            <a:r>
              <a:rPr lang="en-US" dirty="0" err="1" smtClean="0"/>
              <a:t>arbi</a:t>
            </a:r>
            <a:endParaRPr lang="en-US" dirty="0"/>
          </a:p>
        </p:txBody>
      </p:sp>
    </p:spTree>
    <p:extLst>
      <p:ext uri="{BB962C8B-B14F-4D97-AF65-F5344CB8AC3E}">
        <p14:creationId xmlns:p14="http://schemas.microsoft.com/office/powerpoint/2010/main" val="27319985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Exploratory data analysis</a:t>
            </a:r>
          </a:p>
        </p:txBody>
      </p:sp>
      <p:sp>
        <p:nvSpPr>
          <p:cNvPr id="5" name="TextBox 4"/>
          <p:cNvSpPr txBox="1"/>
          <p:nvPr/>
        </p:nvSpPr>
        <p:spPr>
          <a:xfrm>
            <a:off x="8327571" y="2023178"/>
            <a:ext cx="2828109" cy="3970318"/>
          </a:xfrm>
          <a:prstGeom prst="rect">
            <a:avLst/>
          </a:prstGeom>
          <a:noFill/>
        </p:spPr>
        <p:txBody>
          <a:bodyPr wrap="square" rtlCol="0">
            <a:spAutoFit/>
          </a:bodyPr>
          <a:lstStyle/>
          <a:p>
            <a:r>
              <a:rPr lang="en-US" dirty="0"/>
              <a:t>From the data, it is known that the agent can increase the rental price of the house/apartment up to 3 times the price given by the owner</a:t>
            </a:r>
            <a:r>
              <a:rPr lang="en-US" dirty="0" smtClean="0"/>
              <a:t>.</a:t>
            </a:r>
          </a:p>
          <a:p>
            <a:endParaRPr lang="en-US" dirty="0"/>
          </a:p>
          <a:p>
            <a:r>
              <a:rPr lang="en-US" dirty="0" smtClean="0"/>
              <a:t>To </a:t>
            </a:r>
            <a:r>
              <a:rPr lang="en-US" dirty="0"/>
              <a:t>get a cheaper house/apartment rental price, it's a good idea to look for the owner directly because quite a lot of houses are rented directly by the owner.</a:t>
            </a:r>
            <a:endParaRPr lang="en-US" dirty="0" smtClean="0"/>
          </a:p>
        </p:txBody>
      </p:sp>
      <p:pic>
        <p:nvPicPr>
          <p:cNvPr id="6" name="Picture 5"/>
          <p:cNvPicPr>
            <a:picLocks noChangeAspect="1"/>
          </p:cNvPicPr>
          <p:nvPr/>
        </p:nvPicPr>
        <p:blipFill>
          <a:blip r:embed="rId2"/>
          <a:stretch>
            <a:fillRect/>
          </a:stretch>
        </p:blipFill>
        <p:spPr>
          <a:xfrm>
            <a:off x="1097280" y="2445040"/>
            <a:ext cx="7117802" cy="3126593"/>
          </a:xfrm>
          <a:prstGeom prst="rect">
            <a:avLst/>
          </a:prstGeom>
        </p:spPr>
      </p:pic>
      <p:pic>
        <p:nvPicPr>
          <p:cNvPr id="7" name="Picture 8" descr="Histogram Vector Art, Icons, and Graphics for Free Download"/>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0" b="100000" l="710" r="100000">
                        <a14:foregroundMark x1="11190" y1="58660" x2="8881" y2="61438"/>
                        <a14:foregroundMark x1="7282" y1="68301" x2="9769" y2="73039"/>
                        <a14:foregroundMark x1="25577" y1="76961" x2="29663" y2="78758"/>
                        <a14:foregroundMark x1="28242" y1="82026" x2="28597" y2="81699"/>
                        <a14:foregroundMark x1="61989" y1="81209" x2="69805" y2="87582"/>
                        <a14:foregroundMark x1="69805" y1="87582" x2="69805" y2="87582"/>
                        <a14:backgroundMark x1="9059" y1="22876" x2="17940" y2="31699"/>
                        <a14:backgroundMark x1="28242" y1="21078" x2="38544" y2="16013"/>
                        <a14:backgroundMark x1="24689" y1="9314" x2="24689" y2="9314"/>
                      </a14:backgroundRemoval>
                    </a14:imgEffect>
                  </a14:imgLayer>
                </a14:imgProps>
              </a:ext>
              <a:ext uri="{28A0092B-C50C-407E-A947-70E740481C1C}">
                <a14:useLocalDpi xmlns:a14="http://schemas.microsoft.com/office/drawing/2010/main" val="0"/>
              </a:ext>
            </a:extLst>
          </a:blip>
          <a:srcRect/>
          <a:stretch>
            <a:fillRect/>
          </a:stretch>
        </p:blipFill>
        <p:spPr bwMode="auto">
          <a:xfrm>
            <a:off x="10094351" y="583660"/>
            <a:ext cx="1061329" cy="115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40903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Model preparation</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47644039"/>
              </p:ext>
            </p:extLst>
          </p:nvPr>
        </p:nvGraphicFramePr>
        <p:xfrm>
          <a:off x="1097280" y="2237520"/>
          <a:ext cx="4972780" cy="40660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1097280" y="1868188"/>
            <a:ext cx="4265527" cy="369332"/>
          </a:xfrm>
          <a:prstGeom prst="rect">
            <a:avLst/>
          </a:prstGeom>
          <a:noFill/>
        </p:spPr>
        <p:txBody>
          <a:bodyPr wrap="none" rtlCol="0">
            <a:spAutoFit/>
          </a:bodyPr>
          <a:lstStyle/>
          <a:p>
            <a:r>
              <a:rPr lang="en-US" b="1" dirty="0"/>
              <a:t>The steps taken for </a:t>
            </a:r>
            <a:r>
              <a:rPr lang="en-US" b="1" dirty="0" smtClean="0"/>
              <a:t>model preparation </a:t>
            </a:r>
            <a:r>
              <a:rPr lang="en-US" b="1" dirty="0"/>
              <a:t>are:</a:t>
            </a:r>
            <a:endParaRPr lang="en-US" b="1" dirty="0"/>
          </a:p>
        </p:txBody>
      </p:sp>
      <p:pic>
        <p:nvPicPr>
          <p:cNvPr id="4098" name="Picture 2" descr="Architects working on building model Free Vector - Nohat - Free for designe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26480" y="1868188"/>
            <a:ext cx="5029200" cy="443533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8">
            <a:extLst>
              <a:ext uri="{BEBA8EAE-BF5A-486C-A8C5-ECC9F3942E4B}">
                <a14:imgProps xmlns:a14="http://schemas.microsoft.com/office/drawing/2010/main">
                  <a14:imgLayer r:embed="rId9">
                    <a14:imgEffect>
                      <a14:backgroundRemoval t="0" b="100000" l="0" r="100000">
                        <a14:foregroundMark x1="31111" y1="49778" x2="31556" y2="49333"/>
                        <a14:foregroundMark x1="64444" y1="45778" x2="64444" y2="45778"/>
                        <a14:foregroundMark x1="52889" y1="67111" x2="52889" y2="67111"/>
                        <a14:foregroundMark x1="48889" y1="56000" x2="48889" y2="56000"/>
                        <a14:foregroundMark x1="48889" y1="46222" x2="48889" y2="46222"/>
                        <a14:foregroundMark x1="44444" y1="15111" x2="44444" y2="15111"/>
                        <a14:foregroundMark x1="90667" y1="24000" x2="90667" y2="24000"/>
                        <a14:foregroundMark x1="95556" y1="48889" x2="95556" y2="48889"/>
                        <a14:foregroundMark x1="90222" y1="74222" x2="90222" y2="74222"/>
                        <a14:foregroundMark x1="12000" y1="73778" x2="12000" y2="73778"/>
                        <a14:foregroundMark x1="4444" y1="48000" x2="4444" y2="48000"/>
                        <a14:foregroundMark x1="10222" y1="26667" x2="10222" y2="26667"/>
                      </a14:backgroundRemoval>
                    </a14:imgEffect>
                  </a14:imgLayer>
                </a14:imgProps>
              </a:ext>
            </a:extLst>
          </a:blip>
          <a:stretch>
            <a:fillRect/>
          </a:stretch>
        </p:blipFill>
        <p:spPr>
          <a:xfrm>
            <a:off x="10332900" y="914580"/>
            <a:ext cx="822780" cy="822780"/>
          </a:xfrm>
          <a:prstGeom prst="rect">
            <a:avLst/>
          </a:prstGeom>
        </p:spPr>
      </p:pic>
    </p:spTree>
    <p:extLst>
      <p:ext uri="{BB962C8B-B14F-4D97-AF65-F5344CB8AC3E}">
        <p14:creationId xmlns:p14="http://schemas.microsoft.com/office/powerpoint/2010/main" val="21605851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Modeling</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31862184"/>
              </p:ext>
            </p:extLst>
          </p:nvPr>
        </p:nvGraphicFramePr>
        <p:xfrm>
          <a:off x="1097280" y="2354095"/>
          <a:ext cx="10058717" cy="2490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126" name="Picture 6" descr="Data modelling Icons &amp; Symbols"/>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10315419" y="897098"/>
            <a:ext cx="840261" cy="840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24501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Model evaluation</a:t>
            </a:r>
            <a:endParaRPr lang="en-US" b="1" dirty="0"/>
          </a:p>
        </p:txBody>
      </p:sp>
      <p:sp>
        <p:nvSpPr>
          <p:cNvPr id="11" name="TextBox 10"/>
          <p:cNvSpPr txBox="1"/>
          <p:nvPr/>
        </p:nvSpPr>
        <p:spPr>
          <a:xfrm>
            <a:off x="1097280" y="1807589"/>
            <a:ext cx="3331110" cy="369332"/>
          </a:xfrm>
          <a:prstGeom prst="rect">
            <a:avLst/>
          </a:prstGeom>
          <a:noFill/>
        </p:spPr>
        <p:txBody>
          <a:bodyPr wrap="square" rtlCol="0">
            <a:spAutoFit/>
          </a:bodyPr>
          <a:lstStyle/>
          <a:p>
            <a:r>
              <a:rPr lang="en-US" dirty="0" smtClean="0"/>
              <a:t>Before </a:t>
            </a:r>
            <a:r>
              <a:rPr lang="en-US" dirty="0" err="1" smtClean="0"/>
              <a:t>HayperParameter</a:t>
            </a:r>
            <a:r>
              <a:rPr lang="en-US" dirty="0" smtClean="0"/>
              <a:t> Tuning</a:t>
            </a:r>
            <a:endParaRPr lang="en-US" dirty="0"/>
          </a:p>
        </p:txBody>
      </p:sp>
      <p:sp>
        <p:nvSpPr>
          <p:cNvPr id="12" name="TextBox 11"/>
          <p:cNvSpPr txBox="1"/>
          <p:nvPr/>
        </p:nvSpPr>
        <p:spPr>
          <a:xfrm>
            <a:off x="6866108" y="1807589"/>
            <a:ext cx="3331110" cy="369332"/>
          </a:xfrm>
          <a:prstGeom prst="rect">
            <a:avLst/>
          </a:prstGeom>
          <a:noFill/>
        </p:spPr>
        <p:txBody>
          <a:bodyPr wrap="square" rtlCol="0">
            <a:spAutoFit/>
          </a:bodyPr>
          <a:lstStyle/>
          <a:p>
            <a:r>
              <a:rPr lang="en-US" dirty="0" smtClean="0"/>
              <a:t>After </a:t>
            </a:r>
            <a:r>
              <a:rPr lang="en-US" dirty="0" err="1" smtClean="0"/>
              <a:t>HayperParameter</a:t>
            </a:r>
            <a:r>
              <a:rPr lang="en-US" dirty="0" smtClean="0"/>
              <a:t> Tuning</a:t>
            </a:r>
            <a:endParaRPr lang="en-US" dirty="0"/>
          </a:p>
        </p:txBody>
      </p:sp>
      <p:pic>
        <p:nvPicPr>
          <p:cNvPr id="13" name="Picture 12"/>
          <p:cNvPicPr>
            <a:picLocks noChangeAspect="1"/>
          </p:cNvPicPr>
          <p:nvPr/>
        </p:nvPicPr>
        <p:blipFill>
          <a:blip r:embed="rId2"/>
          <a:stretch>
            <a:fillRect/>
          </a:stretch>
        </p:blipFill>
        <p:spPr>
          <a:xfrm>
            <a:off x="1097280" y="2247150"/>
            <a:ext cx="4117271" cy="2801008"/>
          </a:xfrm>
          <a:prstGeom prst="rect">
            <a:avLst/>
          </a:prstGeom>
        </p:spPr>
      </p:pic>
      <p:pic>
        <p:nvPicPr>
          <p:cNvPr id="14" name="Picture 13"/>
          <p:cNvPicPr>
            <a:picLocks noChangeAspect="1"/>
          </p:cNvPicPr>
          <p:nvPr/>
        </p:nvPicPr>
        <p:blipFill>
          <a:blip r:embed="rId3"/>
          <a:stretch>
            <a:fillRect/>
          </a:stretch>
        </p:blipFill>
        <p:spPr>
          <a:xfrm>
            <a:off x="6483178" y="2247150"/>
            <a:ext cx="4050567" cy="2798574"/>
          </a:xfrm>
          <a:prstGeom prst="rect">
            <a:avLst/>
          </a:prstGeom>
        </p:spPr>
      </p:pic>
      <p:pic>
        <p:nvPicPr>
          <p:cNvPr id="15" name="Picture 14"/>
          <p:cNvPicPr>
            <a:picLocks noChangeAspect="1"/>
          </p:cNvPicPr>
          <p:nvPr/>
        </p:nvPicPr>
        <p:blipFill>
          <a:blip r:embed="rId4"/>
          <a:stretch>
            <a:fillRect/>
          </a:stretch>
        </p:blipFill>
        <p:spPr>
          <a:xfrm>
            <a:off x="1097280" y="5118387"/>
            <a:ext cx="3741492" cy="672813"/>
          </a:xfrm>
          <a:prstGeom prst="rect">
            <a:avLst/>
          </a:prstGeom>
        </p:spPr>
      </p:pic>
      <p:pic>
        <p:nvPicPr>
          <p:cNvPr id="16" name="Picture 15"/>
          <p:cNvPicPr>
            <a:picLocks noChangeAspect="1"/>
          </p:cNvPicPr>
          <p:nvPr/>
        </p:nvPicPr>
        <p:blipFill>
          <a:blip r:embed="rId5"/>
          <a:stretch>
            <a:fillRect/>
          </a:stretch>
        </p:blipFill>
        <p:spPr>
          <a:xfrm>
            <a:off x="6483178" y="5160609"/>
            <a:ext cx="3885811" cy="630591"/>
          </a:xfrm>
          <a:prstGeom prst="rect">
            <a:avLst/>
          </a:prstGeom>
        </p:spPr>
      </p:pic>
      <p:pic>
        <p:nvPicPr>
          <p:cNvPr id="18" name="Picture 17"/>
          <p:cNvPicPr>
            <a:picLocks noChangeAspect="1"/>
          </p:cNvPicPr>
          <p:nvPr/>
        </p:nvPicPr>
        <p:blipFill>
          <a:blip r:embed="rId6"/>
          <a:stretch>
            <a:fillRect/>
          </a:stretch>
        </p:blipFill>
        <p:spPr>
          <a:xfrm>
            <a:off x="10524481" y="1011981"/>
            <a:ext cx="631199" cy="631199"/>
          </a:xfrm>
          <a:prstGeom prst="rect">
            <a:avLst/>
          </a:prstGeom>
        </p:spPr>
      </p:pic>
    </p:spTree>
    <p:extLst>
      <p:ext uri="{BB962C8B-B14F-4D97-AF65-F5344CB8AC3E}">
        <p14:creationId xmlns:p14="http://schemas.microsoft.com/office/powerpoint/2010/main" val="6641005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Result</a:t>
            </a:r>
            <a:endParaRPr lang="en-US" b="1" dirty="0"/>
          </a:p>
        </p:txBody>
      </p:sp>
      <p:pic>
        <p:nvPicPr>
          <p:cNvPr id="4" name="Content Placeholder 3"/>
          <p:cNvPicPr>
            <a:picLocks noGrp="1" noChangeAspect="1"/>
          </p:cNvPicPr>
          <p:nvPr>
            <p:ph idx="1"/>
          </p:nvPr>
        </p:nvPicPr>
        <p:blipFill>
          <a:blip r:embed="rId2"/>
          <a:stretch>
            <a:fillRect/>
          </a:stretch>
        </p:blipFill>
        <p:spPr>
          <a:xfrm>
            <a:off x="1097280" y="1939464"/>
            <a:ext cx="8274392" cy="2815049"/>
          </a:xfrm>
          <a:prstGeom prst="rect">
            <a:avLst/>
          </a:prstGeom>
        </p:spPr>
      </p:pic>
      <p:pic>
        <p:nvPicPr>
          <p:cNvPr id="5" name="Picture 4"/>
          <p:cNvPicPr>
            <a:picLocks noChangeAspect="1"/>
          </p:cNvPicPr>
          <p:nvPr/>
        </p:nvPicPr>
        <p:blipFill>
          <a:blip r:embed="rId3"/>
          <a:stretch>
            <a:fillRect/>
          </a:stretch>
        </p:blipFill>
        <p:spPr>
          <a:xfrm>
            <a:off x="9392570" y="1939464"/>
            <a:ext cx="1763110" cy="2815049"/>
          </a:xfrm>
          <a:prstGeom prst="rect">
            <a:avLst/>
          </a:prstGeom>
        </p:spPr>
      </p:pic>
      <p:sp>
        <p:nvSpPr>
          <p:cNvPr id="6" name="TextBox 5"/>
          <p:cNvSpPr txBox="1"/>
          <p:nvPr/>
        </p:nvSpPr>
        <p:spPr>
          <a:xfrm>
            <a:off x="1097280" y="4967416"/>
            <a:ext cx="10058400" cy="923330"/>
          </a:xfrm>
          <a:prstGeom prst="rect">
            <a:avLst/>
          </a:prstGeom>
          <a:noFill/>
        </p:spPr>
        <p:txBody>
          <a:bodyPr wrap="square" rtlCol="0">
            <a:spAutoFit/>
          </a:bodyPr>
          <a:lstStyle/>
          <a:p>
            <a:r>
              <a:rPr lang="en-US" dirty="0"/>
              <a:t>The following is the result of the comparison between the actual value and the predictive value of the model created. With this model, it is hoped that it will make it easier for tenants or owners to determine the appropriate rental price so that no one is </a:t>
            </a:r>
            <a:r>
              <a:rPr lang="en-US" dirty="0" smtClean="0"/>
              <a:t>harmed.</a:t>
            </a:r>
            <a:endParaRPr lang="en-US" dirty="0"/>
          </a:p>
        </p:txBody>
      </p:sp>
      <p:pic>
        <p:nvPicPr>
          <p:cNvPr id="8" name="Picture 7"/>
          <p:cNvPicPr>
            <a:picLocks noChangeAspect="1"/>
          </p:cNvPicPr>
          <p:nvPr/>
        </p:nvPicPr>
        <p:blipFill>
          <a:blip r:embed="rId4">
            <a:extLst>
              <a:ext uri="{BEBA8EAE-BF5A-486C-A8C5-ECC9F3942E4B}">
                <a14:imgProps xmlns:a14="http://schemas.microsoft.com/office/drawing/2010/main">
                  <a14:imgLayer r:embed="rId5">
                    <a14:imgEffect>
                      <a14:backgroundRemoval t="0" b="100000" l="0" r="100000">
                        <a14:foregroundMark x1="37778" y1="39556" x2="54222" y2="39556"/>
                        <a14:foregroundMark x1="31111" y1="41333" x2="31111" y2="41333"/>
                        <a14:foregroundMark x1="37778" y1="57778" x2="37778" y2="57778"/>
                        <a14:foregroundMark x1="36889" y1="54222" x2="36889" y2="54222"/>
                        <a14:foregroundMark x1="39111" y1="48444" x2="39111" y2="48444"/>
                        <a14:foregroundMark x1="36889" y1="44000" x2="36889" y2="44000"/>
                        <a14:foregroundMark x1="38667" y1="63556" x2="38667" y2="63556"/>
                        <a14:foregroundMark x1="41333" y1="66222" x2="41333" y2="66222"/>
                        <a14:foregroundMark x1="53778" y1="64000" x2="53778" y2="64000"/>
                        <a14:foregroundMark x1="54222" y1="68444" x2="54222" y2="68444"/>
                        <a14:foregroundMark x1="55111" y1="58667" x2="55111" y2="58667"/>
                        <a14:foregroundMark x1="53778" y1="54667" x2="53778" y2="54667"/>
                        <a14:foregroundMark x1="62667" y1="54222" x2="62667" y2="54222"/>
                        <a14:foregroundMark x1="51111" y1="48444" x2="51111" y2="48444"/>
                        <a14:foregroundMark x1="53333" y1="44444" x2="53333" y2="44444"/>
                        <a14:foregroundMark x1="60889" y1="47556" x2="60889" y2="47556"/>
                        <a14:foregroundMark x1="70667" y1="52000" x2="70667" y2="52000"/>
                        <a14:foregroundMark x1="69778" y1="38222" x2="69778" y2="38222"/>
                      </a14:backgroundRemoval>
                    </a14:imgEffect>
                  </a14:imgLayer>
                </a14:imgProps>
              </a:ext>
            </a:extLst>
          </a:blip>
          <a:stretch>
            <a:fillRect/>
          </a:stretch>
        </p:blipFill>
        <p:spPr>
          <a:xfrm>
            <a:off x="10021078" y="531928"/>
            <a:ext cx="1311884" cy="1311884"/>
          </a:xfrm>
          <a:prstGeom prst="rect">
            <a:avLst/>
          </a:prstGeom>
        </p:spPr>
      </p:pic>
    </p:spTree>
    <p:extLst>
      <p:ext uri="{BB962C8B-B14F-4D97-AF65-F5344CB8AC3E}">
        <p14:creationId xmlns:p14="http://schemas.microsoft.com/office/powerpoint/2010/main" val="38071945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p:cNvSpPr txBox="1">
            <a:spLocks/>
          </p:cNvSpPr>
          <p:nvPr/>
        </p:nvSpPr>
        <p:spPr>
          <a:xfrm>
            <a:off x="831850" y="1709739"/>
            <a:ext cx="10515600" cy="850582"/>
          </a:xfrm>
          <a:prstGeom prst="rect">
            <a:avLst/>
          </a:prstGeom>
        </p:spPr>
        <p:txBody>
          <a:bodyPr>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US" dirty="0"/>
          </a:p>
        </p:txBody>
      </p:sp>
      <p:sp>
        <p:nvSpPr>
          <p:cNvPr id="5" name="TextBox 4"/>
          <p:cNvSpPr txBox="1"/>
          <p:nvPr/>
        </p:nvSpPr>
        <p:spPr>
          <a:xfrm>
            <a:off x="8243213" y="5135653"/>
            <a:ext cx="3187363" cy="1169551"/>
          </a:xfrm>
          <a:prstGeom prst="rect">
            <a:avLst/>
          </a:prstGeom>
          <a:noFill/>
        </p:spPr>
        <p:txBody>
          <a:bodyPr wrap="square" rtlCol="0">
            <a:spAutoFit/>
          </a:bodyPr>
          <a:lstStyle/>
          <a:p>
            <a:r>
              <a:rPr lang="en-US" sz="1400" b="1" dirty="0" smtClean="0"/>
              <a:t>Contact</a:t>
            </a:r>
          </a:p>
          <a:p>
            <a:endParaRPr lang="en-US" sz="1400" b="1" dirty="0" smtClean="0"/>
          </a:p>
          <a:p>
            <a:r>
              <a:rPr lang="en-US" sz="1400" dirty="0" smtClean="0"/>
              <a:t>No HP	: 081383213154</a:t>
            </a:r>
          </a:p>
          <a:p>
            <a:r>
              <a:rPr lang="en-US" sz="1400" dirty="0" smtClean="0"/>
              <a:t>Email	: </a:t>
            </a:r>
            <a:r>
              <a:rPr lang="en-US" sz="1400" dirty="0" smtClean="0">
                <a:hlinkClick r:id="rId2"/>
              </a:rPr>
              <a:t>syahidarbi04@gmail.com</a:t>
            </a:r>
            <a:endParaRPr lang="en-US" sz="1400" dirty="0" smtClean="0"/>
          </a:p>
          <a:p>
            <a:r>
              <a:rPr lang="en-US" sz="1400" dirty="0" err="1" smtClean="0"/>
              <a:t>Linkedin</a:t>
            </a:r>
            <a:r>
              <a:rPr lang="en-US" sz="1400" dirty="0" smtClean="0"/>
              <a:t>	: linkedin.com/in/</a:t>
            </a:r>
            <a:r>
              <a:rPr lang="en-US" sz="1400" dirty="0" err="1" smtClean="0"/>
              <a:t>syahid-arbi</a:t>
            </a:r>
            <a:endParaRPr lang="en-US" sz="1400" dirty="0"/>
          </a:p>
        </p:txBody>
      </p:sp>
      <p:sp>
        <p:nvSpPr>
          <p:cNvPr id="8" name="Title 7"/>
          <p:cNvSpPr>
            <a:spLocks noGrp="1"/>
          </p:cNvSpPr>
          <p:nvPr>
            <p:ph type="title"/>
          </p:nvPr>
        </p:nvSpPr>
        <p:spPr/>
        <p:txBody>
          <a:bodyPr/>
          <a:lstStyle/>
          <a:p>
            <a:r>
              <a:rPr lang="en-US" b="1" dirty="0"/>
              <a:t>Thanks for watching!!!</a:t>
            </a:r>
            <a:r>
              <a:rPr lang="en-US" dirty="0"/>
              <a:t/>
            </a:r>
            <a:br>
              <a:rPr lang="en-US" dirty="0"/>
            </a:br>
            <a:endParaRPr lang="en-US" dirty="0"/>
          </a:p>
        </p:txBody>
      </p:sp>
      <p:sp>
        <p:nvSpPr>
          <p:cNvPr id="10" name="Text Placeholder 9"/>
          <p:cNvSpPr>
            <a:spLocks noGrp="1"/>
          </p:cNvSpPr>
          <p:nvPr>
            <p:ph type="body" sz="half" idx="2"/>
          </p:nvPr>
        </p:nvSpPr>
        <p:spPr>
          <a:xfrm>
            <a:off x="457200" y="2926080"/>
            <a:ext cx="3200400" cy="2209573"/>
          </a:xfrm>
        </p:spPr>
        <p:txBody>
          <a:bodyPr/>
          <a:lstStyle/>
          <a:p>
            <a:r>
              <a:rPr lang="en-US" sz="2000" dirty="0"/>
              <a:t>The full code can be seen </a:t>
            </a:r>
            <a:r>
              <a:rPr lang="en-US" sz="2000" dirty="0">
                <a:hlinkClick r:id="rId3"/>
              </a:rPr>
              <a:t>here</a:t>
            </a:r>
            <a:endParaRPr lang="en-US" dirty="0"/>
          </a:p>
        </p:txBody>
      </p:sp>
      <p:pic>
        <p:nvPicPr>
          <p:cNvPr id="11" name="Content Placeholder 10"/>
          <p:cNvPicPr>
            <a:picLocks noGrp="1" noChangeAspect="1"/>
          </p:cNvPicPr>
          <p:nvPr>
            <p:ph idx="1"/>
          </p:nvPr>
        </p:nvPicPr>
        <p:blipFill rotWithShape="1">
          <a:blip r:embed="rId4" cstate="print">
            <a:extLst>
              <a:ext uri="{28A0092B-C50C-407E-A947-70E740481C1C}">
                <a14:useLocalDpi xmlns:a14="http://schemas.microsoft.com/office/drawing/2010/main" val="0"/>
              </a:ext>
            </a:extLst>
          </a:blip>
          <a:srcRect t="26518" b="29630"/>
          <a:stretch/>
        </p:blipFill>
        <p:spPr>
          <a:xfrm>
            <a:off x="5046856" y="2135030"/>
            <a:ext cx="4668741" cy="272978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496112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txBox="1">
            <a:spLocks/>
          </p:cNvSpPr>
          <p:nvPr/>
        </p:nvSpPr>
        <p:spPr>
          <a:xfrm>
            <a:off x="696135" y="2249563"/>
            <a:ext cx="6800298" cy="29582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95000"/>
              </a:lnSpc>
              <a:spcAft>
                <a:spcPts val="1200"/>
              </a:spcAft>
              <a:buSzPts val="1018"/>
              <a:buNone/>
            </a:pPr>
            <a:r>
              <a:rPr lang="en-US" sz="2000" dirty="0">
                <a:solidFill>
                  <a:schemeClr val="dk1"/>
                </a:solidFill>
                <a:latin typeface="Nunito"/>
                <a:ea typeface="Nunito"/>
                <a:cs typeface="Nunito"/>
                <a:sym typeface="Nunito"/>
              </a:rPr>
              <a:t>“A fishery graduate who is trying to </a:t>
            </a:r>
            <a:r>
              <a:rPr lang="en-US" sz="2000" dirty="0" smtClean="0">
                <a:solidFill>
                  <a:schemeClr val="dk1"/>
                </a:solidFill>
                <a:latin typeface="Nunito"/>
                <a:ea typeface="Nunito"/>
                <a:cs typeface="Nunito"/>
                <a:sym typeface="Nunito"/>
              </a:rPr>
              <a:t>shifting </a:t>
            </a:r>
            <a:r>
              <a:rPr lang="en-US" sz="2000" dirty="0">
                <a:solidFill>
                  <a:schemeClr val="dk1"/>
                </a:solidFill>
                <a:latin typeface="Nunito"/>
                <a:ea typeface="Nunito"/>
                <a:cs typeface="Nunito"/>
                <a:sym typeface="Nunito"/>
              </a:rPr>
              <a:t>careers in the field of data processing and analysis. Disciplined, adaptable, good at problem solving and able to learn quickly. Interest in work that provides opportunities for analysis, observation, and in-depth exploration to solve problems. Have the ability in data analysis using several tools such as: Excel, PostgreSQL, python programming language and google data studio ”</a:t>
            </a:r>
            <a:endParaRPr lang="en-US" sz="2000" dirty="0"/>
          </a:p>
        </p:txBody>
      </p:sp>
      <p:sp>
        <p:nvSpPr>
          <p:cNvPr id="3" name="Title 3"/>
          <p:cNvSpPr txBox="1">
            <a:spLocks/>
          </p:cNvSpPr>
          <p:nvPr/>
        </p:nvSpPr>
        <p:spPr>
          <a:xfrm>
            <a:off x="696135" y="968095"/>
            <a:ext cx="6800298" cy="12155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ABOUT ME</a:t>
            </a:r>
            <a:endParaRPr lang="en-US" b="1"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3778" t="51110" r="33112" b="1"/>
          <a:stretch/>
        </p:blipFill>
        <p:spPr>
          <a:xfrm>
            <a:off x="7732778" y="1647310"/>
            <a:ext cx="3942080" cy="33528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589910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smtClean="0"/>
              <a:t>Introduction</a:t>
            </a:r>
            <a:endParaRPr lang="en-US" b="1" dirty="0"/>
          </a:p>
        </p:txBody>
      </p:sp>
      <p:sp>
        <p:nvSpPr>
          <p:cNvPr id="3" name="Content Placeholder 2"/>
          <p:cNvSpPr>
            <a:spLocks noGrp="1"/>
          </p:cNvSpPr>
          <p:nvPr>
            <p:ph idx="1"/>
          </p:nvPr>
        </p:nvSpPr>
        <p:spPr/>
        <p:txBody>
          <a:bodyPr>
            <a:normAutofit/>
          </a:bodyPr>
          <a:lstStyle/>
          <a:p>
            <a:pPr fontAlgn="base"/>
            <a:r>
              <a:rPr lang="en-US" dirty="0" smtClean="0"/>
              <a:t>Housing </a:t>
            </a:r>
            <a:r>
              <a:rPr lang="en-US" dirty="0"/>
              <a:t>in India varies from palaces of erstwhile maharajas to modern apartment buildings in big cities to tiny huts in far-flung villages. There has been tremendous growth in India's housing sector as incomes have risen. The Human Rights Measurement Initiative finds that India is doing 60.9% of what should be possible at its level of income for the right to housing.</a:t>
            </a:r>
          </a:p>
          <a:p>
            <a:pPr fontAlgn="base"/>
            <a:r>
              <a:rPr lang="en-US" dirty="0" smtClean="0"/>
              <a:t>Renting is </a:t>
            </a:r>
            <a:r>
              <a:rPr lang="en-US" dirty="0"/>
              <a:t>an agreement where a payment is made for the temporary use of a good, service, or property owned by another. A gross lease is when the tenant pays a flat rental amount and the landlord pays for all property charges regularly incurred by the ownership. Renting can be an example of the sharing economy</a:t>
            </a:r>
            <a:r>
              <a:rPr lang="en-US" dirty="0"/>
              <a:t>. Therefore here we try to create a machine learning model to predict the price of renting a house or apartment based on available data so that we can easily predict the rental price of a </a:t>
            </a:r>
            <a:r>
              <a:rPr lang="en-US" dirty="0" smtClean="0"/>
              <a:t>house/apartment.</a:t>
            </a:r>
            <a:endParaRPr lang="en-US" dirty="0"/>
          </a:p>
          <a:p>
            <a:pPr marL="0" indent="0">
              <a:buNone/>
            </a:pPr>
            <a:endParaRPr lang="en-US" dirty="0"/>
          </a:p>
        </p:txBody>
      </p:sp>
    </p:spTree>
    <p:extLst>
      <p:ext uri="{BB962C8B-B14F-4D97-AF65-F5344CB8AC3E}">
        <p14:creationId xmlns:p14="http://schemas.microsoft.com/office/powerpoint/2010/main" val="32623444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smtClean="0"/>
              <a:t>Dataset</a:t>
            </a:r>
            <a:endParaRPr lang="en-US" b="1" dirty="0"/>
          </a:p>
        </p:txBody>
      </p:sp>
      <p:graphicFrame>
        <p:nvGraphicFramePr>
          <p:cNvPr id="3" name="Table 2"/>
          <p:cNvGraphicFramePr>
            <a:graphicFrameLocks noGrp="1"/>
          </p:cNvGraphicFramePr>
          <p:nvPr>
            <p:extLst>
              <p:ext uri="{D42A27DB-BD31-4B8C-83A1-F6EECF244321}">
                <p14:modId xmlns:p14="http://schemas.microsoft.com/office/powerpoint/2010/main" val="4084773116"/>
              </p:ext>
            </p:extLst>
          </p:nvPr>
        </p:nvGraphicFramePr>
        <p:xfrm>
          <a:off x="1097280" y="1858946"/>
          <a:ext cx="10058400" cy="2103120"/>
        </p:xfrm>
        <a:graphic>
          <a:graphicData uri="http://schemas.openxmlformats.org/drawingml/2006/table">
            <a:tbl>
              <a:tblPr firstRow="1" bandRow="1">
                <a:tableStyleId>{5C22544A-7EE6-4342-B048-85BDC9FD1C3A}</a:tableStyleId>
              </a:tblPr>
              <a:tblGrid>
                <a:gridCol w="1827152">
                  <a:extLst>
                    <a:ext uri="{9D8B030D-6E8A-4147-A177-3AD203B41FA5}">
                      <a16:colId xmlns:a16="http://schemas.microsoft.com/office/drawing/2014/main" val="177349897"/>
                    </a:ext>
                  </a:extLst>
                </a:gridCol>
                <a:gridCol w="8231248">
                  <a:extLst>
                    <a:ext uri="{9D8B030D-6E8A-4147-A177-3AD203B41FA5}">
                      <a16:colId xmlns:a16="http://schemas.microsoft.com/office/drawing/2014/main" val="886395715"/>
                    </a:ext>
                  </a:extLst>
                </a:gridCol>
              </a:tblGrid>
              <a:tr h="62647">
                <a:tc>
                  <a:txBody>
                    <a:bodyPr/>
                    <a:lstStyle/>
                    <a:p>
                      <a:pPr algn="l" fontAlgn="b"/>
                      <a:r>
                        <a:rPr lang="en-US" sz="1100" b="0" i="0" u="none" strike="noStrike" dirty="0" err="1">
                          <a:solidFill>
                            <a:srgbClr val="000000"/>
                          </a:solidFill>
                          <a:effectLst/>
                          <a:latin typeface="Calibri" panose="020F0502020204030204" pitchFamily="34" charset="0"/>
                        </a:rPr>
                        <a:t>Colums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a:solidFill>
                            <a:srgbClr val="000000"/>
                          </a:solidFill>
                          <a:effectLst/>
                          <a:latin typeface="Calibri" panose="020F0502020204030204" pitchFamily="34" charset="0"/>
                        </a:rPr>
                        <a:t>Description</a:t>
                      </a:r>
                    </a:p>
                  </a:txBody>
                  <a:tcPr marL="7620" marR="7620" marT="7620" marB="0" anchor="b"/>
                </a:tc>
                <a:extLst>
                  <a:ext uri="{0D108BD9-81ED-4DB2-BD59-A6C34878D82A}">
                    <a16:rowId xmlns:a16="http://schemas.microsoft.com/office/drawing/2014/main" val="3941440867"/>
                  </a:ext>
                </a:extLst>
              </a:tr>
              <a:tr h="62647">
                <a:tc>
                  <a:txBody>
                    <a:bodyPr/>
                    <a:lstStyle/>
                    <a:p>
                      <a:pPr algn="l" fontAlgn="ctr"/>
                      <a:r>
                        <a:rPr lang="en-US" sz="1100" b="0" i="0" u="none" strike="noStrike">
                          <a:solidFill>
                            <a:srgbClr val="000000"/>
                          </a:solidFill>
                          <a:effectLst/>
                          <a:latin typeface="Calibri" panose="020F0502020204030204" pitchFamily="34" charset="0"/>
                        </a:rPr>
                        <a:t>BHK</a:t>
                      </a:r>
                    </a:p>
                  </a:txBody>
                  <a:tcPr marL="7620" marR="7620" marT="7620" marB="0" anchor="ctr"/>
                </a:tc>
                <a:tc>
                  <a:txBody>
                    <a:bodyPr/>
                    <a:lstStyle/>
                    <a:p>
                      <a:pPr algn="l" fontAlgn="t"/>
                      <a:r>
                        <a:rPr lang="en-US" sz="1100" b="0" i="0" u="none" strike="noStrike">
                          <a:solidFill>
                            <a:srgbClr val="000000"/>
                          </a:solidFill>
                          <a:effectLst/>
                          <a:latin typeface="Calibri" panose="020F0502020204030204" pitchFamily="34" charset="0"/>
                        </a:rPr>
                        <a:t>Number of Bedrooms, Hall, Kitchen</a:t>
                      </a:r>
                    </a:p>
                  </a:txBody>
                  <a:tcPr marL="7620" marR="7620" marT="7620" marB="0"/>
                </a:tc>
                <a:extLst>
                  <a:ext uri="{0D108BD9-81ED-4DB2-BD59-A6C34878D82A}">
                    <a16:rowId xmlns:a16="http://schemas.microsoft.com/office/drawing/2014/main" val="1997030334"/>
                  </a:ext>
                </a:extLst>
              </a:tr>
              <a:tr h="93478">
                <a:tc>
                  <a:txBody>
                    <a:bodyPr/>
                    <a:lstStyle/>
                    <a:p>
                      <a:pPr algn="l" fontAlgn="b"/>
                      <a:r>
                        <a:rPr lang="en-US" sz="1100" b="0" i="0" u="none" strike="noStrike">
                          <a:solidFill>
                            <a:srgbClr val="000000"/>
                          </a:solidFill>
                          <a:effectLst/>
                          <a:latin typeface="Calibri" panose="020F0502020204030204" pitchFamily="34" charset="0"/>
                        </a:rPr>
                        <a:t>Rent</a:t>
                      </a:r>
                    </a:p>
                  </a:txBody>
                  <a:tcPr marL="7620" marR="7620" marT="7620" marB="0" anchor="b"/>
                </a:tc>
                <a:tc>
                  <a:txBody>
                    <a:bodyPr/>
                    <a:lstStyle/>
                    <a:p>
                      <a:pPr algn="l" fontAlgn="t"/>
                      <a:r>
                        <a:rPr lang="en-US" sz="1100" b="0" i="0" u="none" strike="noStrike" dirty="0">
                          <a:solidFill>
                            <a:srgbClr val="000000"/>
                          </a:solidFill>
                          <a:effectLst/>
                          <a:latin typeface="Calibri" panose="020F0502020204030204" pitchFamily="34" charset="0"/>
                        </a:rPr>
                        <a:t>Rent of the Houses/Apartments/Flats</a:t>
                      </a:r>
                      <a:r>
                        <a:rPr lang="en-US" sz="1100" b="0" i="0" u="none" strike="noStrike" dirty="0" smtClean="0">
                          <a:solidFill>
                            <a:srgbClr val="000000"/>
                          </a:solidFill>
                          <a:effectLst/>
                          <a:latin typeface="Calibri" panose="020F0502020204030204" pitchFamily="34" charset="0"/>
                        </a:rPr>
                        <a:t>.</a:t>
                      </a:r>
                      <a:endParaRPr lang="en-US" sz="1100" b="0" i="0" u="none" strike="noStrike" dirty="0">
                        <a:solidFill>
                          <a:srgbClr val="000000"/>
                        </a:solidFill>
                        <a:effectLst/>
                        <a:latin typeface="Calibri" panose="020F0502020204030204" pitchFamily="34" charset="0"/>
                      </a:endParaRPr>
                    </a:p>
                  </a:txBody>
                  <a:tcPr marL="7620" marR="7620" marT="7620" marB="0"/>
                </a:tc>
                <a:extLst>
                  <a:ext uri="{0D108BD9-81ED-4DB2-BD59-A6C34878D82A}">
                    <a16:rowId xmlns:a16="http://schemas.microsoft.com/office/drawing/2014/main" val="924203923"/>
                  </a:ext>
                </a:extLst>
              </a:tr>
              <a:tr h="62647">
                <a:tc>
                  <a:txBody>
                    <a:bodyPr/>
                    <a:lstStyle/>
                    <a:p>
                      <a:pPr algn="l" fontAlgn="b"/>
                      <a:r>
                        <a:rPr lang="en-US" sz="1100" b="0" i="0" u="none" strike="noStrike">
                          <a:solidFill>
                            <a:srgbClr val="000000"/>
                          </a:solidFill>
                          <a:effectLst/>
                          <a:latin typeface="Calibri" panose="020F0502020204030204" pitchFamily="34" charset="0"/>
                        </a:rPr>
                        <a:t>Size</a:t>
                      </a:r>
                    </a:p>
                  </a:txBody>
                  <a:tcPr marL="7620" marR="7620" marT="7620" marB="0" anchor="b"/>
                </a:tc>
                <a:tc>
                  <a:txBody>
                    <a:bodyPr/>
                    <a:lstStyle/>
                    <a:p>
                      <a:pPr algn="l" fontAlgn="t"/>
                      <a:r>
                        <a:rPr lang="en-US" sz="1100" b="0" i="0" u="none" strike="noStrike">
                          <a:solidFill>
                            <a:srgbClr val="000000"/>
                          </a:solidFill>
                          <a:effectLst/>
                          <a:latin typeface="Calibri" panose="020F0502020204030204" pitchFamily="34" charset="0"/>
                        </a:rPr>
                        <a:t>Size of the Houses/Apartments/Flats in Square Feet</a:t>
                      </a:r>
                    </a:p>
                  </a:txBody>
                  <a:tcPr marL="7620" marR="7620" marT="7620" marB="0"/>
                </a:tc>
                <a:extLst>
                  <a:ext uri="{0D108BD9-81ED-4DB2-BD59-A6C34878D82A}">
                    <a16:rowId xmlns:a16="http://schemas.microsoft.com/office/drawing/2014/main" val="1372914617"/>
                  </a:ext>
                </a:extLst>
              </a:tr>
              <a:tr h="62647">
                <a:tc>
                  <a:txBody>
                    <a:bodyPr/>
                    <a:lstStyle/>
                    <a:p>
                      <a:pPr algn="l" fontAlgn="b"/>
                      <a:r>
                        <a:rPr lang="en-US" sz="1100" b="0" i="0" u="none" strike="noStrike">
                          <a:solidFill>
                            <a:srgbClr val="000000"/>
                          </a:solidFill>
                          <a:effectLst/>
                          <a:latin typeface="Calibri" panose="020F0502020204030204" pitchFamily="34" charset="0"/>
                        </a:rPr>
                        <a:t>Floor</a:t>
                      </a:r>
                    </a:p>
                  </a:txBody>
                  <a:tcPr marL="7620" marR="7620" marT="7620" marB="0" anchor="b"/>
                </a:tc>
                <a:tc>
                  <a:txBody>
                    <a:bodyPr/>
                    <a:lstStyle/>
                    <a:p>
                      <a:pPr algn="l" fontAlgn="t"/>
                      <a:r>
                        <a:rPr lang="en-US" sz="1100" b="0" i="0" u="none" strike="noStrike">
                          <a:solidFill>
                            <a:srgbClr val="000000"/>
                          </a:solidFill>
                          <a:effectLst/>
                          <a:latin typeface="Calibri" panose="020F0502020204030204" pitchFamily="34" charset="0"/>
                        </a:rPr>
                        <a:t>Houses/Apartments/Flats situated in which Floor and Total Number of Floors (Example: Ground out of 2, 3 out of 5, etc.)</a:t>
                      </a:r>
                    </a:p>
                  </a:txBody>
                  <a:tcPr marL="7620" marR="7620" marT="7620" marB="0"/>
                </a:tc>
                <a:extLst>
                  <a:ext uri="{0D108BD9-81ED-4DB2-BD59-A6C34878D82A}">
                    <a16:rowId xmlns:a16="http://schemas.microsoft.com/office/drawing/2014/main" val="3512356442"/>
                  </a:ext>
                </a:extLst>
              </a:tr>
              <a:tr h="62647">
                <a:tc>
                  <a:txBody>
                    <a:bodyPr/>
                    <a:lstStyle/>
                    <a:p>
                      <a:pPr algn="l" fontAlgn="b"/>
                      <a:r>
                        <a:rPr lang="en-US" sz="1100" b="0" i="0" u="none" strike="noStrike">
                          <a:solidFill>
                            <a:srgbClr val="000000"/>
                          </a:solidFill>
                          <a:effectLst/>
                          <a:latin typeface="Calibri" panose="020F0502020204030204" pitchFamily="34" charset="0"/>
                        </a:rPr>
                        <a:t>Area Type</a:t>
                      </a:r>
                    </a:p>
                  </a:txBody>
                  <a:tcPr marL="7620" marR="7620" marT="7620" marB="0" anchor="b"/>
                </a:tc>
                <a:tc>
                  <a:txBody>
                    <a:bodyPr/>
                    <a:lstStyle/>
                    <a:p>
                      <a:pPr algn="l" fontAlgn="t"/>
                      <a:r>
                        <a:rPr lang="en-US" sz="1100" b="0" i="0" u="none" strike="noStrike">
                          <a:solidFill>
                            <a:srgbClr val="000000"/>
                          </a:solidFill>
                          <a:effectLst/>
                          <a:latin typeface="Calibri" panose="020F0502020204030204" pitchFamily="34" charset="0"/>
                        </a:rPr>
                        <a:t>Size of the Houses/Apartments/Flats calculated on either Super Area or Carpet Area or Build Area</a:t>
                      </a:r>
                    </a:p>
                  </a:txBody>
                  <a:tcPr marL="7620" marR="7620" marT="7620" marB="0"/>
                </a:tc>
                <a:extLst>
                  <a:ext uri="{0D108BD9-81ED-4DB2-BD59-A6C34878D82A}">
                    <a16:rowId xmlns:a16="http://schemas.microsoft.com/office/drawing/2014/main" val="917749413"/>
                  </a:ext>
                </a:extLst>
              </a:tr>
              <a:tr h="62647">
                <a:tc>
                  <a:txBody>
                    <a:bodyPr/>
                    <a:lstStyle/>
                    <a:p>
                      <a:pPr algn="l" fontAlgn="b"/>
                      <a:r>
                        <a:rPr lang="en-US" sz="1100" b="0" i="0" u="none" strike="noStrike">
                          <a:solidFill>
                            <a:srgbClr val="000000"/>
                          </a:solidFill>
                          <a:effectLst/>
                          <a:latin typeface="Calibri" panose="020F0502020204030204" pitchFamily="34" charset="0"/>
                        </a:rPr>
                        <a:t>Area Locality</a:t>
                      </a:r>
                    </a:p>
                  </a:txBody>
                  <a:tcPr marL="7620" marR="7620" marT="7620" marB="0" anchor="b"/>
                </a:tc>
                <a:tc>
                  <a:txBody>
                    <a:bodyPr/>
                    <a:lstStyle/>
                    <a:p>
                      <a:pPr algn="l" fontAlgn="t"/>
                      <a:r>
                        <a:rPr lang="en-US" sz="1100" b="0" i="0" u="none" strike="noStrike">
                          <a:solidFill>
                            <a:srgbClr val="000000"/>
                          </a:solidFill>
                          <a:effectLst/>
                          <a:latin typeface="Calibri" panose="020F0502020204030204" pitchFamily="34" charset="0"/>
                        </a:rPr>
                        <a:t>Locality of the Houses/Apartments/Flats</a:t>
                      </a:r>
                    </a:p>
                  </a:txBody>
                  <a:tcPr marL="7620" marR="7620" marT="7620" marB="0"/>
                </a:tc>
                <a:extLst>
                  <a:ext uri="{0D108BD9-81ED-4DB2-BD59-A6C34878D82A}">
                    <a16:rowId xmlns:a16="http://schemas.microsoft.com/office/drawing/2014/main" val="3920293104"/>
                  </a:ext>
                </a:extLst>
              </a:tr>
              <a:tr h="62647">
                <a:tc>
                  <a:txBody>
                    <a:bodyPr/>
                    <a:lstStyle/>
                    <a:p>
                      <a:pPr algn="l" fontAlgn="b"/>
                      <a:r>
                        <a:rPr lang="en-US" sz="1100" b="0" i="0" u="none" strike="noStrike">
                          <a:solidFill>
                            <a:srgbClr val="000000"/>
                          </a:solidFill>
                          <a:effectLst/>
                          <a:latin typeface="Calibri" panose="020F0502020204030204" pitchFamily="34" charset="0"/>
                        </a:rPr>
                        <a:t>City</a:t>
                      </a:r>
                    </a:p>
                  </a:txBody>
                  <a:tcPr marL="7620" marR="7620" marT="7620" marB="0" anchor="b"/>
                </a:tc>
                <a:tc>
                  <a:txBody>
                    <a:bodyPr/>
                    <a:lstStyle/>
                    <a:p>
                      <a:pPr algn="l" fontAlgn="t"/>
                      <a:r>
                        <a:rPr lang="en-US" sz="1100" b="0" i="0" u="none" strike="noStrike">
                          <a:solidFill>
                            <a:srgbClr val="000000"/>
                          </a:solidFill>
                          <a:effectLst/>
                          <a:latin typeface="Calibri" panose="020F0502020204030204" pitchFamily="34" charset="0"/>
                        </a:rPr>
                        <a:t>City where the Houses/Apartments/Flats are Located</a:t>
                      </a:r>
                    </a:p>
                  </a:txBody>
                  <a:tcPr marL="7620" marR="7620" marT="7620" marB="0"/>
                </a:tc>
                <a:extLst>
                  <a:ext uri="{0D108BD9-81ED-4DB2-BD59-A6C34878D82A}">
                    <a16:rowId xmlns:a16="http://schemas.microsoft.com/office/drawing/2014/main" val="1205266648"/>
                  </a:ext>
                </a:extLst>
              </a:tr>
              <a:tr h="62647">
                <a:tc>
                  <a:txBody>
                    <a:bodyPr/>
                    <a:lstStyle/>
                    <a:p>
                      <a:pPr algn="l" fontAlgn="b"/>
                      <a:r>
                        <a:rPr lang="en-US" sz="1100" b="0" i="0" u="none" strike="noStrike">
                          <a:solidFill>
                            <a:srgbClr val="000000"/>
                          </a:solidFill>
                          <a:effectLst/>
                          <a:latin typeface="Calibri" panose="020F0502020204030204" pitchFamily="34" charset="0"/>
                        </a:rPr>
                        <a:t>Furnishing Status</a:t>
                      </a:r>
                    </a:p>
                  </a:txBody>
                  <a:tcPr marL="7620" marR="7620" marT="7620" marB="0" anchor="b"/>
                </a:tc>
                <a:tc>
                  <a:txBody>
                    <a:bodyPr/>
                    <a:lstStyle/>
                    <a:p>
                      <a:pPr algn="l" fontAlgn="t"/>
                      <a:r>
                        <a:rPr lang="en-US" sz="1100" b="0" i="0" u="none" strike="noStrike">
                          <a:solidFill>
                            <a:srgbClr val="000000"/>
                          </a:solidFill>
                          <a:effectLst/>
                          <a:latin typeface="Calibri" panose="020F0502020204030204" pitchFamily="34" charset="0"/>
                        </a:rPr>
                        <a:t>Furnishing Status of the Houses/Apartments/Flats, either it is Furnished or Semi-Furnished or Unfurnished</a:t>
                      </a:r>
                    </a:p>
                  </a:txBody>
                  <a:tcPr marL="7620" marR="7620" marT="7620" marB="0"/>
                </a:tc>
                <a:extLst>
                  <a:ext uri="{0D108BD9-81ED-4DB2-BD59-A6C34878D82A}">
                    <a16:rowId xmlns:a16="http://schemas.microsoft.com/office/drawing/2014/main" val="3591481434"/>
                  </a:ext>
                </a:extLst>
              </a:tr>
              <a:tr h="62647">
                <a:tc>
                  <a:txBody>
                    <a:bodyPr/>
                    <a:lstStyle/>
                    <a:p>
                      <a:pPr algn="l" fontAlgn="b"/>
                      <a:r>
                        <a:rPr lang="en-US" sz="1100" b="0" i="0" u="none" strike="noStrike">
                          <a:solidFill>
                            <a:srgbClr val="000000"/>
                          </a:solidFill>
                          <a:effectLst/>
                          <a:latin typeface="Calibri" panose="020F0502020204030204" pitchFamily="34" charset="0"/>
                        </a:rPr>
                        <a:t>Tenant Preferred</a:t>
                      </a:r>
                    </a:p>
                  </a:txBody>
                  <a:tcPr marL="7620" marR="7620" marT="7620" marB="0" anchor="b"/>
                </a:tc>
                <a:tc>
                  <a:txBody>
                    <a:bodyPr/>
                    <a:lstStyle/>
                    <a:p>
                      <a:pPr algn="l" fontAlgn="t"/>
                      <a:r>
                        <a:rPr lang="en-US" sz="1100" b="0" i="0" u="none" strike="noStrike">
                          <a:solidFill>
                            <a:srgbClr val="000000"/>
                          </a:solidFill>
                          <a:effectLst/>
                          <a:latin typeface="Calibri" panose="020F0502020204030204" pitchFamily="34" charset="0"/>
                        </a:rPr>
                        <a:t>Type of Tenant Preferred by the Owner or Agent</a:t>
                      </a:r>
                    </a:p>
                  </a:txBody>
                  <a:tcPr marL="7620" marR="7620" marT="7620" marB="0"/>
                </a:tc>
                <a:extLst>
                  <a:ext uri="{0D108BD9-81ED-4DB2-BD59-A6C34878D82A}">
                    <a16:rowId xmlns:a16="http://schemas.microsoft.com/office/drawing/2014/main" val="3157842646"/>
                  </a:ext>
                </a:extLst>
              </a:tr>
              <a:tr h="62647">
                <a:tc>
                  <a:txBody>
                    <a:bodyPr/>
                    <a:lstStyle/>
                    <a:p>
                      <a:pPr algn="l" fontAlgn="b"/>
                      <a:r>
                        <a:rPr lang="en-US" sz="1100" b="0" i="0" u="none" strike="noStrike">
                          <a:solidFill>
                            <a:srgbClr val="000000"/>
                          </a:solidFill>
                          <a:effectLst/>
                          <a:latin typeface="Calibri" panose="020F0502020204030204" pitchFamily="34" charset="0"/>
                        </a:rPr>
                        <a:t>Bathroom</a:t>
                      </a:r>
                    </a:p>
                  </a:txBody>
                  <a:tcPr marL="7620" marR="7620" marT="7620" marB="0" anchor="b"/>
                </a:tc>
                <a:tc>
                  <a:txBody>
                    <a:bodyPr/>
                    <a:lstStyle/>
                    <a:p>
                      <a:pPr algn="l" fontAlgn="t"/>
                      <a:r>
                        <a:rPr lang="en-US" sz="1100" b="0" i="0" u="none" strike="noStrike">
                          <a:solidFill>
                            <a:srgbClr val="000000"/>
                          </a:solidFill>
                          <a:effectLst/>
                          <a:latin typeface="Calibri" panose="020F0502020204030204" pitchFamily="34" charset="0"/>
                        </a:rPr>
                        <a:t>Number of Bathrooms</a:t>
                      </a:r>
                    </a:p>
                  </a:txBody>
                  <a:tcPr marL="7620" marR="7620" marT="7620" marB="0"/>
                </a:tc>
                <a:extLst>
                  <a:ext uri="{0D108BD9-81ED-4DB2-BD59-A6C34878D82A}">
                    <a16:rowId xmlns:a16="http://schemas.microsoft.com/office/drawing/2014/main" val="250363791"/>
                  </a:ext>
                </a:extLst>
              </a:tr>
              <a:tr h="62647">
                <a:tc>
                  <a:txBody>
                    <a:bodyPr/>
                    <a:lstStyle/>
                    <a:p>
                      <a:pPr algn="l" fontAlgn="b"/>
                      <a:r>
                        <a:rPr lang="en-US" sz="1100" b="0" i="0" u="none" strike="noStrike">
                          <a:solidFill>
                            <a:srgbClr val="000000"/>
                          </a:solidFill>
                          <a:effectLst/>
                          <a:latin typeface="Calibri" panose="020F0502020204030204" pitchFamily="34" charset="0"/>
                        </a:rPr>
                        <a:t>Point of Contact</a:t>
                      </a:r>
                    </a:p>
                  </a:txBody>
                  <a:tcPr marL="7620" marR="7620" marT="7620" marB="0" anchor="b"/>
                </a:tc>
                <a:tc>
                  <a:txBody>
                    <a:bodyPr/>
                    <a:lstStyle/>
                    <a:p>
                      <a:pPr algn="l" fontAlgn="t"/>
                      <a:r>
                        <a:rPr lang="en-US" sz="1100" b="0" i="0" u="none" strike="noStrike" dirty="0">
                          <a:solidFill>
                            <a:srgbClr val="000000"/>
                          </a:solidFill>
                          <a:effectLst/>
                          <a:latin typeface="Calibri" panose="020F0502020204030204" pitchFamily="34" charset="0"/>
                        </a:rPr>
                        <a:t>Whom should you contact for more information regarding the Houses/Apartments/Flat</a:t>
                      </a:r>
                    </a:p>
                  </a:txBody>
                  <a:tcPr marL="7620" marR="7620" marT="7620" marB="0"/>
                </a:tc>
                <a:extLst>
                  <a:ext uri="{0D108BD9-81ED-4DB2-BD59-A6C34878D82A}">
                    <a16:rowId xmlns:a16="http://schemas.microsoft.com/office/drawing/2014/main" val="1272823368"/>
                  </a:ext>
                </a:extLst>
              </a:tr>
            </a:tbl>
          </a:graphicData>
        </a:graphic>
      </p:graphicFrame>
      <p:pic>
        <p:nvPicPr>
          <p:cNvPr id="4" name="Picture 3"/>
          <p:cNvPicPr>
            <a:picLocks noChangeAspect="1"/>
          </p:cNvPicPr>
          <p:nvPr/>
        </p:nvPicPr>
        <p:blipFill>
          <a:blip r:embed="rId2"/>
          <a:stretch>
            <a:fillRect/>
          </a:stretch>
        </p:blipFill>
        <p:spPr>
          <a:xfrm>
            <a:off x="1097280" y="4613834"/>
            <a:ext cx="9412013" cy="1657581"/>
          </a:xfrm>
          <a:prstGeom prst="rect">
            <a:avLst/>
          </a:prstGeom>
        </p:spPr>
      </p:pic>
      <p:pic>
        <p:nvPicPr>
          <p:cNvPr id="5" name="Picture 4"/>
          <p:cNvPicPr>
            <a:picLocks noChangeAspect="1"/>
          </p:cNvPicPr>
          <p:nvPr/>
        </p:nvPicPr>
        <p:blipFill>
          <a:blip r:embed="rId3"/>
          <a:stretch>
            <a:fillRect/>
          </a:stretch>
        </p:blipFill>
        <p:spPr>
          <a:xfrm>
            <a:off x="1097280" y="4083652"/>
            <a:ext cx="9412013" cy="530182"/>
          </a:xfrm>
          <a:prstGeom prst="rect">
            <a:avLst/>
          </a:prstGeom>
        </p:spPr>
      </p:pic>
    </p:spTree>
    <p:extLst>
      <p:ext uri="{BB962C8B-B14F-4D97-AF65-F5344CB8AC3E}">
        <p14:creationId xmlns:p14="http://schemas.microsoft.com/office/powerpoint/2010/main" val="9399584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a:t>
            </a:r>
            <a:r>
              <a:rPr lang="en-US" b="1" dirty="0" smtClean="0"/>
              <a:t>Overview</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88316861"/>
              </p:ext>
            </p:extLst>
          </p:nvPr>
        </p:nvGraphicFramePr>
        <p:xfrm>
          <a:off x="1097280" y="2476416"/>
          <a:ext cx="9957898" cy="8681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1097280" y="3583458"/>
            <a:ext cx="6092085" cy="2616101"/>
          </a:xfrm>
          <a:prstGeom prst="rect">
            <a:avLst/>
          </a:prstGeom>
          <a:noFill/>
        </p:spPr>
        <p:txBody>
          <a:bodyPr wrap="square" rtlCol="0">
            <a:spAutoFit/>
          </a:bodyPr>
          <a:lstStyle/>
          <a:p>
            <a:r>
              <a:rPr lang="en-US" b="1" dirty="0" smtClean="0"/>
              <a:t>Results</a:t>
            </a:r>
          </a:p>
          <a:p>
            <a:endParaRPr lang="en-US" b="1" dirty="0" smtClean="0"/>
          </a:p>
          <a:p>
            <a:pPr marL="285750" indent="-285750">
              <a:buFont typeface="Wingdings" panose="05000000000000000000" pitchFamily="2" charset="2"/>
              <a:buChar char="Ø"/>
            </a:pPr>
            <a:r>
              <a:rPr lang="en-US" sz="1600" dirty="0" smtClean="0"/>
              <a:t>D</a:t>
            </a:r>
            <a:r>
              <a:rPr lang="en-US" sz="1600" dirty="0" smtClean="0"/>
              <a:t>ata </a:t>
            </a:r>
            <a:r>
              <a:rPr lang="en-US" sz="1600" dirty="0" smtClean="0"/>
              <a:t>have 4746 rows and 12 columns</a:t>
            </a:r>
          </a:p>
          <a:p>
            <a:pPr marL="285750" indent="-285750">
              <a:buFont typeface="Wingdings" panose="05000000000000000000" pitchFamily="2" charset="2"/>
              <a:buChar char="Ø"/>
            </a:pPr>
            <a:r>
              <a:rPr lang="en-US" sz="1600" dirty="0" smtClean="0"/>
              <a:t>Columns </a:t>
            </a:r>
            <a:r>
              <a:rPr lang="en-US" sz="1600" dirty="0" smtClean="0"/>
              <a:t>rent is target</a:t>
            </a:r>
          </a:p>
          <a:p>
            <a:pPr marL="285750" indent="-285750">
              <a:buFont typeface="Wingdings" panose="05000000000000000000" pitchFamily="2" charset="2"/>
              <a:buChar char="Ø"/>
            </a:pPr>
            <a:r>
              <a:rPr lang="en-US" sz="1600" dirty="0" smtClean="0"/>
              <a:t>Data has no null value</a:t>
            </a:r>
            <a:endParaRPr lang="en-US" sz="1600" dirty="0" smtClean="0"/>
          </a:p>
          <a:p>
            <a:pPr marL="285750" indent="-285750">
              <a:buFont typeface="Wingdings" panose="05000000000000000000" pitchFamily="2" charset="2"/>
              <a:buChar char="Ø"/>
            </a:pPr>
            <a:r>
              <a:rPr lang="en-US" sz="1600" dirty="0" smtClean="0"/>
              <a:t>Data has no duplicate value</a:t>
            </a:r>
            <a:endParaRPr lang="en-US" sz="1600" dirty="0" smtClean="0"/>
          </a:p>
          <a:p>
            <a:pPr marL="285750" indent="-285750">
              <a:buFont typeface="Wingdings" panose="05000000000000000000" pitchFamily="2" charset="2"/>
              <a:buChar char="Ø"/>
            </a:pPr>
            <a:r>
              <a:rPr lang="en-US" sz="1600" dirty="0" smtClean="0"/>
              <a:t>Columns </a:t>
            </a:r>
            <a:r>
              <a:rPr lang="en-US" sz="1600" dirty="0" smtClean="0"/>
              <a:t>area locality can removed because to many unique </a:t>
            </a:r>
            <a:r>
              <a:rPr lang="en-US" sz="1600" dirty="0" smtClean="0"/>
              <a:t>value</a:t>
            </a:r>
          </a:p>
          <a:p>
            <a:pPr marL="285750" indent="-285750">
              <a:buFont typeface="Wingdings" panose="05000000000000000000" pitchFamily="2" charset="2"/>
              <a:buChar char="Ø"/>
            </a:pPr>
            <a:r>
              <a:rPr lang="en-US" sz="1600" dirty="0"/>
              <a:t>Posted on can preprocessing into year and month</a:t>
            </a:r>
          </a:p>
          <a:p>
            <a:pPr marL="285750" indent="-285750">
              <a:buFont typeface="Wingdings" panose="05000000000000000000" pitchFamily="2" charset="2"/>
              <a:buChar char="Ø"/>
            </a:pPr>
            <a:r>
              <a:rPr lang="en-US" sz="1600" dirty="0"/>
              <a:t>Columns floor can split into floor and total </a:t>
            </a:r>
            <a:r>
              <a:rPr lang="en-US" sz="1600" dirty="0" smtClean="0"/>
              <a:t>floor</a:t>
            </a:r>
          </a:p>
          <a:p>
            <a:pPr marL="285750" indent="-285750">
              <a:buFont typeface="Wingdings" panose="05000000000000000000" pitchFamily="2" charset="2"/>
              <a:buChar char="Ø"/>
            </a:pPr>
            <a:endParaRPr lang="en-US" sz="1600" dirty="0" smtClean="0"/>
          </a:p>
        </p:txBody>
      </p:sp>
      <p:sp>
        <p:nvSpPr>
          <p:cNvPr id="6" name="TextBox 5"/>
          <p:cNvSpPr txBox="1"/>
          <p:nvPr/>
        </p:nvSpPr>
        <p:spPr>
          <a:xfrm>
            <a:off x="1097280" y="1868188"/>
            <a:ext cx="4211281" cy="369332"/>
          </a:xfrm>
          <a:prstGeom prst="rect">
            <a:avLst/>
          </a:prstGeom>
          <a:noFill/>
        </p:spPr>
        <p:txBody>
          <a:bodyPr wrap="none" rtlCol="0">
            <a:spAutoFit/>
          </a:bodyPr>
          <a:lstStyle/>
          <a:p>
            <a:r>
              <a:rPr lang="en-US" b="1" dirty="0"/>
              <a:t>The steps taken for the </a:t>
            </a:r>
            <a:r>
              <a:rPr lang="en-US" b="1" dirty="0" smtClean="0"/>
              <a:t>data overview </a:t>
            </a:r>
            <a:r>
              <a:rPr lang="en-US" b="1" dirty="0"/>
              <a:t>are:</a:t>
            </a:r>
            <a:endParaRPr lang="en-US" b="1" dirty="0"/>
          </a:p>
        </p:txBody>
      </p:sp>
      <p:pic>
        <p:nvPicPr>
          <p:cNvPr id="3074" name="Picture 2" descr="Download Data Overview | Birkman"/>
          <p:cNvPicPr>
            <a:picLocks noChangeAspect="1" noChangeArrowheads="1"/>
          </p:cNvPicPr>
          <p:nvPr/>
        </p:nvPicPr>
        <p:blipFill rotWithShape="1">
          <a:blip r:embed="rId7">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981" t="39116" r="1699" b="1232"/>
          <a:stretch/>
        </p:blipFill>
        <p:spPr bwMode="auto">
          <a:xfrm>
            <a:off x="7750705" y="3344562"/>
            <a:ext cx="3304474" cy="296395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Overview Vector Images (over 8,100)"/>
          <p:cNvPicPr>
            <a:picLocks noChangeAspect="1" noChangeArrowheads="1"/>
          </p:cNvPicPr>
          <p:nvPr/>
        </p:nvPicPr>
        <p:blipFill>
          <a:blip r:embed="rId9">
            <a:extLst>
              <a:ext uri="{BEBA8EAE-BF5A-486C-A8C5-ECC9F3942E4B}">
                <a14:imgProps xmlns:a14="http://schemas.microsoft.com/office/drawing/2010/main">
                  <a14:imgLayer r:embed="rId10">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0169992" y="685315"/>
            <a:ext cx="1134978" cy="1192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5877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a:t>
            </a:r>
            <a:r>
              <a:rPr lang="en-US" b="1" dirty="0" smtClean="0"/>
              <a:t>Cleaning</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477211"/>
              </p:ext>
            </p:extLst>
          </p:nvPr>
        </p:nvGraphicFramePr>
        <p:xfrm>
          <a:off x="1096961" y="1846263"/>
          <a:ext cx="3562587" cy="441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4" name="Picture 6" descr="3,150 Data Cleaning Stock Photos and Images - 123RF"/>
          <p:cNvPicPr>
            <a:picLocks noChangeAspect="1" noChangeArrowheads="1"/>
          </p:cNvPicPr>
          <p:nvPr/>
        </p:nvPicPr>
        <p:blipFill rotWithShape="1">
          <a:blip r:embed="rId7" cstate="print">
            <a:extLst>
              <a:ext uri="{BEBA8EAE-BF5A-486C-A8C5-ECC9F3942E4B}">
                <a14:imgProps xmlns:a14="http://schemas.microsoft.com/office/drawing/2010/main">
                  <a14:imgLayer r:embed="rId8">
                    <a14:imgEffect>
                      <a14:backgroundRemoval t="10000" b="90000" l="10000" r="90000"/>
                    </a14:imgEffect>
                    <a14:imgEffect>
                      <a14:sharpenSoften amount="100000"/>
                    </a14:imgEffect>
                    <a14:imgEffect>
                      <a14:colorTemperature colorTemp="3839"/>
                    </a14:imgEffect>
                    <a14:imgEffect>
                      <a14:saturation sat="400000"/>
                    </a14:imgEffect>
                    <a14:imgEffect>
                      <a14:brightnessContrast bright="-18000"/>
                    </a14:imgEffect>
                  </a14:imgLayer>
                </a14:imgProps>
              </a:ext>
              <a:ext uri="{28A0092B-C50C-407E-A947-70E740481C1C}">
                <a14:useLocalDpi xmlns:a14="http://schemas.microsoft.com/office/drawing/2010/main" val="0"/>
              </a:ext>
            </a:extLst>
          </a:blip>
          <a:srcRect l="8445" t="17449" r="9540" b="21458"/>
          <a:stretch/>
        </p:blipFill>
        <p:spPr bwMode="auto">
          <a:xfrm>
            <a:off x="9667901" y="683569"/>
            <a:ext cx="1487779" cy="105379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Diagram 11"/>
          <p:cNvGraphicFramePr/>
          <p:nvPr>
            <p:extLst>
              <p:ext uri="{D42A27DB-BD31-4B8C-83A1-F6EECF244321}">
                <p14:modId xmlns:p14="http://schemas.microsoft.com/office/powerpoint/2010/main" val="4227313937"/>
              </p:ext>
            </p:extLst>
          </p:nvPr>
        </p:nvGraphicFramePr>
        <p:xfrm>
          <a:off x="4964565" y="2134325"/>
          <a:ext cx="6191115" cy="3313163"/>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18060842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Exploratory data analysis</a:t>
            </a:r>
            <a:endParaRPr lang="en-US" b="1" dirty="0"/>
          </a:p>
        </p:txBody>
      </p:sp>
      <p:sp>
        <p:nvSpPr>
          <p:cNvPr id="7" name="TextBox 6"/>
          <p:cNvSpPr txBox="1"/>
          <p:nvPr/>
        </p:nvSpPr>
        <p:spPr>
          <a:xfrm>
            <a:off x="6406572" y="3935687"/>
            <a:ext cx="4780750" cy="1754326"/>
          </a:xfrm>
          <a:prstGeom prst="rect">
            <a:avLst/>
          </a:prstGeom>
          <a:noFill/>
        </p:spPr>
        <p:txBody>
          <a:bodyPr wrap="square" rtlCol="0">
            <a:spAutoFit/>
          </a:bodyPr>
          <a:lstStyle/>
          <a:p>
            <a:r>
              <a:rPr lang="en-US" dirty="0"/>
              <a:t>The correlation between numerical data and rent data from the highest is Bathroom, Total floor, Size, BHK, floor and month posted</a:t>
            </a:r>
            <a:r>
              <a:rPr lang="en-US" dirty="0" smtClean="0"/>
              <a:t>. Correlation </a:t>
            </a:r>
            <a:r>
              <a:rPr lang="en-US" dirty="0"/>
              <a:t>value shows the magnitude of the influence of one data with other data, where the greater the correlation value, the greater the effect.</a:t>
            </a:r>
            <a:endParaRPr lang="en-US" dirty="0"/>
          </a:p>
        </p:txBody>
      </p:sp>
      <p:sp>
        <p:nvSpPr>
          <p:cNvPr id="4" name="AutoShape 6" descr="Vector computer screen with data. Vector computer monitor with chart pie.  Computer screen displaying statistics and analytics data. Computer screen  icon. Stock Vector | Adobe Stoc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52" name="Picture 8" descr="Histogram Vector Art, Icons, and Graphics for Free Download"/>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0" b="100000" l="710" r="100000">
                        <a14:foregroundMark x1="11190" y1="58660" x2="8881" y2="61438"/>
                        <a14:foregroundMark x1="7282" y1="68301" x2="9769" y2="73039"/>
                        <a14:foregroundMark x1="25577" y1="76961" x2="29663" y2="78758"/>
                        <a14:foregroundMark x1="28242" y1="82026" x2="28597" y2="81699"/>
                        <a14:foregroundMark x1="61989" y1="81209" x2="69805" y2="87582"/>
                        <a14:foregroundMark x1="69805" y1="87582" x2="69805" y2="87582"/>
                        <a14:backgroundMark x1="9059" y1="22876" x2="17940" y2="31699"/>
                        <a14:backgroundMark x1="28242" y1="21078" x2="38544" y2="16013"/>
                        <a14:backgroundMark x1="24689" y1="9314" x2="24689" y2="9314"/>
                      </a14:backgroundRemoval>
                    </a14:imgEffect>
                  </a14:imgLayer>
                </a14:imgProps>
              </a:ext>
              <a:ext uri="{28A0092B-C50C-407E-A947-70E740481C1C}">
                <a14:useLocalDpi xmlns:a14="http://schemas.microsoft.com/office/drawing/2010/main" val="0"/>
              </a:ext>
            </a:extLst>
          </a:blip>
          <a:srcRect/>
          <a:stretch>
            <a:fillRect/>
          </a:stretch>
        </p:blipFill>
        <p:spPr bwMode="auto">
          <a:xfrm>
            <a:off x="10094351" y="583660"/>
            <a:ext cx="1061329" cy="11537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a:stretch>
            <a:fillRect/>
          </a:stretch>
        </p:blipFill>
        <p:spPr>
          <a:xfrm>
            <a:off x="1097280" y="1979135"/>
            <a:ext cx="5144687" cy="3835630"/>
          </a:xfrm>
          <a:prstGeom prst="rect">
            <a:avLst/>
          </a:prstGeom>
        </p:spPr>
      </p:pic>
      <p:pic>
        <p:nvPicPr>
          <p:cNvPr id="9" name="Picture 8"/>
          <p:cNvPicPr>
            <a:picLocks noChangeAspect="1"/>
          </p:cNvPicPr>
          <p:nvPr/>
        </p:nvPicPr>
        <p:blipFill>
          <a:blip r:embed="rId5"/>
          <a:stretch>
            <a:fillRect/>
          </a:stretch>
        </p:blipFill>
        <p:spPr>
          <a:xfrm>
            <a:off x="6406572" y="1979135"/>
            <a:ext cx="4458322" cy="1876687"/>
          </a:xfrm>
          <a:prstGeom prst="rect">
            <a:avLst/>
          </a:prstGeom>
        </p:spPr>
      </p:pic>
    </p:spTree>
    <p:extLst>
      <p:ext uri="{BB962C8B-B14F-4D97-AF65-F5344CB8AC3E}">
        <p14:creationId xmlns:p14="http://schemas.microsoft.com/office/powerpoint/2010/main" val="15643922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Exploratory data analysis</a:t>
            </a:r>
            <a:endParaRPr lang="en-US" b="1" dirty="0"/>
          </a:p>
        </p:txBody>
      </p:sp>
      <p:pic>
        <p:nvPicPr>
          <p:cNvPr id="4" name="Content Placeholder 3"/>
          <p:cNvPicPr>
            <a:picLocks noGrp="1" noChangeAspect="1"/>
          </p:cNvPicPr>
          <p:nvPr>
            <p:ph idx="1"/>
          </p:nvPr>
        </p:nvPicPr>
        <p:blipFill>
          <a:blip r:embed="rId2"/>
          <a:stretch>
            <a:fillRect/>
          </a:stretch>
        </p:blipFill>
        <p:spPr>
          <a:xfrm>
            <a:off x="838200" y="1875052"/>
            <a:ext cx="6534665" cy="4351338"/>
          </a:xfrm>
          <a:prstGeom prst="rect">
            <a:avLst/>
          </a:prstGeom>
        </p:spPr>
      </p:pic>
      <p:sp>
        <p:nvSpPr>
          <p:cNvPr id="5" name="TextBox 4"/>
          <p:cNvSpPr txBox="1"/>
          <p:nvPr/>
        </p:nvSpPr>
        <p:spPr>
          <a:xfrm>
            <a:off x="7611762" y="1875052"/>
            <a:ext cx="3742038" cy="4278094"/>
          </a:xfrm>
          <a:prstGeom prst="rect">
            <a:avLst/>
          </a:prstGeom>
          <a:noFill/>
        </p:spPr>
        <p:txBody>
          <a:bodyPr wrap="square" rtlCol="0">
            <a:spAutoFit/>
          </a:bodyPr>
          <a:lstStyle/>
          <a:p>
            <a:pPr marL="342900" indent="-342900">
              <a:buFont typeface="+mj-lt"/>
              <a:buAutoNum type="arabicPeriod"/>
            </a:pPr>
            <a:r>
              <a:rPr lang="en-US" sz="1700" dirty="0" smtClean="0"/>
              <a:t>House/apartment </a:t>
            </a:r>
            <a:r>
              <a:rPr lang="en-US" sz="1700" dirty="0"/>
              <a:t>with a carpet area type, the highest rental price compared to other types of areas</a:t>
            </a:r>
          </a:p>
          <a:p>
            <a:pPr marL="342900" indent="-342900">
              <a:buFont typeface="+mj-lt"/>
              <a:buAutoNum type="arabicPeriod"/>
            </a:pPr>
            <a:r>
              <a:rPr lang="en-US" sz="1700" dirty="0"/>
              <a:t>Mumbai is the city with the most expensive house/apartment rent prices compared to others</a:t>
            </a:r>
          </a:p>
          <a:p>
            <a:pPr marL="342900" indent="-342900">
              <a:buFont typeface="+mj-lt"/>
              <a:buAutoNum type="arabicPeriod"/>
            </a:pPr>
            <a:r>
              <a:rPr lang="en-US" sz="1700" dirty="0"/>
              <a:t>The house is divided into several furnishing statuses in order of the most expensive price, namely: furnishing, semi-furnishing, and unfurnishing.</a:t>
            </a:r>
          </a:p>
          <a:p>
            <a:pPr marL="342900" indent="-342900">
              <a:buFont typeface="+mj-lt"/>
              <a:buAutoNum type="arabicPeriod"/>
            </a:pPr>
            <a:r>
              <a:rPr lang="en-US" sz="1700" dirty="0"/>
              <a:t>The priority for the house is the family, the rent is more expensive.</a:t>
            </a:r>
          </a:p>
          <a:p>
            <a:pPr marL="342900" indent="-342900">
              <a:buFont typeface="+mj-lt"/>
              <a:buAutoNum type="arabicPeriod"/>
            </a:pPr>
            <a:r>
              <a:rPr lang="en-US" sz="1700" dirty="0"/>
              <a:t>rent price a house with a contact point at the agent has a more expensive value than others</a:t>
            </a:r>
          </a:p>
        </p:txBody>
      </p:sp>
      <p:pic>
        <p:nvPicPr>
          <p:cNvPr id="6" name="Picture 8" descr="Histogram Vector Art, Icons, and Graphics for Free Download"/>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0" b="100000" l="710" r="100000">
                        <a14:foregroundMark x1="11190" y1="58660" x2="8881" y2="61438"/>
                        <a14:foregroundMark x1="7282" y1="68301" x2="9769" y2="73039"/>
                        <a14:foregroundMark x1="25577" y1="76961" x2="29663" y2="78758"/>
                        <a14:foregroundMark x1="28242" y1="82026" x2="28597" y2="81699"/>
                        <a14:foregroundMark x1="61989" y1="81209" x2="69805" y2="87582"/>
                        <a14:foregroundMark x1="69805" y1="87582" x2="69805" y2="87582"/>
                        <a14:backgroundMark x1="9059" y1="22876" x2="17940" y2="31699"/>
                        <a14:backgroundMark x1="28242" y1="21078" x2="38544" y2="16013"/>
                        <a14:backgroundMark x1="24689" y1="9314" x2="24689" y2="9314"/>
                      </a14:backgroundRemoval>
                    </a14:imgEffect>
                  </a14:imgLayer>
                </a14:imgProps>
              </a:ext>
              <a:ext uri="{28A0092B-C50C-407E-A947-70E740481C1C}">
                <a14:useLocalDpi xmlns:a14="http://schemas.microsoft.com/office/drawing/2010/main" val="0"/>
              </a:ext>
            </a:extLst>
          </a:blip>
          <a:srcRect/>
          <a:stretch>
            <a:fillRect/>
          </a:stretch>
        </p:blipFill>
        <p:spPr bwMode="auto">
          <a:xfrm>
            <a:off x="10094351" y="583660"/>
            <a:ext cx="1061329" cy="115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20248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Exploratory data analysis</a:t>
            </a:r>
            <a:endParaRPr lang="en-US" b="1" dirty="0"/>
          </a:p>
        </p:txBody>
      </p:sp>
      <p:sp>
        <p:nvSpPr>
          <p:cNvPr id="5" name="TextBox 4"/>
          <p:cNvSpPr txBox="1"/>
          <p:nvPr/>
        </p:nvSpPr>
        <p:spPr>
          <a:xfrm>
            <a:off x="8245929" y="2482638"/>
            <a:ext cx="2909751" cy="2862322"/>
          </a:xfrm>
          <a:prstGeom prst="rect">
            <a:avLst/>
          </a:prstGeom>
          <a:noFill/>
        </p:spPr>
        <p:txBody>
          <a:bodyPr wrap="square" rtlCol="0">
            <a:spAutoFit/>
          </a:bodyPr>
          <a:lstStyle/>
          <a:p>
            <a:r>
              <a:rPr lang="en-US" dirty="0"/>
              <a:t>The average rental price for a house/apartment in Mumbai is more than </a:t>
            </a:r>
            <a:r>
              <a:rPr lang="en-US" dirty="0" smtClean="0"/>
              <a:t>2-3 </a:t>
            </a:r>
            <a:r>
              <a:rPr lang="en-US" dirty="0"/>
              <a:t>times higher than in other cities</a:t>
            </a:r>
            <a:r>
              <a:rPr lang="en-US" dirty="0" smtClean="0"/>
              <a:t>.</a:t>
            </a:r>
          </a:p>
          <a:p>
            <a:endParaRPr lang="en-US" dirty="0"/>
          </a:p>
          <a:p>
            <a:r>
              <a:rPr lang="en-US" dirty="0"/>
              <a:t>In contrast to the city of Mumbai, the city of </a:t>
            </a:r>
            <a:r>
              <a:rPr lang="en-US" dirty="0" smtClean="0"/>
              <a:t>Kolkata </a:t>
            </a:r>
            <a:r>
              <a:rPr lang="en-US" dirty="0"/>
              <a:t>has an average rental price that is cheaper than the others</a:t>
            </a:r>
            <a:endParaRPr lang="en-US" dirty="0" smtClean="0"/>
          </a:p>
        </p:txBody>
      </p:sp>
      <p:pic>
        <p:nvPicPr>
          <p:cNvPr id="10" name="Picture 9"/>
          <p:cNvPicPr>
            <a:picLocks noChangeAspect="1"/>
          </p:cNvPicPr>
          <p:nvPr/>
        </p:nvPicPr>
        <p:blipFill>
          <a:blip r:embed="rId2"/>
          <a:stretch>
            <a:fillRect/>
          </a:stretch>
        </p:blipFill>
        <p:spPr>
          <a:xfrm>
            <a:off x="1097280" y="2359901"/>
            <a:ext cx="7001367" cy="3107795"/>
          </a:xfrm>
          <a:prstGeom prst="rect">
            <a:avLst/>
          </a:prstGeom>
        </p:spPr>
      </p:pic>
      <p:pic>
        <p:nvPicPr>
          <p:cNvPr id="12" name="Picture 8" descr="Histogram Vector Art, Icons, and Graphics for Free Download"/>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0" b="100000" l="710" r="100000">
                        <a14:foregroundMark x1="11190" y1="58660" x2="8881" y2="61438"/>
                        <a14:foregroundMark x1="7282" y1="68301" x2="9769" y2="73039"/>
                        <a14:foregroundMark x1="25577" y1="76961" x2="29663" y2="78758"/>
                        <a14:foregroundMark x1="28242" y1="82026" x2="28597" y2="81699"/>
                        <a14:foregroundMark x1="61989" y1="81209" x2="69805" y2="87582"/>
                        <a14:foregroundMark x1="69805" y1="87582" x2="69805" y2="87582"/>
                        <a14:backgroundMark x1="9059" y1="22876" x2="17940" y2="31699"/>
                        <a14:backgroundMark x1="28242" y1="21078" x2="38544" y2="16013"/>
                        <a14:backgroundMark x1="24689" y1="9314" x2="24689" y2="9314"/>
                      </a14:backgroundRemoval>
                    </a14:imgEffect>
                  </a14:imgLayer>
                </a14:imgProps>
              </a:ext>
              <a:ext uri="{28A0092B-C50C-407E-A947-70E740481C1C}">
                <a14:useLocalDpi xmlns:a14="http://schemas.microsoft.com/office/drawing/2010/main" val="0"/>
              </a:ext>
            </a:extLst>
          </a:blip>
          <a:srcRect/>
          <a:stretch>
            <a:fillRect/>
          </a:stretch>
        </p:blipFill>
        <p:spPr bwMode="auto">
          <a:xfrm>
            <a:off x="10094351" y="583660"/>
            <a:ext cx="1061329" cy="115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404232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1831</TotalTime>
  <Words>928</Words>
  <Application>Microsoft Office PowerPoint</Application>
  <PresentationFormat>Widescreen</PresentationFormat>
  <Paragraphs>107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Nunito</vt:lpstr>
      <vt:lpstr>Wingdings</vt:lpstr>
      <vt:lpstr>Retrospect</vt:lpstr>
      <vt:lpstr>Portfolio data science</vt:lpstr>
      <vt:lpstr>PowerPoint Presentation</vt:lpstr>
      <vt:lpstr>Introduction</vt:lpstr>
      <vt:lpstr>Dataset</vt:lpstr>
      <vt:lpstr>Data Overview</vt:lpstr>
      <vt:lpstr>Data Cleaning</vt:lpstr>
      <vt:lpstr>Exploratory data analysis</vt:lpstr>
      <vt:lpstr>Exploratory data analysis</vt:lpstr>
      <vt:lpstr>Exploratory data analysis</vt:lpstr>
      <vt:lpstr>Exploratory data analysis</vt:lpstr>
      <vt:lpstr>Model preparation</vt:lpstr>
      <vt:lpstr>Modeling</vt:lpstr>
      <vt:lpstr>Model evaluation</vt:lpstr>
      <vt:lpstr>Result</vt:lpstr>
      <vt:lpstr>Thanks for watching!!!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Portfolio data science</dc:title>
  <dc:creator>THINKPAD</dc:creator>
  <cp:lastModifiedBy>THINKPAD</cp:lastModifiedBy>
  <cp:revision>49</cp:revision>
  <dcterms:created xsi:type="dcterms:W3CDTF">2022-08-20T15:39:38Z</dcterms:created>
  <dcterms:modified xsi:type="dcterms:W3CDTF">2022-08-23T13:39:52Z</dcterms:modified>
</cp:coreProperties>
</file>