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67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FE1E5-415B-42ED-9351-9D8E3A33B5E9}" v="86" dt="2023-12-23T04:55:20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404" autoAdjust="0"/>
  </p:normalViewPr>
  <p:slideViewPr>
    <p:cSldViewPr snapToGrid="0">
      <p:cViewPr>
        <p:scale>
          <a:sx n="51" d="100"/>
          <a:sy n="51" d="100"/>
        </p:scale>
        <p:origin x="1488" y="6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765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220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431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682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183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25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751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347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624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886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230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80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11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7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2E4D98-8F3D-4FEF-9296-BA72F2AA54AB}" type="datetimeFigureOut">
              <a:rPr lang="id-ID" smtClean="0"/>
              <a:t>11/01/2024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A325A0-80A9-4BB5-BF13-99318C9AD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0046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75EF9-9DED-A026-E84A-81251441E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DESAIN PROJECT</a:t>
            </a:r>
            <a:r>
              <a:rPr lang="en-US" dirty="0"/>
              <a:t>:</a:t>
            </a:r>
            <a:br>
              <a:rPr lang="en-US" dirty="0"/>
            </a:br>
            <a:r>
              <a:rPr lang="en-US" sz="4800" b="0" dirty="0"/>
              <a:t>Creating a Java Desktop Based Book Sales Application with </a:t>
            </a:r>
            <a:r>
              <a:rPr lang="en-US" sz="4800" b="0" dirty="0" err="1"/>
              <a:t>Netbeans</a:t>
            </a:r>
            <a:endParaRPr lang="id-ID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FF45FC-CEEE-F78F-D86B-E603DCEEC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057326"/>
            <a:ext cx="2431039" cy="1506034"/>
          </a:xfrm>
        </p:spPr>
        <p:txBody>
          <a:bodyPr>
            <a:noAutofit/>
          </a:bodyPr>
          <a:lstStyle/>
          <a:p>
            <a:r>
              <a:rPr lang="id-ID" sz="1200" dirty="0"/>
              <a:t>GROUP</a:t>
            </a:r>
            <a:r>
              <a:rPr lang="en-US" sz="1200" dirty="0"/>
              <a:t> 9: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Chandradinata</a:t>
            </a:r>
            <a:r>
              <a:rPr lang="en-US" sz="1200" dirty="0"/>
              <a:t> </a:t>
            </a:r>
            <a:r>
              <a:rPr lang="id-ID" sz="1200" dirty="0"/>
              <a:t>	</a:t>
            </a:r>
            <a:r>
              <a:rPr lang="en-US" sz="1200" dirty="0"/>
              <a:t>222310008</a:t>
            </a:r>
          </a:p>
          <a:p>
            <a:r>
              <a:rPr lang="en-US" sz="1200" dirty="0"/>
              <a:t>- Dandi </a:t>
            </a:r>
            <a:r>
              <a:rPr lang="en-US" sz="1200" dirty="0" err="1"/>
              <a:t>Hendika</a:t>
            </a:r>
            <a:r>
              <a:rPr lang="en-US" sz="1200" dirty="0"/>
              <a:t> </a:t>
            </a:r>
            <a:r>
              <a:rPr lang="id-ID" sz="1200" dirty="0"/>
              <a:t>	</a:t>
            </a:r>
            <a:r>
              <a:rPr lang="en-US" sz="1200" dirty="0"/>
              <a:t>222310005</a:t>
            </a:r>
          </a:p>
          <a:p>
            <a:r>
              <a:rPr lang="en-US" sz="1200" dirty="0"/>
              <a:t>- M </a:t>
            </a:r>
            <a:r>
              <a:rPr lang="en-US" sz="1200" dirty="0" err="1"/>
              <a:t>Insan</a:t>
            </a:r>
            <a:r>
              <a:rPr lang="en-US" sz="1200" dirty="0"/>
              <a:t> F H </a:t>
            </a:r>
            <a:r>
              <a:rPr lang="id-ID" sz="1200" dirty="0"/>
              <a:t>	</a:t>
            </a:r>
            <a:r>
              <a:rPr lang="en-US" sz="1200" dirty="0"/>
              <a:t>222310004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Syahid</a:t>
            </a:r>
            <a:r>
              <a:rPr lang="en-US" sz="1200" dirty="0"/>
              <a:t> M Z </a:t>
            </a:r>
            <a:r>
              <a:rPr lang="id-ID" sz="1200" dirty="0"/>
              <a:t>	</a:t>
            </a:r>
            <a:r>
              <a:rPr lang="en-US" sz="1200" dirty="0"/>
              <a:t>222310038</a:t>
            </a:r>
          </a:p>
          <a:p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69867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E783C-681A-3544-2E18-AC3847D6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id-ID" dirty="0"/>
              <a:t>C</a:t>
            </a:r>
            <a:r>
              <a:rPr lang="en-US" dirty="0" err="1"/>
              <a:t>ase</a:t>
            </a:r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xmlns="" id="{FE355116-41E7-0B8C-1486-515241218D77}"/>
              </a:ext>
            </a:extLst>
          </p:cNvPr>
          <p:cNvSpPr txBox="1"/>
          <p:nvPr/>
        </p:nvSpPr>
        <p:spPr>
          <a:xfrm>
            <a:off x="109998" y="2423402"/>
            <a:ext cx="5212099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Memiliki</a:t>
            </a:r>
            <a:r>
              <a:rPr lang="en-US" dirty="0"/>
              <a:t>  3 </a:t>
            </a:r>
            <a:r>
              <a:rPr lang="en-US" dirty="0" err="1"/>
              <a:t>aktor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, admin, dan distributor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Terdapat</a:t>
            </a:r>
            <a:r>
              <a:rPr lang="en-US" dirty="0"/>
              <a:t> 5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authentication account, management staff,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, Proses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 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Dimana </a:t>
            </a:r>
            <a:r>
              <a:rPr lang="en-US" dirty="0" err="1"/>
              <a:t>kasir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 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pengambilan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pemasokan</a:t>
            </a:r>
            <a:r>
              <a:rPr lang="en-US" dirty="0"/>
              <a:t>,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perhari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perbulan</a:t>
            </a:r>
            <a:r>
              <a:rPr lang="en-US" dirty="0"/>
              <a:t>, 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para staff,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account.</a:t>
            </a:r>
            <a:endParaRPr lang="id-ID" dirty="0"/>
          </a:p>
          <a:p>
            <a:endParaRPr lang="id-ID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xmlns="" id="{F68E3320-6C9A-B360-47B5-50559FC3D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6"/>
          <a:stretch/>
        </p:blipFill>
        <p:spPr>
          <a:xfrm>
            <a:off x="5322097" y="2104842"/>
            <a:ext cx="6691273" cy="44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3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6F744BA0-1813-D8EA-5BE8-84F109CC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id-ID" dirty="0"/>
              <a:t>D</a:t>
            </a:r>
            <a:r>
              <a:rPr lang="en-US" dirty="0" err="1"/>
              <a:t>iagram</a:t>
            </a:r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xmlns="" id="{2E72ABF3-0829-8458-65EE-0D3E9ABB28DF}"/>
              </a:ext>
            </a:extLst>
          </p:cNvPr>
          <p:cNvSpPr txBox="1"/>
          <p:nvPr/>
        </p:nvSpPr>
        <p:spPr>
          <a:xfrm>
            <a:off x="244698" y="2611187"/>
            <a:ext cx="4110182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Terdapat</a:t>
            </a:r>
            <a:r>
              <a:rPr lang="en-US" sz="1600" dirty="0"/>
              <a:t> class login 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terhubung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formjual</a:t>
            </a:r>
            <a:r>
              <a:rPr lang="en-US" sz="1600" dirty="0"/>
              <a:t>, </a:t>
            </a:r>
            <a:r>
              <a:rPr lang="en-US" sz="1600" dirty="0" err="1"/>
              <a:t>forminput</a:t>
            </a:r>
            <a:r>
              <a:rPr lang="en-US" sz="1600" dirty="0"/>
              <a:t>/update/delete </a:t>
            </a:r>
            <a:r>
              <a:rPr lang="en-US" sz="1600" dirty="0" err="1"/>
              <a:t>dan</a:t>
            </a:r>
            <a:r>
              <a:rPr lang="en-US" sz="1600" dirty="0"/>
              <a:t> juga form management Staff.</a:t>
            </a:r>
            <a:endParaRPr lang="id-ID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Ada class </a:t>
            </a:r>
            <a:r>
              <a:rPr lang="id-ID" sz="1600" dirty="0" err="1"/>
              <a:t>staff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association 1 to many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id-ID" sz="1600" dirty="0" err="1"/>
              <a:t>class</a:t>
            </a:r>
            <a:r>
              <a:rPr lang="id-ID" sz="1600" dirty="0"/>
              <a:t> transaksi</a:t>
            </a:r>
            <a:r>
              <a:rPr lang="en-US" sz="1600" dirty="0"/>
              <a:t> dan 1 to </a:t>
            </a:r>
            <a:r>
              <a:rPr lang="id-ID" sz="1600" dirty="0"/>
              <a:t>1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dibalikan</a:t>
            </a:r>
            <a:r>
              <a:rPr lang="id-ID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Ada class </a:t>
            </a:r>
            <a:r>
              <a:rPr lang="id-ID" sz="1600" dirty="0"/>
              <a:t>transaksi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association 1 to many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id-ID" sz="1600" dirty="0" err="1"/>
              <a:t>class</a:t>
            </a:r>
            <a:r>
              <a:rPr lang="id-ID" sz="1600" dirty="0"/>
              <a:t> order</a:t>
            </a:r>
            <a:r>
              <a:rPr lang="en-US" sz="1600" dirty="0"/>
              <a:t> dan 1 to </a:t>
            </a:r>
            <a:r>
              <a:rPr lang="id-ID" sz="1600" dirty="0" err="1"/>
              <a:t>many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dibalikan</a:t>
            </a:r>
            <a:r>
              <a:rPr lang="id-ID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Ada class </a:t>
            </a:r>
            <a:r>
              <a:rPr lang="id-ID" sz="1600" dirty="0"/>
              <a:t>order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association 1 to many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id-ID" sz="1600" dirty="0" err="1"/>
              <a:t>class</a:t>
            </a:r>
            <a:r>
              <a:rPr lang="id-ID" sz="1600" dirty="0"/>
              <a:t> buku</a:t>
            </a:r>
            <a:r>
              <a:rPr lang="en-US" sz="1600" dirty="0"/>
              <a:t> dan 1 to </a:t>
            </a:r>
            <a:r>
              <a:rPr lang="id-ID" sz="1600" dirty="0"/>
              <a:t>1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dibalikan</a:t>
            </a:r>
            <a:r>
              <a:rPr lang="id-ID" sz="1600" dirty="0"/>
              <a:t>.</a:t>
            </a:r>
          </a:p>
          <a:p>
            <a:pPr algn="just"/>
            <a:endParaRPr lang="id-ID" sz="1600" dirty="0"/>
          </a:p>
          <a:p>
            <a:pPr algn="just"/>
            <a:endParaRPr lang="id-ID" sz="16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xmlns="" id="{7EE23B0F-5984-5EC8-32F6-0A809C87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055" y="76684"/>
            <a:ext cx="6190307" cy="67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5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53DDF5F0-A80C-F340-3451-7E899B4B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15404"/>
            <a:ext cx="10571998" cy="970450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id-ID" dirty="0"/>
              <a:t>D</a:t>
            </a:r>
            <a:r>
              <a:rPr lang="en-US" dirty="0" err="1"/>
              <a:t>iagram</a:t>
            </a:r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xmlns="" id="{D6D44176-8960-3985-1027-0AEAAE32F95D}"/>
              </a:ext>
            </a:extLst>
          </p:cNvPr>
          <p:cNvSpPr txBox="1"/>
          <p:nvPr/>
        </p:nvSpPr>
        <p:spPr>
          <a:xfrm>
            <a:off x="180304" y="2333685"/>
            <a:ext cx="52277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400" dirty="0"/>
              <a:t>Pertama </a:t>
            </a:r>
            <a:r>
              <a:rPr lang="id-ID" sz="1400" dirty="0" err="1"/>
              <a:t>user</a:t>
            </a:r>
            <a:r>
              <a:rPr lang="id-ID" sz="1400" dirty="0"/>
              <a:t> akan </a:t>
            </a:r>
            <a:r>
              <a:rPr lang="id-ID" sz="1400" dirty="0" err="1"/>
              <a:t>login</a:t>
            </a:r>
            <a:r>
              <a:rPr lang="id-ID" sz="1400" dirty="0"/>
              <a:t> dengan akun yang telah dimiliki jika </a:t>
            </a:r>
            <a:r>
              <a:rPr lang="id-ID" sz="1400" dirty="0" err="1"/>
              <a:t>user</a:t>
            </a:r>
            <a:r>
              <a:rPr lang="id-ID" sz="1400" dirty="0"/>
              <a:t> bukan seorang admin maka </a:t>
            </a:r>
            <a:r>
              <a:rPr lang="id-ID" sz="1400" dirty="0" err="1"/>
              <a:t>user</a:t>
            </a:r>
            <a:r>
              <a:rPr lang="id-ID" sz="1400" dirty="0"/>
              <a:t> tidak dapat mengakses </a:t>
            </a:r>
            <a:r>
              <a:rPr lang="id-ID" sz="1400" dirty="0" err="1"/>
              <a:t>manegement</a:t>
            </a:r>
            <a:r>
              <a:rPr lang="id-ID" sz="1400" dirty="0"/>
              <a:t> </a:t>
            </a:r>
            <a:r>
              <a:rPr lang="id-ID" sz="1400" dirty="0" err="1"/>
              <a:t>staff</a:t>
            </a:r>
            <a:r>
              <a:rPr lang="id-ID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400" dirty="0"/>
              <a:t>Jika </a:t>
            </a:r>
            <a:r>
              <a:rPr lang="id-ID" sz="1400" dirty="0" err="1"/>
              <a:t>user</a:t>
            </a:r>
            <a:r>
              <a:rPr lang="id-ID" sz="1400" dirty="0"/>
              <a:t> seorang admin maka ia memiliki 4 pilihan yaitu </a:t>
            </a:r>
            <a:r>
              <a:rPr lang="id-ID" sz="1400" dirty="0" err="1"/>
              <a:t>insert</a:t>
            </a:r>
            <a:r>
              <a:rPr lang="id-ID" sz="1400" dirty="0"/>
              <a:t>, cek, </a:t>
            </a:r>
            <a:r>
              <a:rPr lang="id-ID" sz="1400" dirty="0" err="1"/>
              <a:t>delete</a:t>
            </a:r>
            <a:r>
              <a:rPr lang="id-ID" sz="1400" dirty="0"/>
              <a:t>, </a:t>
            </a:r>
            <a:r>
              <a:rPr lang="id-ID" sz="1400" dirty="0" err="1"/>
              <a:t>update</a:t>
            </a:r>
            <a:r>
              <a:rPr lang="id-ID" sz="1400" dirty="0"/>
              <a:t> dan </a:t>
            </a:r>
            <a:r>
              <a:rPr lang="id-ID" sz="1400" dirty="0" err="1"/>
              <a:t>logout</a:t>
            </a:r>
            <a:r>
              <a:rPr lang="id-ID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400" dirty="0"/>
              <a:t>Jika </a:t>
            </a:r>
            <a:r>
              <a:rPr lang="id-ID" sz="1400" dirty="0" err="1"/>
              <a:t>user</a:t>
            </a:r>
            <a:r>
              <a:rPr lang="id-ID" sz="1400" dirty="0"/>
              <a:t> memilih </a:t>
            </a:r>
            <a:r>
              <a:rPr lang="id-ID" sz="1400" dirty="0" err="1"/>
              <a:t>insert</a:t>
            </a:r>
            <a:r>
              <a:rPr lang="id-ID" sz="1400" dirty="0"/>
              <a:t> maka ia akan mengisi </a:t>
            </a:r>
            <a:r>
              <a:rPr lang="id-ID" sz="1400" dirty="0" err="1"/>
              <a:t>form</a:t>
            </a:r>
            <a:r>
              <a:rPr lang="id-ID" sz="1400" dirty="0"/>
              <a:t> untuk </a:t>
            </a:r>
            <a:r>
              <a:rPr lang="id-ID" sz="1400" dirty="0" err="1"/>
              <a:t>memasukan</a:t>
            </a:r>
            <a:r>
              <a:rPr lang="id-ID" sz="1400" dirty="0"/>
              <a:t> data </a:t>
            </a:r>
            <a:r>
              <a:rPr lang="id-ID" sz="1400" dirty="0" err="1"/>
              <a:t>staff</a:t>
            </a:r>
            <a:r>
              <a:rPr lang="id-ID" sz="1400" dirty="0"/>
              <a:t> baru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400" dirty="0"/>
              <a:t>Jika </a:t>
            </a:r>
            <a:r>
              <a:rPr lang="id-ID" sz="1400" dirty="0" err="1"/>
              <a:t>user</a:t>
            </a:r>
            <a:r>
              <a:rPr lang="id-ID" sz="1400" dirty="0"/>
              <a:t> memilih cek maka ia akan diperlihatkan isi </a:t>
            </a:r>
            <a:r>
              <a:rPr lang="id-ID" sz="1400" dirty="0" err="1"/>
              <a:t>database</a:t>
            </a:r>
            <a:r>
              <a:rPr lang="id-ID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400" dirty="0"/>
              <a:t>Jika </a:t>
            </a:r>
            <a:r>
              <a:rPr lang="id-ID" sz="1400" dirty="0" err="1"/>
              <a:t>user</a:t>
            </a:r>
            <a:r>
              <a:rPr lang="id-ID" sz="1400" dirty="0"/>
              <a:t> memilih </a:t>
            </a:r>
            <a:r>
              <a:rPr lang="id-ID" sz="1400" dirty="0" err="1"/>
              <a:t>delete</a:t>
            </a:r>
            <a:r>
              <a:rPr lang="id-ID" sz="1400" dirty="0"/>
              <a:t> maka </a:t>
            </a:r>
            <a:r>
              <a:rPr lang="id-ID" sz="1400" dirty="0" err="1"/>
              <a:t>user</a:t>
            </a:r>
            <a:r>
              <a:rPr lang="id-ID" sz="1400" dirty="0"/>
              <a:t> akan diminta </a:t>
            </a:r>
            <a:r>
              <a:rPr lang="id-ID" sz="1400" dirty="0" err="1"/>
              <a:t>menginput</a:t>
            </a:r>
            <a:r>
              <a:rPr lang="id-ID" sz="1400" dirty="0"/>
              <a:t> ide </a:t>
            </a:r>
            <a:r>
              <a:rPr lang="id-ID" sz="1400" dirty="0" err="1"/>
              <a:t>staff</a:t>
            </a:r>
            <a:r>
              <a:rPr lang="id-ID" sz="1400" dirty="0"/>
              <a:t> yang akan dihapus dari </a:t>
            </a:r>
            <a:r>
              <a:rPr lang="id-ID" sz="1400" dirty="0" err="1"/>
              <a:t>database</a:t>
            </a:r>
            <a:r>
              <a:rPr lang="id-ID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400" dirty="0"/>
              <a:t>Jika </a:t>
            </a:r>
            <a:r>
              <a:rPr lang="id-ID" sz="1400" dirty="0" err="1"/>
              <a:t>user</a:t>
            </a:r>
            <a:r>
              <a:rPr lang="id-ID" sz="1400" dirty="0"/>
              <a:t> memilih </a:t>
            </a:r>
            <a:r>
              <a:rPr lang="id-ID" sz="1400" dirty="0" err="1"/>
              <a:t>update</a:t>
            </a:r>
            <a:r>
              <a:rPr lang="id-ID" sz="1400" dirty="0"/>
              <a:t> maka </a:t>
            </a:r>
            <a:r>
              <a:rPr lang="id-ID" sz="1400" dirty="0" err="1"/>
              <a:t>user</a:t>
            </a:r>
            <a:r>
              <a:rPr lang="id-ID" sz="1400" dirty="0"/>
              <a:t> akan diminta </a:t>
            </a:r>
            <a:r>
              <a:rPr lang="id-ID" sz="1400" dirty="0" err="1"/>
              <a:t>memasukan</a:t>
            </a:r>
            <a:r>
              <a:rPr lang="id-ID" sz="1400" dirty="0"/>
              <a:t> data ide </a:t>
            </a:r>
            <a:r>
              <a:rPr lang="id-ID" sz="1400" dirty="0" err="1"/>
              <a:t>staff</a:t>
            </a:r>
            <a:r>
              <a:rPr lang="id-ID" sz="1400" dirty="0"/>
              <a:t> yang akan </a:t>
            </a:r>
            <a:r>
              <a:rPr lang="id-ID" sz="1400" dirty="0" err="1"/>
              <a:t>diupdate</a:t>
            </a:r>
            <a:r>
              <a:rPr lang="id-ID" sz="1400" dirty="0"/>
              <a:t> dan </a:t>
            </a:r>
            <a:r>
              <a:rPr lang="id-ID" sz="1400" dirty="0" err="1"/>
              <a:t>attribut</a:t>
            </a:r>
            <a:r>
              <a:rPr lang="id-ID" sz="1400" dirty="0"/>
              <a:t> apa yang akan </a:t>
            </a:r>
            <a:r>
              <a:rPr lang="id-ID" sz="1400" dirty="0" err="1"/>
              <a:t>diupdate</a:t>
            </a:r>
            <a:r>
              <a:rPr lang="id-ID" sz="1400" dirty="0"/>
              <a:t> setelah itu </a:t>
            </a:r>
            <a:r>
              <a:rPr lang="id-ID" sz="1400" dirty="0" err="1"/>
              <a:t>user</a:t>
            </a:r>
            <a:r>
              <a:rPr lang="id-ID" sz="1400" dirty="0"/>
              <a:t> </a:t>
            </a:r>
            <a:r>
              <a:rPr lang="id-ID" sz="1400" dirty="0" err="1"/>
              <a:t>menginput</a:t>
            </a:r>
            <a:r>
              <a:rPr lang="id-ID" sz="1400" dirty="0"/>
              <a:t> data baru dan </a:t>
            </a:r>
            <a:r>
              <a:rPr lang="id-ID" sz="1400" dirty="0" err="1"/>
              <a:t>mengupdate</a:t>
            </a:r>
            <a:r>
              <a:rPr lang="id-ID" sz="1400" dirty="0"/>
              <a:t>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400" dirty="0"/>
              <a:t>Jika </a:t>
            </a:r>
            <a:r>
              <a:rPr lang="id-ID" sz="1400" dirty="0" err="1"/>
              <a:t>user</a:t>
            </a:r>
            <a:r>
              <a:rPr lang="id-ID" sz="1400" dirty="0"/>
              <a:t> memilih </a:t>
            </a:r>
            <a:r>
              <a:rPr lang="id-ID" sz="1400" dirty="0" err="1"/>
              <a:t>logout</a:t>
            </a:r>
            <a:r>
              <a:rPr lang="id-ID" sz="1400" dirty="0"/>
              <a:t> maka program akan berhenti.</a:t>
            </a:r>
          </a:p>
        </p:txBody>
      </p:sp>
      <p:pic>
        <p:nvPicPr>
          <p:cNvPr id="7" name="Tampungan Konten 6" descr="Sebuah gambar berisi diagram, gambar teknikal, sketsa, gambar&#10;&#10;Deskripsi dibuat secara otomatis">
            <a:extLst>
              <a:ext uri="{FF2B5EF4-FFF2-40B4-BE49-F238E27FC236}">
                <a16:creationId xmlns:a16="http://schemas.microsoft.com/office/drawing/2014/main" xmlns="" id="{D9B14FBF-88E9-9B5F-EBDA-F9E29D846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457" y="515154"/>
            <a:ext cx="5833783" cy="6185139"/>
          </a:xfrm>
        </p:spPr>
      </p:pic>
    </p:spTree>
    <p:extLst>
      <p:ext uri="{BB962C8B-B14F-4D97-AF65-F5344CB8AC3E}">
        <p14:creationId xmlns:p14="http://schemas.microsoft.com/office/powerpoint/2010/main" val="6266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84E0FA5-D307-F64E-7C1D-D8F5553BD126}"/>
              </a:ext>
            </a:extLst>
          </p:cNvPr>
          <p:cNvSpPr/>
          <p:nvPr/>
        </p:nvSpPr>
        <p:spPr>
          <a:xfrm>
            <a:off x="2072640" y="2479040"/>
            <a:ext cx="7457440" cy="210312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211FB4-BC5E-5708-2C7C-3B9EA7F83C5E}"/>
              </a:ext>
            </a:extLst>
          </p:cNvPr>
          <p:cNvSpPr txBox="1"/>
          <p:nvPr/>
        </p:nvSpPr>
        <p:spPr>
          <a:xfrm>
            <a:off x="3352800" y="2976602"/>
            <a:ext cx="4897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  <a:endParaRPr lang="id-ID" sz="6600" b="1" dirty="0"/>
          </a:p>
        </p:txBody>
      </p:sp>
    </p:spTree>
    <p:extLst>
      <p:ext uri="{BB962C8B-B14F-4D97-AF65-F5344CB8AC3E}">
        <p14:creationId xmlns:p14="http://schemas.microsoft.com/office/powerpoint/2010/main" val="2086831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284</TotalTime>
  <Words>183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DESAIN PROJECT: Creating a Java Desktop Based Book Sales Application with Netbeans</vt:lpstr>
      <vt:lpstr>Use Case</vt:lpstr>
      <vt:lpstr>Class Diagram</vt:lpstr>
      <vt:lpstr>Activity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REVIEW: Creating a Java Desktop Based Book Sales Application with Netbeans</dc:title>
  <dc:creator>insan fajri</dc:creator>
  <cp:lastModifiedBy>insan fajri</cp:lastModifiedBy>
  <cp:revision>53</cp:revision>
  <dcterms:created xsi:type="dcterms:W3CDTF">2023-12-05T04:04:57Z</dcterms:created>
  <dcterms:modified xsi:type="dcterms:W3CDTF">2024-01-10T17:26:57Z</dcterms:modified>
</cp:coreProperties>
</file>