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C96E-A8D7-4C40-A2B8-E22CA9319E6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Syahjuddin</a:t>
            </a:r>
            <a:r>
              <a:rPr lang="en-US" sz="5400" dirty="0"/>
              <a:t> </a:t>
            </a:r>
            <a:r>
              <a:rPr lang="en-US" sz="5400" dirty="0" err="1"/>
              <a:t>Azra</a:t>
            </a:r>
            <a:r>
              <a:rPr lang="en-US" sz="5400" dirty="0"/>
              <a:t> </a:t>
            </a:r>
            <a:r>
              <a:rPr lang="en-US" sz="5400" dirty="0" err="1"/>
              <a:t>dari</a:t>
            </a:r>
            <a:r>
              <a:rPr lang="en-US" sz="5400" dirty="0"/>
              <a:t> </a:t>
            </a:r>
            <a:r>
              <a:rPr lang="en-US" sz="5400" dirty="0" err="1"/>
              <a:t>universitas</a:t>
            </a:r>
            <a:r>
              <a:rPr lang="en-US" sz="5400" dirty="0"/>
              <a:t> </a:t>
            </a:r>
            <a:r>
              <a:rPr lang="en-US" sz="5400" dirty="0" err="1"/>
              <a:t>budi</a:t>
            </a:r>
            <a:r>
              <a:rPr lang="en-US" sz="5400" dirty="0"/>
              <a:t> </a:t>
            </a:r>
            <a:r>
              <a:rPr lang="en-US" sz="5400"/>
              <a:t>luhur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79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Agus.S</dc:creator>
  <cp:lastModifiedBy>iMin</cp:lastModifiedBy>
  <cp:revision>2</cp:revision>
  <dcterms:created xsi:type="dcterms:W3CDTF">2021-06-03T12:08:56Z</dcterms:created>
  <dcterms:modified xsi:type="dcterms:W3CDTF">2023-03-20T04:47:24Z</dcterms:modified>
</cp:coreProperties>
</file>