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Click to edit the title text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Second Outline Level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Third Outline Level</a:t>
            </a:r>
            <a:endParaRPr b="0" lang="en-US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Fourth Outline Level</a:t>
            </a:r>
            <a:endParaRPr b="0" lang="en-US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Fifth Outline Level</a:t>
            </a:r>
            <a:endParaRPr b="0" lang="en-US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Sixth Outline Level</a:t>
            </a:r>
            <a:endParaRPr b="0" lang="en-US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Seventh Outline Level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6FDB25-BD15-4A41-87A9-41777BADEE2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478800"/>
            <a:ext cx="873144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Project Title: Automated Parking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10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15000"/>
              </a:lnSpc>
            </a:pPr>
            <a:r>
              <a:rPr b="0" lang="en-US" sz="3200" spc="-1" strike="noStrike">
                <a:latin typeface="Arial"/>
              </a:rPr>
              <a:t>CSC1100 Element of Programming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3200" spc="-1" strike="noStrike">
                <a:latin typeface="Arial"/>
              </a:rPr>
              <a:t>Section: 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3200" spc="-1" strike="noStrike">
                <a:latin typeface="Arial"/>
              </a:rPr>
              <a:t>Group: Ibn-Bajjah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3200" spc="-1" strike="noStrike">
                <a:latin typeface="Arial"/>
              </a:rPr>
              <a:t>Lecturer: Mdm. Suriani bt. Sulaiman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4" name="Table 3"/>
          <p:cNvGraphicFramePr/>
          <p:nvPr/>
        </p:nvGraphicFramePr>
        <p:xfrm>
          <a:off x="1041120" y="4489560"/>
          <a:ext cx="5075280" cy="2879280"/>
        </p:xfrm>
        <a:graphic>
          <a:graphicData uri="http://schemas.openxmlformats.org/drawingml/2006/table">
            <a:tbl>
              <a:tblPr/>
              <a:tblGrid>
                <a:gridCol w="6269040"/>
                <a:gridCol w="1587600"/>
              </a:tblGrid>
              <a:tr h="511920"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Muhammad Syahmi Fathimi bin Ahmad Fauzi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1715845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080"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Muhammad Farhan bin Azhar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1718485</a:t>
                      </a:r>
                      <a:endParaRPr b="0" lang="en-US" sz="1800" spc="-1" strike="noStrike">
                        <a:latin typeface="DejaVu Sans"/>
                        <a:ea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Muhammad Nur Aqmal bin Khatiman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1712719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9440"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Irfan bin Jamil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DejaVu Sans"/>
                        </a:rPr>
                        <a:t>1711025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Generated Files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Four (4) files will be generated after the system run: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admin.dat (username and password)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sales.dat (current total sales)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apscar.dat (car data file)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apsmoto.dat (motorcycle data file)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404040"/>
                </a:solidFill>
                <a:latin typeface="arial"/>
              </a:rPr>
              <a:t>“</a:t>
            </a:r>
            <a:r>
              <a:rPr b="0" i="1" lang="en-US" sz="2200" spc="-1" strike="noStrike">
                <a:solidFill>
                  <a:srgbClr val="404040"/>
                </a:solidFill>
                <a:latin typeface="arial"/>
              </a:rPr>
              <a:t>Park, Swipe, Leave”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Have you heard that statement?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Have you heard about Automated Parking System (APS)?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Real world APS building is a place where you can safely </a:t>
            </a:r>
            <a:r>
              <a:rPr b="1" lang="en-US" sz="2200" spc="-1" strike="noStrike">
                <a:solidFill>
                  <a:srgbClr val="404040"/>
                </a:solidFill>
                <a:latin typeface="arial"/>
              </a:rPr>
              <a:t>park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 your vehicle in a garage. Then you </a:t>
            </a:r>
            <a:r>
              <a:rPr b="1" lang="en-US" sz="2200" spc="-1" strike="noStrike">
                <a:solidFill>
                  <a:srgbClr val="404040"/>
                </a:solidFill>
                <a:latin typeface="arial"/>
              </a:rPr>
              <a:t>swipe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 your card at the sensor and that garage will move your vehicle to one of the parking lot in that building. You can </a:t>
            </a:r>
            <a:r>
              <a:rPr b="1" lang="en-US" sz="2200" spc="-1" strike="noStrike">
                <a:solidFill>
                  <a:srgbClr val="404040"/>
                </a:solidFill>
                <a:latin typeface="arial"/>
              </a:rPr>
              <a:t>leave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 your car there happily.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To illustrate the real world APS, </a:t>
            </a:r>
            <a:r>
              <a:rPr b="1" lang="en-US" sz="2200" spc="-1" strike="noStrike">
                <a:solidFill>
                  <a:srgbClr val="404040"/>
                </a:solidFill>
                <a:latin typeface="arial"/>
              </a:rPr>
              <a:t>Ibn-Bajjah APS</a:t>
            </a:r>
            <a:r>
              <a:rPr b="0" lang="en-US" sz="2200" spc="-1" strike="noStrike">
                <a:solidFill>
                  <a:srgbClr val="404040"/>
                </a:solidFill>
                <a:latin typeface="arial"/>
              </a:rPr>
              <a:t> will replace swipe the card with plate number and pin number;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Real World APS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25760" y="1525320"/>
            <a:ext cx="3297600" cy="18579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914400" y="4114800"/>
            <a:ext cx="3017520" cy="20264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367880" y="2475000"/>
            <a:ext cx="2947320" cy="2188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7863840" y="2182680"/>
            <a:ext cx="1645920" cy="273564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554480" y="3474720"/>
            <a:ext cx="1532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APS in China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1463040" y="6217920"/>
            <a:ext cx="18723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APS in Germany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4389120" y="4754880"/>
            <a:ext cx="2888640" cy="87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APS in Kuala Terengganu, Malaysia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8103600" y="5030280"/>
            <a:ext cx="1131840" cy="58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System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Overview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Ibn-Bajjah APS User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Park/Unpark the vehicle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Select vehicle type (car/motorcycle)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Enter vehicle plate number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Set 6 digits PIN numbers (when park)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Enter valid 6 digits PIN numbers (when unpark)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Get the receipt (when unpark)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Ibn-Bajjah APS Admin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Monitor APS data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Select vehicle type (car/motorcycle)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View all parking lot (available/not)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View all vehicle details sorted by 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(plate-no/lot-no/date-time-in)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Search vehicle plate number to find its lot number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Search lot number to find its vehicle plate number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View total sales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Shutdown the system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Ibn-Bajjah APS Rates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61" name="Table 2"/>
          <p:cNvGraphicFramePr/>
          <p:nvPr/>
        </p:nvGraphicFramePr>
        <p:xfrm>
          <a:off x="548640" y="2305800"/>
          <a:ext cx="9071640" cy="183132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59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Hours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Rates/hour (for each day)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st</a:t>
                      </a:r>
                      <a:r>
                        <a:rPr b="0" lang="en-US" sz="1800" spc="-1" strike="noStrike">
                          <a:latin typeface="arial"/>
                        </a:rPr>
                        <a:t> - 3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rd</a:t>
                      </a:r>
                      <a:r>
                        <a:rPr b="0" lang="en-US" sz="1800" spc="-1" strike="noStrike">
                          <a:latin typeface="arial"/>
                        </a:rPr>
                        <a:t>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RM4.50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&amp; 5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RM3.50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- 9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RM3.00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- 18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RM2.00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- 24</a:t>
                      </a:r>
                      <a:r>
                        <a:rPr b="0" lang="en-US" sz="1800" spc="-1" strike="noStrike" baseline="101000">
                          <a:latin typeface="arial"/>
                        </a:rPr>
                        <a:t>th</a:t>
                      </a:r>
                      <a:r>
                        <a:rPr b="0" lang="en-US" sz="1800" spc="-1" strike="noStrike">
                          <a:latin typeface="arial"/>
                        </a:rPr>
                        <a:t>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2" name="TextShape 3"/>
          <p:cNvSpPr txBox="1"/>
          <p:nvPr/>
        </p:nvSpPr>
        <p:spPr>
          <a:xfrm>
            <a:off x="622440" y="1828800"/>
            <a:ext cx="1480680" cy="36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Car Rates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626040" y="4937760"/>
            <a:ext cx="2471400" cy="61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Motorcycle Rates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4" name="TextShape 5"/>
          <p:cNvSpPr txBox="1"/>
          <p:nvPr/>
        </p:nvSpPr>
        <p:spPr>
          <a:xfrm>
            <a:off x="813240" y="5417280"/>
            <a:ext cx="20905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→ </a:t>
            </a:r>
            <a:r>
              <a:rPr b="0" lang="en-US" sz="1800" spc="-1" strike="noStrike">
                <a:latin typeface="Arial"/>
              </a:rPr>
              <a:t>RM2.00 per day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Functions/Methods Description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66" name="Table 2"/>
          <p:cNvGraphicFramePr/>
          <p:nvPr/>
        </p:nvGraphicFramePr>
        <p:xfrm>
          <a:off x="444600" y="2357280"/>
          <a:ext cx="9071640" cy="46738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758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Functions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initAdmin()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Create admin for the system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3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validateAdmin()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Asking admin permission to perform admin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088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main(), userMenu(), adminMenu(), showReceipt(), showAtTop(), showAllParkingLots(), showAllDetails()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Display the the menus, receipt, total parking left, all parking lots and all vehicle details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3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userFeatures(), adminFeatures()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Doing/Calling the most important function of Ibn-Bajjah APS system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inputOption()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Validate all options inputs from user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calcTotalSales()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Calculate total sales each time user unpark their vehicle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0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pauseScreen(</a:t>
                      </a:r>
                      <a:r>
                        <a:rPr b="0" lang="en-US" sz="1800" spc="-1" strike="noStrike">
                          <a:latin typeface="arial"/>
                        </a:rPr>
                        <a:t>), </a:t>
                      </a:r>
                      <a:r>
                        <a:rPr b="0" lang="en-US" sz="1800" spc="-1" strike="noStrike">
                          <a:latin typeface="arial"/>
                        </a:rPr>
                        <a:t>clearScreen()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latin typeface="arial"/>
                        </a:rPr>
                        <a:t>pause, see, </a:t>
                      </a:r>
                      <a:r>
                        <a:rPr b="0" lang="en-US" sz="1800" spc="-1" strike="noStrike">
                          <a:latin typeface="arial"/>
                        </a:rPr>
                        <a:t>clear”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7" name="TextShape 3"/>
          <p:cNvSpPr txBox="1"/>
          <p:nvPr/>
        </p:nvSpPr>
        <p:spPr>
          <a:xfrm>
            <a:off x="444600" y="1554480"/>
            <a:ext cx="5004360" cy="7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200" spc="-1" strike="noStrike">
                <a:latin typeface="Arial"/>
              </a:rPr>
              <a:t>In main.cpp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- Basically the User Interface of the system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Functions/Methods Description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69" name="Table 2"/>
          <p:cNvGraphicFramePr/>
          <p:nvPr/>
        </p:nvGraphicFramePr>
        <p:xfrm>
          <a:off x="444600" y="2357280"/>
          <a:ext cx="9071640" cy="462492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758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Methods (or </a:t>
                      </a:r>
                      <a:r>
                        <a:rPr b="1" lang="en-US" sz="1800" spc="-1" strike="noStrike">
                          <a:latin typeface="arial"/>
                        </a:rPr>
                        <a:t>function)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AutoParkingS</a:t>
                      </a:r>
                      <a:r>
                        <a:rPr b="0" lang="en-US" sz="1800" spc="-1" strike="noStrike">
                          <a:latin typeface="arial"/>
                        </a:rPr>
                        <a:t>ystem()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Constructor: </a:t>
                      </a:r>
                      <a:r>
                        <a:rPr b="0" lang="en-US" sz="1800" spc="-1" strike="noStrike">
                          <a:latin typeface="arial"/>
                        </a:rPr>
                        <a:t>initialize data </a:t>
                      </a:r>
                      <a:r>
                        <a:rPr b="0" lang="en-US" sz="1800" spc="-1" strike="noStrike"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3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setPlateNo(), setPinNo(), setLotNo(), setVehicleType()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Set all this first before we read the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8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validateInput()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Validate what we set above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3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readFile()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Read the appropiate file base on vehicleType we set above and store the data in the dynamic memory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writeFile()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Write the new vehicle data in the appropriate file or remove that particular data if it exist in the 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The gets methods (eg. getPinNo())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Will return data that we want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0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The sortBys methods (eg. sortByPinNo())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Will sort the data in the file using Insertion Sort Algorithm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0" name="TextShape 3"/>
          <p:cNvSpPr txBox="1"/>
          <p:nvPr/>
        </p:nvSpPr>
        <p:spPr>
          <a:xfrm>
            <a:off x="444600" y="1554480"/>
            <a:ext cx="5981040" cy="7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200" spc="-1" strike="noStrike">
                <a:latin typeface="Arial"/>
              </a:rPr>
              <a:t>In aps.cpp/aps.h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- Basically the system of the Ibn-Bajjah APS system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Functions/Methods Description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72" name="Table 2"/>
          <p:cNvGraphicFramePr/>
          <p:nvPr/>
        </p:nvGraphicFramePr>
        <p:xfrm>
          <a:off x="444600" y="2357280"/>
          <a:ext cx="9071640" cy="462492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3758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Methods (or function)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The searchBys methods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Search data in the file using Binary Search Algorithm. The file need to be sorted first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3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formatString()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Format the user inputs for all strings to uppercase with no spaces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8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genLotNo()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Generate unique lot number for each new plate 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calcDuration()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Calculate the duration in seconds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calcCharges()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Calculate the total charges based on the total seconds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swapStr(), swapTime()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Swap 2 data during sorting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3" name="TextShape 3"/>
          <p:cNvSpPr txBox="1"/>
          <p:nvPr/>
        </p:nvSpPr>
        <p:spPr>
          <a:xfrm>
            <a:off x="444600" y="1554480"/>
            <a:ext cx="5981040" cy="7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200" spc="-1" strike="noStrike">
                <a:latin typeface="arial"/>
              </a:rPr>
              <a:t>In aps.cpp/aps.h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arial"/>
              </a:rPr>
              <a:t>- Basically the system of the Ibn-Bajjah APS system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2017-12-21T08:17:58Z</dcterms:created>
  <dc:creator/>
  <dc:description/>
  <dc:language>en-US</dc:language>
  <cp:lastModifiedBy/>
  <dcterms:modified xsi:type="dcterms:W3CDTF">2017-12-21T10:42:41Z</dcterms:modified>
  <cp:revision>15</cp:revision>
  <dc:subject/>
  <dc:title/>
</cp:coreProperties>
</file>