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3"/>
  </p:notesMasterIdLst>
  <p:sldIdLst>
    <p:sldId id="256" r:id="rId5"/>
    <p:sldId id="273" r:id="rId6"/>
    <p:sldId id="275" r:id="rId7"/>
    <p:sldId id="258" r:id="rId8"/>
    <p:sldId id="259" r:id="rId9"/>
    <p:sldId id="271" r:id="rId10"/>
    <p:sldId id="276" r:id="rId11"/>
    <p:sldId id="264" r:id="rId12"/>
    <p:sldId id="260" r:id="rId13"/>
    <p:sldId id="262" r:id="rId14"/>
    <p:sldId id="280" r:id="rId15"/>
    <p:sldId id="281" r:id="rId16"/>
    <p:sldId id="282" r:id="rId17"/>
    <p:sldId id="283" r:id="rId18"/>
    <p:sldId id="265" r:id="rId19"/>
    <p:sldId id="274" r:id="rId20"/>
    <p:sldId id="266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TRAN THI HONG VAN#" initials="#THV" lastIdx="5" clrIdx="0">
    <p:extLst>
      <p:ext uri="{19B8F6BF-5375-455C-9EA6-DF929625EA0E}">
        <p15:presenceInfo xmlns:p15="http://schemas.microsoft.com/office/powerpoint/2012/main" userId="S::van012@e.ntu.edu.sg::3baf71a8-ec2a-4554-9866-1043b902eb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642"/>
    <a:srgbClr val="485C71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AD1E3-8A34-4E32-A23F-457CCD29030A}" v="265" dt="2020-12-25T15:57:57.015"/>
    <p1510:client id="{1849E653-6790-47B3-A804-15B0305D4145}" v="71" dt="2020-12-25T15:48:35.981"/>
    <p1510:client id="{471B4D78-F1D9-4A67-812A-28B3724CC546}" v="16" dt="2020-12-26T13:38:41.917"/>
    <p1510:client id="{795F197F-BDC3-B741-BCBF-B82A0FE2CE8E}" v="189" dt="2020-12-26T15:07:14.604"/>
    <p1510:client id="{CBD9E103-D93E-4172-97AF-60FA576975B2}" v="139" dt="2020-12-25T16:00:59.283"/>
    <p1510:client id="{EDEE594B-B7DA-4EF7-9124-32295E60CEF2}" v="64" dt="2020-12-26T12:22:31.013"/>
    <p1510:client id="{F0C6CE8D-2C05-465C-978E-C3C554BCA3D1}" v="8" dt="2020-12-25T22:31:39.40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32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EE HOI MING#" userId="S::c200057@e.ntu.edu.sg::36416635-f14b-4e82-a5d1-e11c88f255c2" providerId="AD" clId="Web-{471B4D78-F1D9-4A67-812A-28B3724CC546}"/>
    <pc:docChg chg="modSld">
      <pc:chgData name="#LEE HOI MING#" userId="S::c200057@e.ntu.edu.sg::36416635-f14b-4e82-a5d1-e11c88f255c2" providerId="AD" clId="Web-{471B4D78-F1D9-4A67-812A-28B3724CC546}" dt="2020-12-26T13:38:41.917" v="15" actId="20577"/>
      <pc:docMkLst>
        <pc:docMk/>
      </pc:docMkLst>
      <pc:sldChg chg="modSp">
        <pc:chgData name="#LEE HOI MING#" userId="S::c200057@e.ntu.edu.sg::36416635-f14b-4e82-a5d1-e11c88f255c2" providerId="AD" clId="Web-{471B4D78-F1D9-4A67-812A-28B3724CC546}" dt="2020-12-26T13:38:41.917" v="14" actId="20577"/>
        <pc:sldMkLst>
          <pc:docMk/>
          <pc:sldMk cId="3769816559" sldId="262"/>
        </pc:sldMkLst>
        <pc:spChg chg="mod">
          <ac:chgData name="#LEE HOI MING#" userId="S::c200057@e.ntu.edu.sg::36416635-f14b-4e82-a5d1-e11c88f255c2" providerId="AD" clId="Web-{471B4D78-F1D9-4A67-812A-28B3724CC546}" dt="2020-12-26T13:38:41.917" v="14" actId="20577"/>
          <ac:spMkLst>
            <pc:docMk/>
            <pc:sldMk cId="3769816559" sldId="262"/>
            <ac:spMk id="3" creationId="{C08E2202-3476-49CD-AF28-5B612A93DC29}"/>
          </ac:spMkLst>
        </pc:spChg>
      </pc:sldChg>
    </pc:docChg>
  </pc:docChgLst>
  <pc:docChgLst>
    <pc:chgData name="#LEE HOI MING#" userId="S::c200057@e.ntu.edu.sg::36416635-f14b-4e82-a5d1-e11c88f255c2" providerId="AD" clId="Web-{1849E653-6790-47B3-A804-15B0305D4145}"/>
    <pc:docChg chg="modSld">
      <pc:chgData name="#LEE HOI MING#" userId="S::c200057@e.ntu.edu.sg::36416635-f14b-4e82-a5d1-e11c88f255c2" providerId="AD" clId="Web-{1849E653-6790-47B3-A804-15B0305D4145}" dt="2020-12-25T15:48:38.418" v="71" actId="20577"/>
      <pc:docMkLst>
        <pc:docMk/>
      </pc:docMkLst>
      <pc:sldChg chg="modSp">
        <pc:chgData name="#LEE HOI MING#" userId="S::c200057@e.ntu.edu.sg::36416635-f14b-4e82-a5d1-e11c88f255c2" providerId="AD" clId="Web-{1849E653-6790-47B3-A804-15B0305D4145}" dt="2020-12-25T15:48:38.418" v="71" actId="20577"/>
        <pc:sldMkLst>
          <pc:docMk/>
          <pc:sldMk cId="2269827337" sldId="276"/>
        </pc:sldMkLst>
        <pc:spChg chg="mod">
          <ac:chgData name="#LEE HOI MING#" userId="S::c200057@e.ntu.edu.sg::36416635-f14b-4e82-a5d1-e11c88f255c2" providerId="AD" clId="Web-{1849E653-6790-47B3-A804-15B0305D4145}" dt="2020-12-25T15:46:12.511" v="38" actId="20577"/>
          <ac:spMkLst>
            <pc:docMk/>
            <pc:sldMk cId="2269827337" sldId="276"/>
            <ac:spMk id="2" creationId="{6300022E-7AB7-DD46-994C-3FD799A475BE}"/>
          </ac:spMkLst>
        </pc:spChg>
        <pc:graphicFrameChg chg="modGraphic">
          <ac:chgData name="#LEE HOI MING#" userId="S::c200057@e.ntu.edu.sg::36416635-f14b-4e82-a5d1-e11c88f255c2" providerId="AD" clId="Web-{1849E653-6790-47B3-A804-15B0305D4145}" dt="2020-12-25T15:48:38.418" v="71" actId="20577"/>
          <ac:graphicFrameMkLst>
            <pc:docMk/>
            <pc:sldMk cId="2269827337" sldId="276"/>
            <ac:graphicFrameMk id="4" creationId="{D66293E1-F5CC-324D-ABA8-0E150D291800}"/>
          </ac:graphicFrameMkLst>
        </pc:graphicFrameChg>
      </pc:sldChg>
    </pc:docChg>
  </pc:docChgLst>
  <pc:docChgLst>
    <pc:chgData name="#TRAN THI HONG VAN#" userId="3baf71a8-ec2a-4554-9866-1043b902eb10" providerId="ADAL" clId="{EEDA3252-5EF5-3C44-8B57-22C41A765DC7}"/>
    <pc:docChg chg="undo redo custSel mod addSld delSld modSld sldOrd">
      <pc:chgData name="#TRAN THI HONG VAN#" userId="3baf71a8-ec2a-4554-9866-1043b902eb10" providerId="ADAL" clId="{EEDA3252-5EF5-3C44-8B57-22C41A765DC7}" dt="2020-12-25T15:03:29.162" v="1138" actId="207"/>
      <pc:docMkLst>
        <pc:docMk/>
      </pc:docMkLst>
      <pc:sldChg chg="delSp modSp mod setBg delDesignElem">
        <pc:chgData name="#TRAN THI HONG VAN#" userId="3baf71a8-ec2a-4554-9866-1043b902eb10" providerId="ADAL" clId="{EEDA3252-5EF5-3C44-8B57-22C41A765DC7}" dt="2020-12-24T10:22:11.923" v="705"/>
        <pc:sldMkLst>
          <pc:docMk/>
          <pc:sldMk cId="1830583031" sldId="256"/>
        </pc:sldMkLst>
        <pc:spChg chg="mod">
          <ac:chgData name="#TRAN THI HONG VAN#" userId="3baf71a8-ec2a-4554-9866-1043b902eb10" providerId="ADAL" clId="{EEDA3252-5EF5-3C44-8B57-22C41A765DC7}" dt="2020-12-24T09:34:13.783" v="51" actId="403"/>
          <ac:spMkLst>
            <pc:docMk/>
            <pc:sldMk cId="1830583031" sldId="256"/>
            <ac:spMk id="3" creationId="{BFC18D3A-43B0-49EB-A131-7FD4E9A9940E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830583031" sldId="256"/>
            <ac:spMk id="45" creationId="{0B4FB531-34DA-4777-9BD5-5B885DC38198}"/>
          </ac:spMkLst>
        </pc:sp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1830583031" sldId="256"/>
            <ac:cxnSpMk id="47" creationId="{D5B557D3-D7B4-404B-84A1-9BD182BE5B06}"/>
          </ac:cxnSpMkLst>
        </pc:cxnChg>
      </pc:sldChg>
      <pc:sldChg chg="addSp delSp modSp mod setClrOvrMap delDesignElem">
        <pc:chgData name="#TRAN THI HONG VAN#" userId="3baf71a8-ec2a-4554-9866-1043b902eb10" providerId="ADAL" clId="{EEDA3252-5EF5-3C44-8B57-22C41A765DC7}" dt="2020-12-24T10:21:21.526" v="702" actId="26606"/>
        <pc:sldMkLst>
          <pc:docMk/>
          <pc:sldMk cId="3864839057" sldId="258"/>
        </pc:sldMkLst>
        <pc:spChg chg="mod">
          <ac:chgData name="#TRAN THI HONG VAN#" userId="3baf71a8-ec2a-4554-9866-1043b902eb10" providerId="ADAL" clId="{EEDA3252-5EF5-3C44-8B57-22C41A765DC7}" dt="2020-12-24T10:21:21.526" v="702" actId="26606"/>
          <ac:spMkLst>
            <pc:docMk/>
            <pc:sldMk cId="3864839057" sldId="258"/>
            <ac:spMk id="2" creationId="{3538C96F-33A8-4559-AF32-A013685A46CB}"/>
          </ac:spMkLst>
        </pc:spChg>
        <pc:spChg chg="mod">
          <ac:chgData name="#TRAN THI HONG VAN#" userId="3baf71a8-ec2a-4554-9866-1043b902eb10" providerId="ADAL" clId="{EEDA3252-5EF5-3C44-8B57-22C41A765DC7}" dt="2020-12-24T10:21:21.526" v="702" actId="26606"/>
          <ac:spMkLst>
            <pc:docMk/>
            <pc:sldMk cId="3864839057" sldId="258"/>
            <ac:spMk id="18" creationId="{307CA2AF-983E-4EB0-B145-04139FA1DA73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864839057" sldId="258"/>
            <ac:spMk id="40" creationId="{E844E128-FF69-4E9F-8327-6B504B3C5AE1}"/>
          </ac:spMkLst>
        </pc:spChg>
        <pc:spChg chg="add del">
          <ac:chgData name="#TRAN THI HONG VAN#" userId="3baf71a8-ec2a-4554-9866-1043b902eb10" providerId="ADAL" clId="{EEDA3252-5EF5-3C44-8B57-22C41A765DC7}" dt="2020-12-24T10:21:21.526" v="702" actId="26606"/>
          <ac:spMkLst>
            <pc:docMk/>
            <pc:sldMk cId="3864839057" sldId="258"/>
            <ac:spMk id="41" creationId="{CBDDD243-ED5F-4896-B18B-ABCF4B7E12C9}"/>
          </ac:spMkLst>
        </pc:spChg>
        <pc:spChg chg="add del">
          <ac:chgData name="#TRAN THI HONG VAN#" userId="3baf71a8-ec2a-4554-9866-1043b902eb10" providerId="ADAL" clId="{EEDA3252-5EF5-3C44-8B57-22C41A765DC7}" dt="2020-12-24T10:21:21.526" v="702" actId="26606"/>
          <ac:spMkLst>
            <pc:docMk/>
            <pc:sldMk cId="3864839057" sldId="258"/>
            <ac:spMk id="43" creationId="{319E6BB3-DF2B-4751-97C5-B3DB949AED9A}"/>
          </ac:spMkLst>
        </pc:spChg>
        <pc:spChg chg="add">
          <ac:chgData name="#TRAN THI HONG VAN#" userId="3baf71a8-ec2a-4554-9866-1043b902eb10" providerId="ADAL" clId="{EEDA3252-5EF5-3C44-8B57-22C41A765DC7}" dt="2020-12-24T10:21:21.526" v="702" actId="26606"/>
          <ac:spMkLst>
            <pc:docMk/>
            <pc:sldMk cId="3864839057" sldId="258"/>
            <ac:spMk id="50" creationId="{C1A9B9E1-AE3D-4F69-9670-71C92ED1BCEE}"/>
          </ac:spMkLst>
        </pc:spChg>
        <pc:picChg chg="mod">
          <ac:chgData name="#TRAN THI HONG VAN#" userId="3baf71a8-ec2a-4554-9866-1043b902eb10" providerId="ADAL" clId="{EEDA3252-5EF5-3C44-8B57-22C41A765DC7}" dt="2020-12-24T10:21:21.526" v="702" actId="26606"/>
          <ac:picMkLst>
            <pc:docMk/>
            <pc:sldMk cId="3864839057" sldId="258"/>
            <ac:picMk id="36" creationId="{C0AD3F8A-EDAF-436D-9540-ED2DD239AD47}"/>
          </ac:picMkLst>
        </pc:pic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864839057" sldId="258"/>
            <ac:cxnSpMk id="42" creationId="{055CEADF-09EA-423C-8C45-F94AF44D5AF0}"/>
          </ac:cxnSpMkLst>
        </pc:cxnChg>
        <pc:cxnChg chg="add del">
          <ac:chgData name="#TRAN THI HONG VAN#" userId="3baf71a8-ec2a-4554-9866-1043b902eb10" providerId="ADAL" clId="{EEDA3252-5EF5-3C44-8B57-22C41A765DC7}" dt="2020-12-24T10:21:21.526" v="702" actId="26606"/>
          <ac:cxnSpMkLst>
            <pc:docMk/>
            <pc:sldMk cId="3864839057" sldId="258"/>
            <ac:cxnSpMk id="45" creationId="{A61721DD-D110-44EE-82A7-D56AB687E614}"/>
          </ac:cxnSpMkLst>
        </pc:cxnChg>
        <pc:cxnChg chg="add">
          <ac:chgData name="#TRAN THI HONG VAN#" userId="3baf71a8-ec2a-4554-9866-1043b902eb10" providerId="ADAL" clId="{EEDA3252-5EF5-3C44-8B57-22C41A765DC7}" dt="2020-12-24T10:21:21.526" v="702" actId="26606"/>
          <ac:cxnSpMkLst>
            <pc:docMk/>
            <pc:sldMk cId="3864839057" sldId="258"/>
            <ac:cxnSpMk id="52" creationId="{3234ED8A-BEE3-4F34-B45B-731E1E292E3C}"/>
          </ac:cxnSpMkLst>
        </pc:cxnChg>
      </pc:sldChg>
      <pc:sldChg chg="addSp delSp modSp mod delDesignElem">
        <pc:chgData name="#TRAN THI HONG VAN#" userId="3baf71a8-ec2a-4554-9866-1043b902eb10" providerId="ADAL" clId="{EEDA3252-5EF5-3C44-8B57-22C41A765DC7}" dt="2020-12-24T10:22:27.467" v="712" actId="1036"/>
        <pc:sldMkLst>
          <pc:docMk/>
          <pc:sldMk cId="127123228" sldId="259"/>
        </pc:sldMkLst>
        <pc:spChg chg="mod">
          <ac:chgData name="#TRAN THI HONG VAN#" userId="3baf71a8-ec2a-4554-9866-1043b902eb10" providerId="ADAL" clId="{EEDA3252-5EF5-3C44-8B57-22C41A765DC7}" dt="2020-12-24T10:20:47.768" v="687" actId="1076"/>
          <ac:spMkLst>
            <pc:docMk/>
            <pc:sldMk cId="127123228" sldId="259"/>
            <ac:spMk id="2" creationId="{6AC9EE49-A279-4483-9F96-676A33F7EE47}"/>
          </ac:spMkLst>
        </pc:spChg>
        <pc:spChg chg="del mod">
          <ac:chgData name="#TRAN THI HONG VAN#" userId="3baf71a8-ec2a-4554-9866-1043b902eb10" providerId="ADAL" clId="{EEDA3252-5EF5-3C44-8B57-22C41A765DC7}" dt="2020-12-24T09:37:00.063" v="94" actId="26606"/>
          <ac:spMkLst>
            <pc:docMk/>
            <pc:sldMk cId="127123228" sldId="259"/>
            <ac:spMk id="3" creationId="{8B3BB86A-2298-4EAF-B737-ED14B3003B29}"/>
          </ac:spMkLst>
        </pc:spChg>
        <pc:spChg chg="add mod">
          <ac:chgData name="#TRAN THI HONG VAN#" userId="3baf71a8-ec2a-4554-9866-1043b902eb10" providerId="ADAL" clId="{EEDA3252-5EF5-3C44-8B57-22C41A765DC7}" dt="2020-12-24T10:21:03.501" v="701" actId="1037"/>
          <ac:spMkLst>
            <pc:docMk/>
            <pc:sldMk cId="127123228" sldId="259"/>
            <ac:spMk id="4" creationId="{3814C83E-B45C-5D45-B1DD-8A95882B5347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27123228" sldId="259"/>
            <ac:spMk id="8" creationId="{3741B58E-3B65-4A01-A276-975AB2CF8A08}"/>
          </ac:spMkLst>
        </pc:spChg>
        <pc:spChg chg="add del">
          <ac:chgData name="#TRAN THI HONG VAN#" userId="3baf71a8-ec2a-4554-9866-1043b902eb10" providerId="ADAL" clId="{EEDA3252-5EF5-3C44-8B57-22C41A765DC7}" dt="2020-12-24T10:20:32.338" v="684" actId="26606"/>
          <ac:spMkLst>
            <pc:docMk/>
            <pc:sldMk cId="127123228" sldId="259"/>
            <ac:spMk id="9" creationId="{F7422F06-6017-4361-8872-E0E2CEB20B48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27123228" sldId="259"/>
            <ac:spMk id="10" creationId="{7AAC67C3-831B-4AB1-A259-DFB839CAFAFC}"/>
          </ac:spMkLst>
        </pc:spChg>
        <pc:spChg chg="add del">
          <ac:chgData name="#TRAN THI HONG VAN#" userId="3baf71a8-ec2a-4554-9866-1043b902eb10" providerId="ADAL" clId="{EEDA3252-5EF5-3C44-8B57-22C41A765DC7}" dt="2020-12-24T10:20:21.235" v="683" actId="26606"/>
          <ac:spMkLst>
            <pc:docMk/>
            <pc:sldMk cId="127123228" sldId="259"/>
            <ac:spMk id="14" creationId="{57D175FC-84CC-4D12-A5E2-FA27D934E9CE}"/>
          </ac:spMkLst>
        </pc:spChg>
        <pc:graphicFrameChg chg="add mod ord modGraphic">
          <ac:chgData name="#TRAN THI HONG VAN#" userId="3baf71a8-ec2a-4554-9866-1043b902eb10" providerId="ADAL" clId="{EEDA3252-5EF5-3C44-8B57-22C41A765DC7}" dt="2020-12-24T10:22:27.467" v="712" actId="1036"/>
          <ac:graphicFrameMkLst>
            <pc:docMk/>
            <pc:sldMk cId="127123228" sldId="259"/>
            <ac:graphicFrameMk id="5" creationId="{D358CEE4-B988-4F55-8CAC-C71844D79F39}"/>
          </ac:graphicFrameMkLst>
        </pc:graphicFrameChg>
        <pc:cxnChg chg="add del">
          <ac:chgData name="#TRAN THI HONG VAN#" userId="3baf71a8-ec2a-4554-9866-1043b902eb10" providerId="ADAL" clId="{EEDA3252-5EF5-3C44-8B57-22C41A765DC7}" dt="2020-12-24T10:20:21.235" v="683" actId="26606"/>
          <ac:cxnSpMkLst>
            <pc:docMk/>
            <pc:sldMk cId="127123228" sldId="259"/>
            <ac:cxnSpMk id="16" creationId="{8AC38328-2D50-4DDB-BD20-28DE12E4996E}"/>
          </ac:cxnSpMkLst>
        </pc:cxnChg>
      </pc:sldChg>
      <pc:sldChg chg="addSp delSp modSp mod ord setBg delDesignElem">
        <pc:chgData name="#TRAN THI HONG VAN#" userId="3baf71a8-ec2a-4554-9866-1043b902eb10" providerId="ADAL" clId="{EEDA3252-5EF5-3C44-8B57-22C41A765DC7}" dt="2020-12-24T09:44:53.650" v="164" actId="20577"/>
        <pc:sldMkLst>
          <pc:docMk/>
          <pc:sldMk cId="3071742568" sldId="260"/>
        </pc:sldMkLst>
        <pc:spChg chg="mod">
          <ac:chgData name="#TRAN THI HONG VAN#" userId="3baf71a8-ec2a-4554-9866-1043b902eb10" providerId="ADAL" clId="{EEDA3252-5EF5-3C44-8B57-22C41A765DC7}" dt="2020-12-24T09:44:53.650" v="164" actId="20577"/>
          <ac:spMkLst>
            <pc:docMk/>
            <pc:sldMk cId="3071742568" sldId="260"/>
            <ac:spMk id="2" creationId="{1646FB41-FE73-44A9-9FFD-0D453DDC4C13}"/>
          </ac:spMkLst>
        </pc:spChg>
        <pc:spChg chg="mod">
          <ac:chgData name="#TRAN THI HONG VAN#" userId="3baf71a8-ec2a-4554-9866-1043b902eb10" providerId="ADAL" clId="{EEDA3252-5EF5-3C44-8B57-22C41A765DC7}" dt="2020-12-24T09:38:57.989" v="119" actId="26606"/>
          <ac:spMkLst>
            <pc:docMk/>
            <pc:sldMk cId="3071742568" sldId="260"/>
            <ac:spMk id="3" creationId="{DFDF2735-87F2-4880-8E88-D9E57B324E46}"/>
          </ac:spMkLst>
        </pc:spChg>
        <pc:spChg chg="add mod">
          <ac:chgData name="#TRAN THI HONG VAN#" userId="3baf71a8-ec2a-4554-9866-1043b902eb10" providerId="ADAL" clId="{EEDA3252-5EF5-3C44-8B57-22C41A765DC7}" dt="2020-12-24T09:43:58.171" v="149" actId="207"/>
          <ac:spMkLst>
            <pc:docMk/>
            <pc:sldMk cId="3071742568" sldId="260"/>
            <ac:spMk id="4" creationId="{881BCA51-DA16-F54D-AE8B-20C1519801FD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071742568" sldId="260"/>
            <ac:spMk id="17" creationId="{F5FE1B2C-7BC1-4AE2-9A50-2A4A70A9D6A1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071742568" sldId="260"/>
            <ac:spMk id="19" creationId="{97E8244A-2C81-4C0E-A929-3EC8EFF35564}"/>
          </ac:spMkLst>
        </pc:spChg>
        <pc:spChg chg="add del">
          <ac:chgData name="#TRAN THI HONG VAN#" userId="3baf71a8-ec2a-4554-9866-1043b902eb10" providerId="ADAL" clId="{EEDA3252-5EF5-3C44-8B57-22C41A765DC7}" dt="2020-12-24T09:38:50.699" v="114" actId="26606"/>
          <ac:spMkLst>
            <pc:docMk/>
            <pc:sldMk cId="3071742568" sldId="260"/>
            <ac:spMk id="71" creationId="{4FAE1107-CEC3-4041-8BAA-CDB6F6759B35}"/>
          </ac:spMkLst>
        </pc:spChg>
        <pc:spChg chg="add del">
          <ac:chgData name="#TRAN THI HONG VAN#" userId="3baf71a8-ec2a-4554-9866-1043b902eb10" providerId="ADAL" clId="{EEDA3252-5EF5-3C44-8B57-22C41A765DC7}" dt="2020-12-24T09:38:55.466" v="116" actId="26606"/>
          <ac:spMkLst>
            <pc:docMk/>
            <pc:sldMk cId="3071742568" sldId="260"/>
            <ac:spMk id="1028" creationId="{81AEB8A9-B768-4E30-BA55-D919E6687343}"/>
          </ac:spMkLst>
        </pc:spChg>
        <pc:spChg chg="add del">
          <ac:chgData name="#TRAN THI HONG VAN#" userId="3baf71a8-ec2a-4554-9866-1043b902eb10" providerId="ADAL" clId="{EEDA3252-5EF5-3C44-8B57-22C41A765DC7}" dt="2020-12-24T09:38:57.981" v="118" actId="26606"/>
          <ac:spMkLst>
            <pc:docMk/>
            <pc:sldMk cId="3071742568" sldId="260"/>
            <ac:spMk id="1030" creationId="{4FAE1107-CEC3-4041-8BAA-CDB6F6759B35}"/>
          </ac:spMkLst>
        </pc:spChg>
        <pc:picChg chg="mod">
          <ac:chgData name="#TRAN THI HONG VAN#" userId="3baf71a8-ec2a-4554-9866-1043b902eb10" providerId="ADAL" clId="{EEDA3252-5EF5-3C44-8B57-22C41A765DC7}" dt="2020-12-24T09:39:04.174" v="120" actId="27614"/>
          <ac:picMkLst>
            <pc:docMk/>
            <pc:sldMk cId="3071742568" sldId="260"/>
            <ac:picMk id="1026" creationId="{C8B20E81-FD1D-41ED-91A0-CC65887B7AE1}"/>
          </ac:picMkLst>
        </pc:pic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071742568" sldId="260"/>
            <ac:cxnSpMk id="21" creationId="{02CC3441-26B3-4381-B3DF-8AE3C288BC0D}"/>
          </ac:cxnSpMkLst>
        </pc:cxnChg>
        <pc:cxnChg chg="add del">
          <ac:chgData name="#TRAN THI HONG VAN#" userId="3baf71a8-ec2a-4554-9866-1043b902eb10" providerId="ADAL" clId="{EEDA3252-5EF5-3C44-8B57-22C41A765DC7}" dt="2020-12-24T09:38:50.699" v="114" actId="26606"/>
          <ac:cxnSpMkLst>
            <pc:docMk/>
            <pc:sldMk cId="3071742568" sldId="260"/>
            <ac:cxnSpMk id="73" creationId="{1AEA88FB-F5DD-45CE-AAE1-7B33D0ABDD25}"/>
          </ac:cxnSpMkLst>
        </pc:cxnChg>
        <pc:cxnChg chg="add del">
          <ac:chgData name="#TRAN THI HONG VAN#" userId="3baf71a8-ec2a-4554-9866-1043b902eb10" providerId="ADAL" clId="{EEDA3252-5EF5-3C44-8B57-22C41A765DC7}" dt="2020-12-24T09:38:57.981" v="118" actId="26606"/>
          <ac:cxnSpMkLst>
            <pc:docMk/>
            <pc:sldMk cId="3071742568" sldId="260"/>
            <ac:cxnSpMk id="1031" creationId="{1AEA88FB-F5DD-45CE-AAE1-7B33D0ABDD25}"/>
          </ac:cxnSpMkLst>
        </pc:cxnChg>
      </pc:sldChg>
      <pc:sldChg chg="addSp delSp modSp mod setClrOvrMap delDesignElem addCm modCm">
        <pc:chgData name="#TRAN THI HONG VAN#" userId="3baf71a8-ec2a-4554-9866-1043b902eb10" providerId="ADAL" clId="{EEDA3252-5EF5-3C44-8B57-22C41A765DC7}" dt="2020-12-25T13:16:09.336" v="780"/>
        <pc:sldMkLst>
          <pc:docMk/>
          <pc:sldMk cId="3441639521" sldId="261"/>
        </pc:sldMkLst>
        <pc:spChg chg="mod ord">
          <ac:chgData name="#TRAN THI HONG VAN#" userId="3baf71a8-ec2a-4554-9866-1043b902eb10" providerId="ADAL" clId="{EEDA3252-5EF5-3C44-8B57-22C41A765DC7}" dt="2020-12-24T10:24:44.094" v="736" actId="26606"/>
          <ac:spMkLst>
            <pc:docMk/>
            <pc:sldMk cId="3441639521" sldId="261"/>
            <ac:spMk id="2" creationId="{58088FDF-433F-4844-AD2A-C2DAC01E25DC}"/>
          </ac:spMkLst>
        </pc:spChg>
        <pc:spChg chg="add del">
          <ac:chgData name="#TRAN THI HONG VAN#" userId="3baf71a8-ec2a-4554-9866-1043b902eb10" providerId="ADAL" clId="{EEDA3252-5EF5-3C44-8B57-22C41A765DC7}" dt="2020-12-24T10:24:11.308" v="731" actId="26606"/>
          <ac:spMkLst>
            <pc:docMk/>
            <pc:sldMk cId="3441639521" sldId="261"/>
            <ac:spMk id="62" creationId="{6AB9711F-9D4F-49B4-892B-FEF66AA2FA95}"/>
          </ac:spMkLst>
        </pc:spChg>
        <pc:spChg chg="add del">
          <ac:chgData name="#TRAN THI HONG VAN#" userId="3baf71a8-ec2a-4554-9866-1043b902eb10" providerId="ADAL" clId="{EEDA3252-5EF5-3C44-8B57-22C41A765DC7}" dt="2020-12-24T10:24:11.308" v="731" actId="26606"/>
          <ac:spMkLst>
            <pc:docMk/>
            <pc:sldMk cId="3441639521" sldId="261"/>
            <ac:spMk id="63" creationId="{3A32867E-64D3-4B51-85AC-D771EA43C320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441639521" sldId="261"/>
            <ac:spMk id="65" creationId="{39E3965E-AC41-4711-9D10-E25ABB132D86}"/>
          </ac:spMkLst>
        </pc:spChg>
        <pc:spChg chg="add del">
          <ac:chgData name="#TRAN THI HONG VAN#" userId="3baf71a8-ec2a-4554-9866-1043b902eb10" providerId="ADAL" clId="{EEDA3252-5EF5-3C44-8B57-22C41A765DC7}" dt="2020-12-24T10:24:11.308" v="731" actId="26606"/>
          <ac:spMkLst>
            <pc:docMk/>
            <pc:sldMk cId="3441639521" sldId="261"/>
            <ac:spMk id="66" creationId="{3587B14B-0CB7-494C-91CE-54AF64CF1EB3}"/>
          </ac:spMkLst>
        </pc:spChg>
        <pc:spChg chg="add del">
          <ac:chgData name="#TRAN THI HONG VAN#" userId="3baf71a8-ec2a-4554-9866-1043b902eb10" providerId="ADAL" clId="{EEDA3252-5EF5-3C44-8B57-22C41A765DC7}" dt="2020-12-24T10:24:11.308" v="731" actId="26606"/>
          <ac:spMkLst>
            <pc:docMk/>
            <pc:sldMk cId="3441639521" sldId="261"/>
            <ac:spMk id="68" creationId="{7E216B08-2235-479D-9EDC-664863301842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441639521" sldId="261"/>
            <ac:spMk id="69" creationId="{44A37DD3-1B84-4776-94E1-C0AAA5C0F629}"/>
          </ac:spMkLst>
        </pc:spChg>
        <pc:spChg chg="add del">
          <ac:chgData name="#TRAN THI HONG VAN#" userId="3baf71a8-ec2a-4554-9866-1043b902eb10" providerId="ADAL" clId="{EEDA3252-5EF5-3C44-8B57-22C41A765DC7}" dt="2020-12-24T10:24:37.243" v="733" actId="26606"/>
          <ac:spMkLst>
            <pc:docMk/>
            <pc:sldMk cId="3441639521" sldId="261"/>
            <ac:spMk id="70" creationId="{C23416DF-B283-4D9F-A625-146552CA9EDB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441639521" sldId="261"/>
            <ac:spMk id="71" creationId="{0B4FB531-34DA-4777-9BD5-5B885DC38198}"/>
          </ac:spMkLst>
        </pc:spChg>
        <pc:spChg chg="add del">
          <ac:chgData name="#TRAN THI HONG VAN#" userId="3baf71a8-ec2a-4554-9866-1043b902eb10" providerId="ADAL" clId="{EEDA3252-5EF5-3C44-8B57-22C41A765DC7}" dt="2020-12-24T10:24:37.243" v="733" actId="26606"/>
          <ac:spMkLst>
            <pc:docMk/>
            <pc:sldMk cId="3441639521" sldId="261"/>
            <ac:spMk id="72" creationId="{73834904-4D9B-41F7-8DA6-0709FD9F7E9D}"/>
          </ac:spMkLst>
        </pc:spChg>
        <pc:spChg chg="add del">
          <ac:chgData name="#TRAN THI HONG VAN#" userId="3baf71a8-ec2a-4554-9866-1043b902eb10" providerId="ADAL" clId="{EEDA3252-5EF5-3C44-8B57-22C41A765DC7}" dt="2020-12-24T10:24:37.243" v="733" actId="26606"/>
          <ac:spMkLst>
            <pc:docMk/>
            <pc:sldMk cId="3441639521" sldId="261"/>
            <ac:spMk id="76" creationId="{1D2E3C52-528A-4049-BCAA-5460756BC033}"/>
          </ac:spMkLst>
        </pc:spChg>
        <pc:spChg chg="add del">
          <ac:chgData name="#TRAN THI HONG VAN#" userId="3baf71a8-ec2a-4554-9866-1043b902eb10" providerId="ADAL" clId="{EEDA3252-5EF5-3C44-8B57-22C41A765DC7}" dt="2020-12-24T10:24:37.243" v="733" actId="26606"/>
          <ac:spMkLst>
            <pc:docMk/>
            <pc:sldMk cId="3441639521" sldId="261"/>
            <ac:spMk id="78" creationId="{CD5B542C-8183-4445-AF4D-B23AAE3299EE}"/>
          </ac:spMkLst>
        </pc:spChg>
        <pc:spChg chg="add del">
          <ac:chgData name="#TRAN THI HONG VAN#" userId="3baf71a8-ec2a-4554-9866-1043b902eb10" providerId="ADAL" clId="{EEDA3252-5EF5-3C44-8B57-22C41A765DC7}" dt="2020-12-24T10:24:44.052" v="735" actId="26606"/>
          <ac:spMkLst>
            <pc:docMk/>
            <pc:sldMk cId="3441639521" sldId="261"/>
            <ac:spMk id="81" creationId="{C23416DF-B283-4D9F-A625-146552CA9EDB}"/>
          </ac:spMkLst>
        </pc:spChg>
        <pc:spChg chg="add del">
          <ac:chgData name="#TRAN THI HONG VAN#" userId="3baf71a8-ec2a-4554-9866-1043b902eb10" providerId="ADAL" clId="{EEDA3252-5EF5-3C44-8B57-22C41A765DC7}" dt="2020-12-24T10:24:44.052" v="735" actId="26606"/>
          <ac:spMkLst>
            <pc:docMk/>
            <pc:sldMk cId="3441639521" sldId="261"/>
            <ac:spMk id="82" creationId="{73834904-4D9B-41F7-8DA6-0709FD9F7E9D}"/>
          </ac:spMkLst>
        </pc:spChg>
        <pc:spChg chg="add del">
          <ac:chgData name="#TRAN THI HONG VAN#" userId="3baf71a8-ec2a-4554-9866-1043b902eb10" providerId="ADAL" clId="{EEDA3252-5EF5-3C44-8B57-22C41A765DC7}" dt="2020-12-24T10:24:44.052" v="735" actId="26606"/>
          <ac:spMkLst>
            <pc:docMk/>
            <pc:sldMk cId="3441639521" sldId="261"/>
            <ac:spMk id="84" creationId="{A8B5B693-C595-4524-A03C-B775B6BE5DC8}"/>
          </ac:spMkLst>
        </pc:spChg>
        <pc:spChg chg="add del">
          <ac:chgData name="#TRAN THI HONG VAN#" userId="3baf71a8-ec2a-4554-9866-1043b902eb10" providerId="ADAL" clId="{EEDA3252-5EF5-3C44-8B57-22C41A765DC7}" dt="2020-12-24T10:24:44.052" v="735" actId="26606"/>
          <ac:spMkLst>
            <pc:docMk/>
            <pc:sldMk cId="3441639521" sldId="261"/>
            <ac:spMk id="85" creationId="{211CBF94-6002-4EC8-9498-6AC47E680A1F}"/>
          </ac:spMkLst>
        </pc:spChg>
        <pc:spChg chg="add">
          <ac:chgData name="#TRAN THI HONG VAN#" userId="3baf71a8-ec2a-4554-9866-1043b902eb10" providerId="ADAL" clId="{EEDA3252-5EF5-3C44-8B57-22C41A765DC7}" dt="2020-12-24T10:24:44.094" v="736" actId="26606"/>
          <ac:spMkLst>
            <pc:docMk/>
            <pc:sldMk cId="3441639521" sldId="261"/>
            <ac:spMk id="88" creationId="{C23416DF-B283-4D9F-A625-146552CA9EDB}"/>
          </ac:spMkLst>
        </pc:spChg>
        <pc:spChg chg="add">
          <ac:chgData name="#TRAN THI HONG VAN#" userId="3baf71a8-ec2a-4554-9866-1043b902eb10" providerId="ADAL" clId="{EEDA3252-5EF5-3C44-8B57-22C41A765DC7}" dt="2020-12-24T10:24:44.094" v="736" actId="26606"/>
          <ac:spMkLst>
            <pc:docMk/>
            <pc:sldMk cId="3441639521" sldId="261"/>
            <ac:spMk id="89" creationId="{73834904-4D9B-41F7-8DA6-0709FD9F7E9D}"/>
          </ac:spMkLst>
        </pc:spChg>
        <pc:spChg chg="add">
          <ac:chgData name="#TRAN THI HONG VAN#" userId="3baf71a8-ec2a-4554-9866-1043b902eb10" providerId="ADAL" clId="{EEDA3252-5EF5-3C44-8B57-22C41A765DC7}" dt="2020-12-24T10:24:44.094" v="736" actId="26606"/>
          <ac:spMkLst>
            <pc:docMk/>
            <pc:sldMk cId="3441639521" sldId="261"/>
            <ac:spMk id="91" creationId="{1D2E3C52-528A-4049-BCAA-5460756BC033}"/>
          </ac:spMkLst>
        </pc:spChg>
        <pc:spChg chg="add">
          <ac:chgData name="#TRAN THI HONG VAN#" userId="3baf71a8-ec2a-4554-9866-1043b902eb10" providerId="ADAL" clId="{EEDA3252-5EF5-3C44-8B57-22C41A765DC7}" dt="2020-12-24T10:24:44.094" v="736" actId="26606"/>
          <ac:spMkLst>
            <pc:docMk/>
            <pc:sldMk cId="3441639521" sldId="261"/>
            <ac:spMk id="92" creationId="{CD5B542C-8183-4445-AF4D-B23AAE3299EE}"/>
          </ac:spMkLst>
        </pc:spChg>
        <pc:picChg chg="mod ord">
          <ac:chgData name="#TRAN THI HONG VAN#" userId="3baf71a8-ec2a-4554-9866-1043b902eb10" providerId="ADAL" clId="{EEDA3252-5EF5-3C44-8B57-22C41A765DC7}" dt="2020-12-24T10:24:49.403" v="737" actId="27614"/>
          <ac:picMkLst>
            <pc:docMk/>
            <pc:sldMk cId="3441639521" sldId="261"/>
            <ac:picMk id="58" creationId="{4EE9CAF4-F71D-475D-A522-2F90A286519F}"/>
          </ac:picMkLst>
        </pc:picChg>
        <pc:picChg chg="mod">
          <ac:chgData name="#TRAN THI HONG VAN#" userId="3baf71a8-ec2a-4554-9866-1043b902eb10" providerId="ADAL" clId="{EEDA3252-5EF5-3C44-8B57-22C41A765DC7}" dt="2020-12-24T10:24:49.406" v="738" actId="27614"/>
          <ac:picMkLst>
            <pc:docMk/>
            <pc:sldMk cId="3441639521" sldId="261"/>
            <ac:picMk id="60" creationId="{454FE350-4833-4565-AE63-C7CEF409BE8B}"/>
          </ac:picMkLst>
        </pc:picChg>
        <pc:cxnChg chg="add del">
          <ac:chgData name="#TRAN THI HONG VAN#" userId="3baf71a8-ec2a-4554-9866-1043b902eb10" providerId="ADAL" clId="{EEDA3252-5EF5-3C44-8B57-22C41A765DC7}" dt="2020-12-24T10:24:11.308" v="731" actId="26606"/>
          <ac:cxnSpMkLst>
            <pc:docMk/>
            <pc:sldMk cId="3441639521" sldId="261"/>
            <ac:cxnSpMk id="64" creationId="{AFD44988-8DFE-46FC-967A-F6DB265384B1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441639521" sldId="261"/>
            <ac:cxnSpMk id="67" creationId="{1F5DC8C3-BA5F-4EED-BB9A-A14272BD82A1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441639521" sldId="261"/>
            <ac:cxnSpMk id="73" creationId="{D5B557D3-D7B4-404B-84A1-9BD182BE5B06}"/>
          </ac:cxnSpMkLst>
        </pc:cxnChg>
        <pc:cxnChg chg="add del">
          <ac:chgData name="#TRAN THI HONG VAN#" userId="3baf71a8-ec2a-4554-9866-1043b902eb10" providerId="ADAL" clId="{EEDA3252-5EF5-3C44-8B57-22C41A765DC7}" dt="2020-12-24T10:24:37.243" v="733" actId="26606"/>
          <ac:cxnSpMkLst>
            <pc:docMk/>
            <pc:sldMk cId="3441639521" sldId="261"/>
            <ac:cxnSpMk id="74" creationId="{C00D1207-ECAF-48E9-8834-2CE4D2198234}"/>
          </ac:cxnSpMkLst>
        </pc:cxnChg>
        <pc:cxnChg chg="add del">
          <ac:chgData name="#TRAN THI HONG VAN#" userId="3baf71a8-ec2a-4554-9866-1043b902eb10" providerId="ADAL" clId="{EEDA3252-5EF5-3C44-8B57-22C41A765DC7}" dt="2020-12-24T10:24:11.308" v="731" actId="26606"/>
          <ac:cxnSpMkLst>
            <pc:docMk/>
            <pc:sldMk cId="3441639521" sldId="261"/>
            <ac:cxnSpMk id="75" creationId="{5AF4F087-F8D9-4ED6-8FA7-C22D2E1A5D86}"/>
          </ac:cxnSpMkLst>
        </pc:cxnChg>
        <pc:cxnChg chg="add del">
          <ac:chgData name="#TRAN THI HONG VAN#" userId="3baf71a8-ec2a-4554-9866-1043b902eb10" providerId="ADAL" clId="{EEDA3252-5EF5-3C44-8B57-22C41A765DC7}" dt="2020-12-24T10:24:37.243" v="733" actId="26606"/>
          <ac:cxnSpMkLst>
            <pc:docMk/>
            <pc:sldMk cId="3441639521" sldId="261"/>
            <ac:cxnSpMk id="77" creationId="{2724283B-587C-4A0E-A50E-B8914975B48A}"/>
          </ac:cxnSpMkLst>
        </pc:cxnChg>
        <pc:cxnChg chg="add del">
          <ac:chgData name="#TRAN THI HONG VAN#" userId="3baf71a8-ec2a-4554-9866-1043b902eb10" providerId="ADAL" clId="{EEDA3252-5EF5-3C44-8B57-22C41A765DC7}" dt="2020-12-24T10:24:37.243" v="733" actId="26606"/>
          <ac:cxnSpMkLst>
            <pc:docMk/>
            <pc:sldMk cId="3441639521" sldId="261"/>
            <ac:cxnSpMk id="79" creationId="{84ED9B5A-5577-4CA5-97AA-0E5E2EA9756F}"/>
          </ac:cxnSpMkLst>
        </pc:cxnChg>
        <pc:cxnChg chg="add del">
          <ac:chgData name="#TRAN THI HONG VAN#" userId="3baf71a8-ec2a-4554-9866-1043b902eb10" providerId="ADAL" clId="{EEDA3252-5EF5-3C44-8B57-22C41A765DC7}" dt="2020-12-24T10:24:44.052" v="735" actId="26606"/>
          <ac:cxnSpMkLst>
            <pc:docMk/>
            <pc:sldMk cId="3441639521" sldId="261"/>
            <ac:cxnSpMk id="83" creationId="{C00D1207-ECAF-48E9-8834-2CE4D2198234}"/>
          </ac:cxnSpMkLst>
        </pc:cxnChg>
        <pc:cxnChg chg="add del">
          <ac:chgData name="#TRAN THI HONG VAN#" userId="3baf71a8-ec2a-4554-9866-1043b902eb10" providerId="ADAL" clId="{EEDA3252-5EF5-3C44-8B57-22C41A765DC7}" dt="2020-12-24T10:24:44.052" v="735" actId="26606"/>
          <ac:cxnSpMkLst>
            <pc:docMk/>
            <pc:sldMk cId="3441639521" sldId="261"/>
            <ac:cxnSpMk id="86" creationId="{981A7DF2-B382-4775-B387-03B45F29E98B}"/>
          </ac:cxnSpMkLst>
        </pc:cxnChg>
        <pc:cxnChg chg="add">
          <ac:chgData name="#TRAN THI HONG VAN#" userId="3baf71a8-ec2a-4554-9866-1043b902eb10" providerId="ADAL" clId="{EEDA3252-5EF5-3C44-8B57-22C41A765DC7}" dt="2020-12-24T10:24:44.094" v="736" actId="26606"/>
          <ac:cxnSpMkLst>
            <pc:docMk/>
            <pc:sldMk cId="3441639521" sldId="261"/>
            <ac:cxnSpMk id="90" creationId="{C00D1207-ECAF-48E9-8834-2CE4D2198234}"/>
          </ac:cxnSpMkLst>
        </pc:cxnChg>
        <pc:cxnChg chg="add">
          <ac:chgData name="#TRAN THI HONG VAN#" userId="3baf71a8-ec2a-4554-9866-1043b902eb10" providerId="ADAL" clId="{EEDA3252-5EF5-3C44-8B57-22C41A765DC7}" dt="2020-12-24T10:24:44.094" v="736" actId="26606"/>
          <ac:cxnSpMkLst>
            <pc:docMk/>
            <pc:sldMk cId="3441639521" sldId="261"/>
            <ac:cxnSpMk id="93" creationId="{84ED9B5A-5577-4CA5-97AA-0E5E2EA9756F}"/>
          </ac:cxnSpMkLst>
        </pc:cxnChg>
        <pc:cxnChg chg="add">
          <ac:chgData name="#TRAN THI HONG VAN#" userId="3baf71a8-ec2a-4554-9866-1043b902eb10" providerId="ADAL" clId="{EEDA3252-5EF5-3C44-8B57-22C41A765DC7}" dt="2020-12-24T10:24:44.094" v="736" actId="26606"/>
          <ac:cxnSpMkLst>
            <pc:docMk/>
            <pc:sldMk cId="3441639521" sldId="261"/>
            <ac:cxnSpMk id="94" creationId="{2724283B-587C-4A0E-A50E-B8914975B48A}"/>
          </ac:cxnSpMkLst>
        </pc:cxnChg>
      </pc:sldChg>
      <pc:sldChg chg="modSp mod addCm modCm">
        <pc:chgData name="#TRAN THI HONG VAN#" userId="3baf71a8-ec2a-4554-9866-1043b902eb10" providerId="ADAL" clId="{EEDA3252-5EF5-3C44-8B57-22C41A765DC7}" dt="2020-12-25T15:02:28.235" v="1134" actId="313"/>
        <pc:sldMkLst>
          <pc:docMk/>
          <pc:sldMk cId="3769816559" sldId="262"/>
        </pc:sldMkLst>
        <pc:spChg chg="mod">
          <ac:chgData name="#TRAN THI HONG VAN#" userId="3baf71a8-ec2a-4554-9866-1043b902eb10" providerId="ADAL" clId="{EEDA3252-5EF5-3C44-8B57-22C41A765DC7}" dt="2020-12-25T15:02:28.235" v="1134" actId="313"/>
          <ac:spMkLst>
            <pc:docMk/>
            <pc:sldMk cId="3769816559" sldId="262"/>
            <ac:spMk id="2" creationId="{3C87620E-FB48-4BD7-997E-09EABF2DD226}"/>
          </ac:spMkLst>
        </pc:spChg>
      </pc:sldChg>
      <pc:sldChg chg="addSp delSp modSp mod ord delDesignElem">
        <pc:chgData name="#TRAN THI HONG VAN#" userId="3baf71a8-ec2a-4554-9866-1043b902eb10" providerId="ADAL" clId="{EEDA3252-5EF5-3C44-8B57-22C41A765DC7}" dt="2020-12-25T13:06:01.624" v="778" actId="27918"/>
        <pc:sldMkLst>
          <pc:docMk/>
          <pc:sldMk cId="2429643585" sldId="264"/>
        </pc:sldMkLst>
        <pc:spChg chg="mod">
          <ac:chgData name="#TRAN THI HONG VAN#" userId="3baf71a8-ec2a-4554-9866-1043b902eb10" providerId="ADAL" clId="{EEDA3252-5EF5-3C44-8B57-22C41A765DC7}" dt="2020-12-24T10:09:32.316" v="581" actId="20577"/>
          <ac:spMkLst>
            <pc:docMk/>
            <pc:sldMk cId="2429643585" sldId="264"/>
            <ac:spMk id="2" creationId="{5DC2B71C-C8F2-4679-A2A1-DFD501863F6A}"/>
          </ac:spMkLst>
        </pc:spChg>
        <pc:spChg chg="add del mod">
          <ac:chgData name="#TRAN THI HONG VAN#" userId="3baf71a8-ec2a-4554-9866-1043b902eb10" providerId="ADAL" clId="{EEDA3252-5EF5-3C44-8B57-22C41A765DC7}" dt="2020-12-24T10:05:01.500" v="532" actId="478"/>
          <ac:spMkLst>
            <pc:docMk/>
            <pc:sldMk cId="2429643585" sldId="264"/>
            <ac:spMk id="4" creationId="{BA5E0E0A-D8A8-F54C-9D9A-589DD8771DCF}"/>
          </ac:spMkLst>
        </pc:spChg>
        <pc:spChg chg="add del mod">
          <ac:chgData name="#TRAN THI HONG VAN#" userId="3baf71a8-ec2a-4554-9866-1043b902eb10" providerId="ADAL" clId="{EEDA3252-5EF5-3C44-8B57-22C41A765DC7}" dt="2020-12-24T10:06:29.362" v="546" actId="478"/>
          <ac:spMkLst>
            <pc:docMk/>
            <pc:sldMk cId="2429643585" sldId="264"/>
            <ac:spMk id="9" creationId="{6089D170-65E3-044B-94F0-1A0AEE8BD673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2429643585" sldId="264"/>
            <ac:spMk id="10" creationId="{88F0A37D-2337-4AAF-98B0-7E4E9B98719A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2429643585" sldId="264"/>
            <ac:spMk id="14" creationId="{F7234D70-FB65-4E99-985E-64D219674D45}"/>
          </ac:spMkLst>
        </pc:spChg>
        <pc:graphicFrameChg chg="add del mod">
          <ac:chgData name="#TRAN THI HONG VAN#" userId="3baf71a8-ec2a-4554-9866-1043b902eb10" providerId="ADAL" clId="{EEDA3252-5EF5-3C44-8B57-22C41A765DC7}" dt="2020-12-24T10:06:26.730" v="545" actId="478"/>
          <ac:graphicFrameMkLst>
            <pc:docMk/>
            <pc:sldMk cId="2429643585" sldId="264"/>
            <ac:graphicFrameMk id="5" creationId="{0A2C2C2D-FEF0-40BA-A7B6-6792FF648C83}"/>
          </ac:graphicFrameMkLst>
        </pc:graphicFrameChg>
        <pc:graphicFrameChg chg="add del mod modGraphic">
          <ac:chgData name="#TRAN THI HONG VAN#" userId="3baf71a8-ec2a-4554-9866-1043b902eb10" providerId="ADAL" clId="{EEDA3252-5EF5-3C44-8B57-22C41A765DC7}" dt="2020-12-24T10:05:00.832" v="531" actId="1032"/>
          <ac:graphicFrameMkLst>
            <pc:docMk/>
            <pc:sldMk cId="2429643585" sldId="264"/>
            <ac:graphicFrameMk id="6" creationId="{622F432B-B535-D84B-B6B7-7B12F5BE6DE0}"/>
          </ac:graphicFrameMkLst>
        </pc:graphicFrameChg>
        <pc:graphicFrameChg chg="add mod">
          <ac:chgData name="#TRAN THI HONG VAN#" userId="3baf71a8-ec2a-4554-9866-1043b902eb10" providerId="ADAL" clId="{EEDA3252-5EF5-3C44-8B57-22C41A765DC7}" dt="2020-12-25T09:07:01.831" v="750" actId="20577"/>
          <ac:graphicFrameMkLst>
            <pc:docMk/>
            <pc:sldMk cId="2429643585" sldId="264"/>
            <ac:graphicFrameMk id="7" creationId="{63ACB244-4E9C-324D-AFE7-D58D0E47BBD7}"/>
          </ac:graphicFrameMkLst>
        </pc:graphicFrame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2429643585" sldId="264"/>
            <ac:cxnSpMk id="12" creationId="{F15CCCF0-E573-463A-9760-1FDC0B2CFBD7}"/>
          </ac:cxnSpMkLst>
        </pc:cxnChg>
      </pc:sldChg>
      <pc:sldChg chg="addSp delSp modSp mod ord delDesignElem addCm delCm modCm">
        <pc:chgData name="#TRAN THI HONG VAN#" userId="3baf71a8-ec2a-4554-9866-1043b902eb10" providerId="ADAL" clId="{EEDA3252-5EF5-3C44-8B57-22C41A765DC7}" dt="2020-12-25T14:53:58.743" v="1065" actId="404"/>
        <pc:sldMkLst>
          <pc:docMk/>
          <pc:sldMk cId="692061423" sldId="265"/>
        </pc:sldMkLst>
        <pc:spChg chg="mod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2" creationId="{18254870-17BC-4644-A9DC-20265B5040B0}"/>
          </ac:spMkLst>
        </pc:spChg>
        <pc:spChg chg="add mod">
          <ac:chgData name="#TRAN THI HONG VAN#" userId="3baf71a8-ec2a-4554-9866-1043b902eb10" providerId="ADAL" clId="{EEDA3252-5EF5-3C44-8B57-22C41A765DC7}" dt="2020-12-25T14:30:44.538" v="912" actId="1582"/>
          <ac:spMkLst>
            <pc:docMk/>
            <pc:sldMk cId="692061423" sldId="265"/>
            <ac:spMk id="4" creationId="{49397B50-C7E6-0C42-A2DA-FF0AF9E9FCC2}"/>
          </ac:spMkLst>
        </pc:spChg>
        <pc:spChg chg="add del mod">
          <ac:chgData name="#TRAN THI HONG VAN#" userId="3baf71a8-ec2a-4554-9866-1043b902eb10" providerId="ADAL" clId="{EEDA3252-5EF5-3C44-8B57-22C41A765DC7}" dt="2020-12-24T10:16:21.195" v="623" actId="478"/>
          <ac:spMkLst>
            <pc:docMk/>
            <pc:sldMk cId="692061423" sldId="265"/>
            <ac:spMk id="4" creationId="{D4D18E15-DCBC-814E-B458-C34325FAD496}"/>
          </ac:spMkLst>
        </pc:spChg>
        <pc:spChg chg="add del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24" creationId="{3A8EC506-B1DA-46A1-B44D-774E68468E13}"/>
          </ac:spMkLst>
        </pc:spChg>
        <pc:spChg chg="add del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25" creationId="{BFF30785-305E-45D7-984F-5AA93D3CA561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692061423" sldId="265"/>
            <ac:spMk id="27" creationId="{0AB6E427-3F73-4C06-A5D5-AE52C3883B50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692061423" sldId="265"/>
            <ac:spMk id="29" creationId="{D8C9BDAA-0390-4B39-9B5C-BC95E5120DA4}"/>
          </ac:spMkLst>
        </pc:spChg>
        <pc:spChg chg="del mod">
          <ac:chgData name="#TRAN THI HONG VAN#" userId="3baf71a8-ec2a-4554-9866-1043b902eb10" providerId="ADAL" clId="{EEDA3252-5EF5-3C44-8B57-22C41A765DC7}" dt="2020-12-24T10:16:17.781" v="622" actId="478"/>
          <ac:spMkLst>
            <pc:docMk/>
            <pc:sldMk cId="692061423" sldId="265"/>
            <ac:spMk id="30" creationId="{AEF7B255-6B92-4B96-A7C8-DF49851F13C0}"/>
          </ac:spMkLst>
        </pc:spChg>
        <pc:spChg chg="add del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33" creationId="{CA73784B-AC76-4BAD-93AF-C72D0EDFD715}"/>
          </ac:spMkLst>
        </pc:spChg>
        <pc:spChg chg="add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40" creationId="{3A8EC506-B1DA-46A1-B44D-774E68468E13}"/>
          </ac:spMkLst>
        </pc:spChg>
        <pc:spChg chg="add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42" creationId="{BFF30785-305E-45D7-984F-5AA93D3CA561}"/>
          </ac:spMkLst>
        </pc:spChg>
        <pc:spChg chg="add">
          <ac:chgData name="#TRAN THI HONG VAN#" userId="3baf71a8-ec2a-4554-9866-1043b902eb10" providerId="ADAL" clId="{EEDA3252-5EF5-3C44-8B57-22C41A765DC7}" dt="2020-12-25T14:19:03.433" v="858" actId="26606"/>
          <ac:spMkLst>
            <pc:docMk/>
            <pc:sldMk cId="692061423" sldId="265"/>
            <ac:spMk id="46" creationId="{CA73784B-AC76-4BAD-93AF-C72D0EDFD715}"/>
          </ac:spMkLst>
        </pc:spChg>
        <pc:graphicFrameChg chg="add mod">
          <ac:chgData name="#TRAN THI HONG VAN#" userId="3baf71a8-ec2a-4554-9866-1043b902eb10" providerId="ADAL" clId="{EEDA3252-5EF5-3C44-8B57-22C41A765DC7}" dt="2020-12-25T14:53:58.743" v="1065" actId="404"/>
          <ac:graphicFrameMkLst>
            <pc:docMk/>
            <pc:sldMk cId="692061423" sldId="265"/>
            <ac:graphicFrameMk id="3" creationId="{92A20984-A6CF-AD4A-94BF-3DD460F1AE2A}"/>
          </ac:graphicFrameMkLst>
        </pc:graphicFrameChg>
        <pc:graphicFrameChg chg="del mod modGraphic">
          <ac:chgData name="#TRAN THI HONG VAN#" userId="3baf71a8-ec2a-4554-9866-1043b902eb10" providerId="ADAL" clId="{EEDA3252-5EF5-3C44-8B57-22C41A765DC7}" dt="2020-12-25T14:17:43.658" v="833" actId="478"/>
          <ac:graphicFrameMkLst>
            <pc:docMk/>
            <pc:sldMk cId="692061423" sldId="265"/>
            <ac:graphicFrameMk id="22" creationId="{CD1A2AF5-2A41-4D0D-8323-BCF73AFD7C16}"/>
          </ac:graphicFrameMkLst>
        </pc:graphicFrameChg>
        <pc:picChg chg="add del mod">
          <ac:chgData name="#TRAN THI HONG VAN#" userId="3baf71a8-ec2a-4554-9866-1043b902eb10" providerId="ADAL" clId="{EEDA3252-5EF5-3C44-8B57-22C41A765DC7}" dt="2020-12-24T10:16:14.816" v="621" actId="478"/>
          <ac:picMkLst>
            <pc:docMk/>
            <pc:sldMk cId="692061423" sldId="265"/>
            <ac:picMk id="8" creationId="{F21AB35E-55E3-F646-987B-7684C1FF5ABA}"/>
          </ac:picMkLst>
        </pc:picChg>
        <pc:cxnChg chg="add del">
          <ac:chgData name="#TRAN THI HONG VAN#" userId="3baf71a8-ec2a-4554-9866-1043b902eb10" providerId="ADAL" clId="{EEDA3252-5EF5-3C44-8B57-22C41A765DC7}" dt="2020-12-25T14:19:03.433" v="858" actId="26606"/>
          <ac:cxnSpMkLst>
            <pc:docMk/>
            <pc:sldMk cId="692061423" sldId="265"/>
            <ac:cxnSpMk id="26" creationId="{15E01FA5-D766-43CA-A83D-E7CF3F04E96F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692061423" sldId="265"/>
            <ac:cxnSpMk id="31" creationId="{E04A321A-A039-4720-87B4-66A4210E0D57}"/>
          </ac:cxnSpMkLst>
        </pc:cxnChg>
        <pc:cxnChg chg="add del">
          <ac:chgData name="#TRAN THI HONG VAN#" userId="3baf71a8-ec2a-4554-9866-1043b902eb10" providerId="ADAL" clId="{EEDA3252-5EF5-3C44-8B57-22C41A765DC7}" dt="2020-12-25T14:19:03.433" v="858" actId="26606"/>
          <ac:cxnSpMkLst>
            <pc:docMk/>
            <pc:sldMk cId="692061423" sldId="265"/>
            <ac:cxnSpMk id="35" creationId="{811DCF04-0C7C-44FC-8246-FC8D736B1A71}"/>
          </ac:cxnSpMkLst>
        </pc:cxnChg>
        <pc:cxnChg chg="add">
          <ac:chgData name="#TRAN THI HONG VAN#" userId="3baf71a8-ec2a-4554-9866-1043b902eb10" providerId="ADAL" clId="{EEDA3252-5EF5-3C44-8B57-22C41A765DC7}" dt="2020-12-25T14:19:03.433" v="858" actId="26606"/>
          <ac:cxnSpMkLst>
            <pc:docMk/>
            <pc:sldMk cId="692061423" sldId="265"/>
            <ac:cxnSpMk id="44" creationId="{15E01FA5-D766-43CA-A83D-E7CF3F04E96F}"/>
          </ac:cxnSpMkLst>
        </pc:cxnChg>
        <pc:cxnChg chg="add">
          <ac:chgData name="#TRAN THI HONG VAN#" userId="3baf71a8-ec2a-4554-9866-1043b902eb10" providerId="ADAL" clId="{EEDA3252-5EF5-3C44-8B57-22C41A765DC7}" dt="2020-12-25T14:19:03.433" v="858" actId="26606"/>
          <ac:cxnSpMkLst>
            <pc:docMk/>
            <pc:sldMk cId="692061423" sldId="265"/>
            <ac:cxnSpMk id="48" creationId="{811DCF04-0C7C-44FC-8246-FC8D736B1A71}"/>
          </ac:cxnSpMkLst>
        </pc:cxnChg>
      </pc:sldChg>
      <pc:sldChg chg="delSp delDesignElem addCm modCm">
        <pc:chgData name="#TRAN THI HONG VAN#" userId="3baf71a8-ec2a-4554-9866-1043b902eb10" providerId="ADAL" clId="{EEDA3252-5EF5-3C44-8B57-22C41A765DC7}" dt="2020-12-25T13:21:29.840" v="786"/>
        <pc:sldMkLst>
          <pc:docMk/>
          <pc:sldMk cId="3536156110" sldId="266"/>
        </pc:sldMkLst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536156110" sldId="266"/>
            <ac:spMk id="19" creationId="{68BDBE5C-BBE9-4E89-BEE5-DEB6EAB8702D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536156110" sldId="266"/>
            <ac:spMk id="23" creationId="{DFC4168B-AA75-4715-9B96-CF84B170A68B}"/>
          </ac:spMkLst>
        </pc:sp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536156110" sldId="266"/>
            <ac:cxnSpMk id="21" creationId="{2752F38C-F560-47AA-90AD-209F39C04150}"/>
          </ac:cxnSpMkLst>
        </pc:cxnChg>
      </pc:sldChg>
      <pc:sldChg chg="delSp delDesignElem">
        <pc:chgData name="#TRAN THI HONG VAN#" userId="3baf71a8-ec2a-4554-9866-1043b902eb10" providerId="ADAL" clId="{EEDA3252-5EF5-3C44-8B57-22C41A765DC7}" dt="2020-12-24T09:32:36.423" v="23"/>
        <pc:sldMkLst>
          <pc:docMk/>
          <pc:sldMk cId="2437029427" sldId="267"/>
        </pc:sldMkLst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2437029427" sldId="267"/>
            <ac:spMk id="7" creationId="{39E3965E-AC41-4711-9D10-E25ABB132D86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2437029427" sldId="267"/>
            <ac:spMk id="26" creationId="{B601567C-4815-45C4-A8C8-DEF236232A30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2437029427" sldId="267"/>
            <ac:spMk id="28" creationId="{B624C8D3-B9AD-4F4F-8554-4EAF3724DBCE}"/>
          </ac:spMkLst>
        </pc:sp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2437029427" sldId="267"/>
            <ac:cxnSpMk id="25" creationId="{1F5DC8C3-BA5F-4EED-BB9A-A14272BD82A1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2437029427" sldId="267"/>
            <ac:cxnSpMk id="27" creationId="{9D2BBCA2-F039-47DF-B36F-39D7E7CC0090}"/>
          </ac:cxnSpMkLst>
        </pc:cxnChg>
      </pc:sldChg>
      <pc:sldChg chg="addSp delSp modSp mod setClrOvrMap delDesignElem">
        <pc:chgData name="#TRAN THI HONG VAN#" userId="3baf71a8-ec2a-4554-9866-1043b902eb10" providerId="ADAL" clId="{EEDA3252-5EF5-3C44-8B57-22C41A765DC7}" dt="2020-12-24T10:25:00.849" v="739" actId="26606"/>
        <pc:sldMkLst>
          <pc:docMk/>
          <pc:sldMk cId="3992613519" sldId="270"/>
        </pc:sldMkLst>
        <pc:spChg chg="mod">
          <ac:chgData name="#TRAN THI HONG VAN#" userId="3baf71a8-ec2a-4554-9866-1043b902eb10" providerId="ADAL" clId="{EEDA3252-5EF5-3C44-8B57-22C41A765DC7}" dt="2020-12-24T10:25:00.849" v="739" actId="26606"/>
          <ac:spMkLst>
            <pc:docMk/>
            <pc:sldMk cId="3992613519" sldId="270"/>
            <ac:spMk id="2" creationId="{58088FDF-433F-4844-AD2A-C2DAC01E25DC}"/>
          </ac:spMkLst>
        </pc:spChg>
        <pc:spChg chg="add">
          <ac:chgData name="#TRAN THI HONG VAN#" userId="3baf71a8-ec2a-4554-9866-1043b902eb10" providerId="ADAL" clId="{EEDA3252-5EF5-3C44-8B57-22C41A765DC7}" dt="2020-12-24T10:25:00.849" v="739" actId="26606"/>
          <ac:spMkLst>
            <pc:docMk/>
            <pc:sldMk cId="3992613519" sldId="270"/>
            <ac:spMk id="14" creationId="{C23416DF-B283-4D9F-A625-146552CA9EDB}"/>
          </ac:spMkLst>
        </pc:spChg>
        <pc:spChg chg="add">
          <ac:chgData name="#TRAN THI HONG VAN#" userId="3baf71a8-ec2a-4554-9866-1043b902eb10" providerId="ADAL" clId="{EEDA3252-5EF5-3C44-8B57-22C41A765DC7}" dt="2020-12-24T10:25:00.849" v="739" actId="26606"/>
          <ac:spMkLst>
            <pc:docMk/>
            <pc:sldMk cId="3992613519" sldId="270"/>
            <ac:spMk id="16" creationId="{73834904-4D9B-41F7-8DA6-0709FD9F7E9D}"/>
          </ac:spMkLst>
        </pc:spChg>
        <pc:spChg chg="add">
          <ac:chgData name="#TRAN THI HONG VAN#" userId="3baf71a8-ec2a-4554-9866-1043b902eb10" providerId="ADAL" clId="{EEDA3252-5EF5-3C44-8B57-22C41A765DC7}" dt="2020-12-24T10:25:00.849" v="739" actId="26606"/>
          <ac:spMkLst>
            <pc:docMk/>
            <pc:sldMk cId="3992613519" sldId="270"/>
            <ac:spMk id="20" creationId="{1D2E3C52-528A-4049-BCAA-5460756BC033}"/>
          </ac:spMkLst>
        </pc:spChg>
        <pc:spChg chg="add">
          <ac:chgData name="#TRAN THI HONG VAN#" userId="3baf71a8-ec2a-4554-9866-1043b902eb10" providerId="ADAL" clId="{EEDA3252-5EF5-3C44-8B57-22C41A765DC7}" dt="2020-12-24T10:25:00.849" v="739" actId="26606"/>
          <ac:spMkLst>
            <pc:docMk/>
            <pc:sldMk cId="3992613519" sldId="270"/>
            <ac:spMk id="22" creationId="{CD5B542C-8183-4445-AF4D-B23AAE3299EE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992613519" sldId="270"/>
            <ac:spMk id="64" creationId="{39E3965E-AC41-4711-9D10-E25ABB132D86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992613519" sldId="270"/>
            <ac:spMk id="68" creationId="{44A37DD3-1B84-4776-94E1-C0AAA5C0F629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3992613519" sldId="270"/>
            <ac:spMk id="70" creationId="{0B4FB531-34DA-4777-9BD5-5B885DC38198}"/>
          </ac:spMkLst>
        </pc:spChg>
        <pc:picChg chg="mod">
          <ac:chgData name="#TRAN THI HONG VAN#" userId="3baf71a8-ec2a-4554-9866-1043b902eb10" providerId="ADAL" clId="{EEDA3252-5EF5-3C44-8B57-22C41A765DC7}" dt="2020-12-24T10:25:00.849" v="739" actId="26606"/>
          <ac:picMkLst>
            <pc:docMk/>
            <pc:sldMk cId="3992613519" sldId="270"/>
            <ac:picMk id="8" creationId="{4CBC5C47-755B-4C69-84F8-1AA083D4015A}"/>
          </ac:picMkLst>
        </pc:picChg>
        <pc:picChg chg="mod">
          <ac:chgData name="#TRAN THI HONG VAN#" userId="3baf71a8-ec2a-4554-9866-1043b902eb10" providerId="ADAL" clId="{EEDA3252-5EF5-3C44-8B57-22C41A765DC7}" dt="2020-12-24T10:25:00.849" v="739" actId="26606"/>
          <ac:picMkLst>
            <pc:docMk/>
            <pc:sldMk cId="3992613519" sldId="270"/>
            <ac:picMk id="9" creationId="{4CF7B83F-FFAB-4B45-9611-E7B4F4278C02}"/>
          </ac:picMkLst>
        </pc:picChg>
        <pc:cxnChg chg="add">
          <ac:chgData name="#TRAN THI HONG VAN#" userId="3baf71a8-ec2a-4554-9866-1043b902eb10" providerId="ADAL" clId="{EEDA3252-5EF5-3C44-8B57-22C41A765DC7}" dt="2020-12-24T10:25:00.849" v="739" actId="26606"/>
          <ac:cxnSpMkLst>
            <pc:docMk/>
            <pc:sldMk cId="3992613519" sldId="270"/>
            <ac:cxnSpMk id="18" creationId="{C00D1207-ECAF-48E9-8834-2CE4D2198234}"/>
          </ac:cxnSpMkLst>
        </pc:cxnChg>
        <pc:cxnChg chg="add">
          <ac:chgData name="#TRAN THI HONG VAN#" userId="3baf71a8-ec2a-4554-9866-1043b902eb10" providerId="ADAL" clId="{EEDA3252-5EF5-3C44-8B57-22C41A765DC7}" dt="2020-12-24T10:25:00.849" v="739" actId="26606"/>
          <ac:cxnSpMkLst>
            <pc:docMk/>
            <pc:sldMk cId="3992613519" sldId="270"/>
            <ac:cxnSpMk id="24" creationId="{84ED9B5A-5577-4CA5-97AA-0E5E2EA9756F}"/>
          </ac:cxnSpMkLst>
        </pc:cxnChg>
        <pc:cxnChg chg="add">
          <ac:chgData name="#TRAN THI HONG VAN#" userId="3baf71a8-ec2a-4554-9866-1043b902eb10" providerId="ADAL" clId="{EEDA3252-5EF5-3C44-8B57-22C41A765DC7}" dt="2020-12-24T10:25:00.849" v="739" actId="26606"/>
          <ac:cxnSpMkLst>
            <pc:docMk/>
            <pc:sldMk cId="3992613519" sldId="270"/>
            <ac:cxnSpMk id="26" creationId="{2724283B-587C-4A0E-A50E-B8914975B48A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992613519" sldId="270"/>
            <ac:cxnSpMk id="66" creationId="{1F5DC8C3-BA5F-4EED-BB9A-A14272BD82A1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3992613519" sldId="270"/>
            <ac:cxnSpMk id="72" creationId="{D5B557D3-D7B4-404B-84A1-9BD182BE5B06}"/>
          </ac:cxnSpMkLst>
        </pc:cxnChg>
      </pc:sldChg>
      <pc:sldChg chg="modSp">
        <pc:chgData name="#TRAN THI HONG VAN#" userId="3baf71a8-ec2a-4554-9866-1043b902eb10" providerId="ADAL" clId="{EEDA3252-5EF5-3C44-8B57-22C41A765DC7}" dt="2020-12-24T09:32:57.198" v="27"/>
        <pc:sldMkLst>
          <pc:docMk/>
          <pc:sldMk cId="1364347155" sldId="271"/>
        </pc:sldMkLst>
        <pc:spChg chg="mod">
          <ac:chgData name="#TRAN THI HONG VAN#" userId="3baf71a8-ec2a-4554-9866-1043b902eb10" providerId="ADAL" clId="{EEDA3252-5EF5-3C44-8B57-22C41A765DC7}" dt="2020-12-24T09:32:57.198" v="27"/>
          <ac:spMkLst>
            <pc:docMk/>
            <pc:sldMk cId="1364347155" sldId="271"/>
            <ac:spMk id="2" creationId="{A6D6F4F2-32F6-4DBD-8A6D-5ED1274650ED}"/>
          </ac:spMkLst>
        </pc:spChg>
        <pc:spChg chg="mod">
          <ac:chgData name="#TRAN THI HONG VAN#" userId="3baf71a8-ec2a-4554-9866-1043b902eb10" providerId="ADAL" clId="{EEDA3252-5EF5-3C44-8B57-22C41A765DC7}" dt="2020-12-24T09:32:57.198" v="27"/>
          <ac:spMkLst>
            <pc:docMk/>
            <pc:sldMk cId="1364347155" sldId="271"/>
            <ac:spMk id="3" creationId="{272C45A3-A717-4516-8E8A-A511C3836F8F}"/>
          </ac:spMkLst>
        </pc:spChg>
      </pc:sldChg>
      <pc:sldChg chg="modSp del mod">
        <pc:chgData name="#TRAN THI HONG VAN#" userId="3baf71a8-ec2a-4554-9866-1043b902eb10" providerId="ADAL" clId="{EEDA3252-5EF5-3C44-8B57-22C41A765DC7}" dt="2020-12-24T10:16:07.342" v="611" actId="2696"/>
        <pc:sldMkLst>
          <pc:docMk/>
          <pc:sldMk cId="3869192527" sldId="272"/>
        </pc:sldMkLst>
        <pc:spChg chg="mod">
          <ac:chgData name="#TRAN THI HONG VAN#" userId="3baf71a8-ec2a-4554-9866-1043b902eb10" providerId="ADAL" clId="{EEDA3252-5EF5-3C44-8B57-22C41A765DC7}" dt="2020-12-24T09:47:50.020" v="193" actId="20577"/>
          <ac:spMkLst>
            <pc:docMk/>
            <pc:sldMk cId="3869192527" sldId="272"/>
            <ac:spMk id="2" creationId="{0A812EA4-12DA-4837-80C7-9EEF93F0195D}"/>
          </ac:spMkLst>
        </pc:spChg>
        <pc:spChg chg="mod">
          <ac:chgData name="#TRAN THI HONG VAN#" userId="3baf71a8-ec2a-4554-9866-1043b902eb10" providerId="ADAL" clId="{EEDA3252-5EF5-3C44-8B57-22C41A765DC7}" dt="2020-12-24T09:32:57.198" v="27"/>
          <ac:spMkLst>
            <pc:docMk/>
            <pc:sldMk cId="3869192527" sldId="272"/>
            <ac:spMk id="3" creationId="{0F36AD3F-5E6C-439C-BECE-8E50614B8000}"/>
          </ac:spMkLst>
        </pc:spChg>
      </pc:sldChg>
      <pc:sldChg chg="addSp delSp modSp mod setBg">
        <pc:chgData name="#TRAN THI HONG VAN#" userId="3baf71a8-ec2a-4554-9866-1043b902eb10" providerId="ADAL" clId="{EEDA3252-5EF5-3C44-8B57-22C41A765DC7}" dt="2020-12-25T14:56:18.867" v="1118" actId="255"/>
        <pc:sldMkLst>
          <pc:docMk/>
          <pc:sldMk cId="589434189" sldId="273"/>
        </pc:sldMkLst>
        <pc:spChg chg="mod">
          <ac:chgData name="#TRAN THI HONG VAN#" userId="3baf71a8-ec2a-4554-9866-1043b902eb10" providerId="ADAL" clId="{EEDA3252-5EF5-3C44-8B57-22C41A765DC7}" dt="2020-12-24T10:21:47.867" v="704" actId="26606"/>
          <ac:spMkLst>
            <pc:docMk/>
            <pc:sldMk cId="589434189" sldId="273"/>
            <ac:spMk id="2" creationId="{427BF141-21CB-6942-83CF-5CB2EE887075}"/>
          </ac:spMkLst>
        </pc:spChg>
        <pc:graphicFrameChg chg="mod modGraphic">
          <ac:chgData name="#TRAN THI HONG VAN#" userId="3baf71a8-ec2a-4554-9866-1043b902eb10" providerId="ADAL" clId="{EEDA3252-5EF5-3C44-8B57-22C41A765DC7}" dt="2020-12-25T14:56:18.867" v="1118" actId="255"/>
          <ac:graphicFrameMkLst>
            <pc:docMk/>
            <pc:sldMk cId="589434189" sldId="273"/>
            <ac:graphicFrameMk id="4" creationId="{6A31ED98-BA0E-FA42-949B-D5A14DB1D9A9}"/>
          </ac:graphicFrameMkLst>
        </pc:graphicFrameChg>
        <pc:cxnChg chg="add del">
          <ac:chgData name="#TRAN THI HONG VAN#" userId="3baf71a8-ec2a-4554-9866-1043b902eb10" providerId="ADAL" clId="{EEDA3252-5EF5-3C44-8B57-22C41A765DC7}" dt="2020-12-24T10:21:47.867" v="704" actId="26606"/>
          <ac:cxnSpMkLst>
            <pc:docMk/>
            <pc:sldMk cId="589434189" sldId="273"/>
            <ac:cxnSpMk id="9" creationId="{3FEFDF7D-B17C-4F16-B8BE-C55FFC7E295E}"/>
          </ac:cxnSpMkLst>
        </pc:cxnChg>
      </pc:sldChg>
      <pc:sldChg chg="addSp delSp modSp mod setBg addCm delCm modCm">
        <pc:chgData name="#TRAN THI HONG VAN#" userId="3baf71a8-ec2a-4554-9866-1043b902eb10" providerId="ADAL" clId="{EEDA3252-5EF5-3C44-8B57-22C41A765DC7}" dt="2020-12-25T15:03:29.162" v="1138" actId="207"/>
        <pc:sldMkLst>
          <pc:docMk/>
          <pc:sldMk cId="4271099060" sldId="274"/>
        </pc:sldMkLst>
        <pc:spChg chg="mod">
          <ac:chgData name="#TRAN THI HONG VAN#" userId="3baf71a8-ec2a-4554-9866-1043b902eb10" providerId="ADAL" clId="{EEDA3252-5EF5-3C44-8B57-22C41A765DC7}" dt="2020-12-25T14:53:11.710" v="1061" actId="26606"/>
          <ac:spMkLst>
            <pc:docMk/>
            <pc:sldMk cId="4271099060" sldId="274"/>
            <ac:spMk id="2" creationId="{0A812EA4-12DA-4837-80C7-9EEF93F0195D}"/>
          </ac:spMkLst>
        </pc:spChg>
        <pc:spChg chg="del">
          <ac:chgData name="#TRAN THI HONG VAN#" userId="3baf71a8-ec2a-4554-9866-1043b902eb10" providerId="ADAL" clId="{EEDA3252-5EF5-3C44-8B57-22C41A765DC7}" dt="2020-12-25T14:32:54.813" v="929" actId="478"/>
          <ac:spMkLst>
            <pc:docMk/>
            <pc:sldMk cId="4271099060" sldId="274"/>
            <ac:spMk id="6" creationId="{DC746CA4-1CF0-466C-BC97-2809FDE2E6D9}"/>
          </ac:spMkLst>
        </pc:spChg>
        <pc:spChg chg="del">
          <ac:chgData name="#TRAN THI HONG VAN#" userId="3baf71a8-ec2a-4554-9866-1043b902eb10" providerId="ADAL" clId="{EEDA3252-5EF5-3C44-8B57-22C41A765DC7}" dt="2020-12-25T14:32:54.813" v="929" actId="478"/>
          <ac:spMkLst>
            <pc:docMk/>
            <pc:sldMk cId="4271099060" sldId="274"/>
            <ac:spMk id="9" creationId="{9FD5D4F4-57ED-4F13-BC0C-9A45CB7EE245}"/>
          </ac:spMkLst>
        </pc:spChg>
        <pc:spChg chg="add del">
          <ac:chgData name="#TRAN THI HONG VAN#" userId="3baf71a8-ec2a-4554-9866-1043b902eb10" providerId="ADAL" clId="{EEDA3252-5EF5-3C44-8B57-22C41A765DC7}" dt="2020-12-25T14:53:11.710" v="1061" actId="26606"/>
          <ac:spMkLst>
            <pc:docMk/>
            <pc:sldMk cId="4271099060" sldId="274"/>
            <ac:spMk id="12" creationId="{27B7C6F6-4579-4D42-9857-ED1B2EE07B99}"/>
          </ac:spMkLst>
        </pc:spChg>
        <pc:spChg chg="add del">
          <ac:chgData name="#TRAN THI HONG VAN#" userId="3baf71a8-ec2a-4554-9866-1043b902eb10" providerId="ADAL" clId="{EEDA3252-5EF5-3C44-8B57-22C41A765DC7}" dt="2020-12-25T14:53:11.710" v="1061" actId="26606"/>
          <ac:spMkLst>
            <pc:docMk/>
            <pc:sldMk cId="4271099060" sldId="274"/>
            <ac:spMk id="14" creationId="{7E6D8249-E901-4E71-B15A-A7F5D7F7B0E1}"/>
          </ac:spMkLst>
        </pc:spChg>
        <pc:graphicFrameChg chg="add mod modGraphic">
          <ac:chgData name="#TRAN THI HONG VAN#" userId="3baf71a8-ec2a-4554-9866-1043b902eb10" providerId="ADAL" clId="{EEDA3252-5EF5-3C44-8B57-22C41A765DC7}" dt="2020-12-25T15:03:29.162" v="1138" actId="207"/>
          <ac:graphicFrameMkLst>
            <pc:docMk/>
            <pc:sldMk cId="4271099060" sldId="274"/>
            <ac:graphicFrameMk id="3" creationId="{6DF74307-F671-9E47-90C8-DABD651A5510}"/>
          </ac:graphicFrameMkLst>
        </pc:graphicFrameChg>
        <pc:graphicFrameChg chg="del">
          <ac:chgData name="#TRAN THI HONG VAN#" userId="3baf71a8-ec2a-4554-9866-1043b902eb10" providerId="ADAL" clId="{EEDA3252-5EF5-3C44-8B57-22C41A765DC7}" dt="2020-12-25T14:32:54.813" v="929" actId="478"/>
          <ac:graphicFrameMkLst>
            <pc:docMk/>
            <pc:sldMk cId="4271099060" sldId="274"/>
            <ac:graphicFrameMk id="8" creationId="{E396CBA1-71A1-424F-AF3D-07E8DABACAA0}"/>
          </ac:graphicFrameMkLst>
        </pc:graphicFrameChg>
        <pc:graphicFrameChg chg="del">
          <ac:chgData name="#TRAN THI HONG VAN#" userId="3baf71a8-ec2a-4554-9866-1043b902eb10" providerId="ADAL" clId="{EEDA3252-5EF5-3C44-8B57-22C41A765DC7}" dt="2020-12-25T14:32:54.813" v="929" actId="478"/>
          <ac:graphicFrameMkLst>
            <pc:docMk/>
            <pc:sldMk cId="4271099060" sldId="274"/>
            <ac:graphicFrameMk id="10" creationId="{B6D65AB4-DBB0-4343-B62D-CF846E37D3E8}"/>
          </ac:graphicFrameMkLst>
        </pc:graphicFrameChg>
        <pc:picChg chg="del">
          <ac:chgData name="#TRAN THI HONG VAN#" userId="3baf71a8-ec2a-4554-9866-1043b902eb10" providerId="ADAL" clId="{EEDA3252-5EF5-3C44-8B57-22C41A765DC7}" dt="2020-12-25T14:32:49.130" v="928" actId="478"/>
          <ac:picMkLst>
            <pc:docMk/>
            <pc:sldMk cId="4271099060" sldId="274"/>
            <ac:picMk id="5" creationId="{FD4FB2EF-E74A-4EC2-8459-8ECC1358F655}"/>
          </ac:picMkLst>
        </pc:picChg>
        <pc:cxnChg chg="add del">
          <ac:chgData name="#TRAN THI HONG VAN#" userId="3baf71a8-ec2a-4554-9866-1043b902eb10" providerId="ADAL" clId="{EEDA3252-5EF5-3C44-8B57-22C41A765DC7}" dt="2020-12-25T14:53:11.710" v="1061" actId="26606"/>
          <ac:cxnSpMkLst>
            <pc:docMk/>
            <pc:sldMk cId="4271099060" sldId="274"/>
            <ac:cxnSpMk id="7" creationId="{3FEFDF7D-B17C-4F16-B8BE-C55FFC7E295E}"/>
          </ac:cxnSpMkLst>
        </pc:cxnChg>
      </pc:sldChg>
      <pc:sldChg chg="addSp delSp modSp mod delDesignElem">
        <pc:chgData name="#TRAN THI HONG VAN#" userId="3baf71a8-ec2a-4554-9866-1043b902eb10" providerId="ADAL" clId="{EEDA3252-5EF5-3C44-8B57-22C41A765DC7}" dt="2020-12-24T09:36:02.164" v="93" actId="1036"/>
        <pc:sldMkLst>
          <pc:docMk/>
          <pc:sldMk cId="1698270869" sldId="275"/>
        </pc:sldMkLst>
        <pc:spChg chg="mod">
          <ac:chgData name="#TRAN THI HONG VAN#" userId="3baf71a8-ec2a-4554-9866-1043b902eb10" providerId="ADAL" clId="{EEDA3252-5EF5-3C44-8B57-22C41A765DC7}" dt="2020-12-24T09:36:02.164" v="93" actId="1036"/>
          <ac:spMkLst>
            <pc:docMk/>
            <pc:sldMk cId="1698270869" sldId="275"/>
            <ac:spMk id="2" creationId="{669700CE-119E-2E42-966F-DA32E73D46E4}"/>
          </ac:spMkLst>
        </pc:spChg>
        <pc:spChg chg="mod">
          <ac:chgData name="#TRAN THI HONG VAN#" userId="3baf71a8-ec2a-4554-9866-1043b902eb10" providerId="ADAL" clId="{EEDA3252-5EF5-3C44-8B57-22C41A765DC7}" dt="2020-12-24T09:34:19.602" v="53" actId="26606"/>
          <ac:spMkLst>
            <pc:docMk/>
            <pc:sldMk cId="1698270869" sldId="275"/>
            <ac:spMk id="6" creationId="{E000EACA-FB3C-3743-B0FF-0524F4AF783A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698270869" sldId="275"/>
            <ac:spMk id="10" creationId="{39E3965E-AC41-4711-9D10-E25ABB132D86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698270869" sldId="275"/>
            <ac:spMk id="14" creationId="{44A37DD3-1B84-4776-94E1-C0AAA5C0F629}"/>
          </ac:spMkLst>
        </pc:spChg>
        <pc:spChg chg="del">
          <ac:chgData name="#TRAN THI HONG VAN#" userId="3baf71a8-ec2a-4554-9866-1043b902eb10" providerId="ADAL" clId="{EEDA3252-5EF5-3C44-8B57-22C41A765DC7}" dt="2020-12-24T09:32:36.423" v="23"/>
          <ac:spMkLst>
            <pc:docMk/>
            <pc:sldMk cId="1698270869" sldId="275"/>
            <ac:spMk id="16" creationId="{0B4FB531-34DA-4777-9BD5-5B885DC38198}"/>
          </ac:spMkLst>
        </pc:spChg>
        <pc:spChg chg="add del">
          <ac:chgData name="#TRAN THI HONG VAN#" userId="3baf71a8-ec2a-4554-9866-1043b902eb10" providerId="ADAL" clId="{EEDA3252-5EF5-3C44-8B57-22C41A765DC7}" dt="2020-12-24T09:33:55.846" v="35" actId="26606"/>
          <ac:spMkLst>
            <pc:docMk/>
            <pc:sldMk cId="1698270869" sldId="275"/>
            <ac:spMk id="20" creationId="{59EC11B9-C1B4-4A4B-AE7B-353DC742AAB2}"/>
          </ac:spMkLst>
        </pc:spChg>
        <pc:spChg chg="add del">
          <ac:chgData name="#TRAN THI HONG VAN#" userId="3baf71a8-ec2a-4554-9866-1043b902eb10" providerId="ADAL" clId="{EEDA3252-5EF5-3C44-8B57-22C41A765DC7}" dt="2020-12-24T09:33:55.846" v="35" actId="26606"/>
          <ac:spMkLst>
            <pc:docMk/>
            <pc:sldMk cId="1698270869" sldId="275"/>
            <ac:spMk id="26" creationId="{422BD033-9699-4EAE-A2C7-6977CEACC673}"/>
          </ac:spMkLst>
        </pc:spChg>
        <pc:spChg chg="add del">
          <ac:chgData name="#TRAN THI HONG VAN#" userId="3baf71a8-ec2a-4554-9866-1043b902eb10" providerId="ADAL" clId="{EEDA3252-5EF5-3C44-8B57-22C41A765DC7}" dt="2020-12-24T09:33:55.846" v="35" actId="26606"/>
          <ac:spMkLst>
            <pc:docMk/>
            <pc:sldMk cId="1698270869" sldId="275"/>
            <ac:spMk id="32" creationId="{4BF9B746-725B-4EAA-AACC-E2047E073965}"/>
          </ac:spMkLst>
        </pc:spChg>
        <pc:spChg chg="add del">
          <ac:chgData name="#TRAN THI HONG VAN#" userId="3baf71a8-ec2a-4554-9866-1043b902eb10" providerId="ADAL" clId="{EEDA3252-5EF5-3C44-8B57-22C41A765DC7}" dt="2020-12-24T09:33:55.846" v="35" actId="26606"/>
          <ac:spMkLst>
            <pc:docMk/>
            <pc:sldMk cId="1698270869" sldId="275"/>
            <ac:spMk id="37" creationId="{2EBFFB4A-B2E4-4737-9442-4429357598FB}"/>
          </ac:spMkLst>
        </pc:spChg>
        <pc:spChg chg="add del">
          <ac:chgData name="#TRAN THI HONG VAN#" userId="3baf71a8-ec2a-4554-9866-1043b902eb10" providerId="ADAL" clId="{EEDA3252-5EF5-3C44-8B57-22C41A765DC7}" dt="2020-12-24T09:33:57.094" v="37" actId="26606"/>
          <ac:spMkLst>
            <pc:docMk/>
            <pc:sldMk cId="1698270869" sldId="275"/>
            <ac:spMk id="41" creationId="{156E7627-9054-4C34-A9FF-A07F952840C0}"/>
          </ac:spMkLst>
        </pc:spChg>
        <pc:spChg chg="add del">
          <ac:chgData name="#TRAN THI HONG VAN#" userId="3baf71a8-ec2a-4554-9866-1043b902eb10" providerId="ADAL" clId="{EEDA3252-5EF5-3C44-8B57-22C41A765DC7}" dt="2020-12-24T09:33:57.094" v="37" actId="26606"/>
          <ac:spMkLst>
            <pc:docMk/>
            <pc:sldMk cId="1698270869" sldId="275"/>
            <ac:spMk id="45" creationId="{BAFFBAEC-4B09-4263-AA73-ECE450FC74C6}"/>
          </ac:spMkLst>
        </pc:spChg>
        <pc:spChg chg="add del">
          <ac:chgData name="#TRAN THI HONG VAN#" userId="3baf71a8-ec2a-4554-9866-1043b902eb10" providerId="ADAL" clId="{EEDA3252-5EF5-3C44-8B57-22C41A765DC7}" dt="2020-12-24T09:33:57.094" v="37" actId="26606"/>
          <ac:spMkLst>
            <pc:docMk/>
            <pc:sldMk cId="1698270869" sldId="275"/>
            <ac:spMk id="55" creationId="{E045B6E3-569F-487B-8966-D3A87C7B42F8}"/>
          </ac:spMkLst>
        </pc:spChg>
        <pc:spChg chg="add del">
          <ac:chgData name="#TRAN THI HONG VAN#" userId="3baf71a8-ec2a-4554-9866-1043b902eb10" providerId="ADAL" clId="{EEDA3252-5EF5-3C44-8B57-22C41A765DC7}" dt="2020-12-24T09:33:57.094" v="37" actId="26606"/>
          <ac:spMkLst>
            <pc:docMk/>
            <pc:sldMk cId="1698270869" sldId="275"/>
            <ac:spMk id="62" creationId="{4DD46544-8938-4B65-ADD3-27A93109C4EE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68" creationId="{FF4D05FA-8D10-407E-B565-679C8E578BF2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73" creationId="{9D431EF2-5A31-4C05-AA3E-4580F553429C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78" creationId="{67678399-6817-4845-9B59-E82951B0B0E4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83" creationId="{B044E73A-9DB7-46CD-9B4D-9DE9FB5E6E1F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87" creationId="{F8057F48-2FD4-4DD3-B887-FEE2B4475912}"/>
          </ac:spMkLst>
        </pc:spChg>
        <pc:spChg chg="add del">
          <ac:chgData name="#TRAN THI HONG VAN#" userId="3baf71a8-ec2a-4554-9866-1043b902eb10" providerId="ADAL" clId="{EEDA3252-5EF5-3C44-8B57-22C41A765DC7}" dt="2020-12-24T09:33:59.468" v="39" actId="26606"/>
          <ac:spMkLst>
            <pc:docMk/>
            <pc:sldMk cId="1698270869" sldId="275"/>
            <ac:spMk id="91" creationId="{7A4469D8-5936-48B8-AF0C-37FF2AEE292E}"/>
          </ac:spMkLst>
        </pc:spChg>
        <pc:spChg chg="add del">
          <ac:chgData name="#TRAN THI HONG VAN#" userId="3baf71a8-ec2a-4554-9866-1043b902eb10" providerId="ADAL" clId="{EEDA3252-5EF5-3C44-8B57-22C41A765DC7}" dt="2020-12-24T09:34:00.190" v="41" actId="26606"/>
          <ac:spMkLst>
            <pc:docMk/>
            <pc:sldMk cId="1698270869" sldId="275"/>
            <ac:spMk id="96" creationId="{D2A9AEC8-BEEA-44EB-B164-4F90747EA6FE}"/>
          </ac:spMkLst>
        </pc:spChg>
        <pc:spChg chg="add del">
          <ac:chgData name="#TRAN THI HONG VAN#" userId="3baf71a8-ec2a-4554-9866-1043b902eb10" providerId="ADAL" clId="{EEDA3252-5EF5-3C44-8B57-22C41A765DC7}" dt="2020-12-24T09:34:01.677" v="43" actId="26606"/>
          <ac:spMkLst>
            <pc:docMk/>
            <pc:sldMk cId="1698270869" sldId="275"/>
            <ac:spMk id="101" creationId="{709F25DB-27E4-4B94-B80D-681C53186FD4}"/>
          </ac:spMkLst>
        </pc:spChg>
        <pc:spChg chg="add del">
          <ac:chgData name="#TRAN THI HONG VAN#" userId="3baf71a8-ec2a-4554-9866-1043b902eb10" providerId="ADAL" clId="{EEDA3252-5EF5-3C44-8B57-22C41A765DC7}" dt="2020-12-24T09:34:01.677" v="43" actId="26606"/>
          <ac:spMkLst>
            <pc:docMk/>
            <pc:sldMk cId="1698270869" sldId="275"/>
            <ac:spMk id="102" creationId="{06305059-0A7C-4D26-9791-C7476E390BFF}"/>
          </ac:spMkLst>
        </pc:spChg>
        <pc:spChg chg="add del">
          <ac:chgData name="#TRAN THI HONG VAN#" userId="3baf71a8-ec2a-4554-9866-1043b902eb10" providerId="ADAL" clId="{EEDA3252-5EF5-3C44-8B57-22C41A765DC7}" dt="2020-12-24T09:34:01.677" v="43" actId="26606"/>
          <ac:spMkLst>
            <pc:docMk/>
            <pc:sldMk cId="1698270869" sldId="275"/>
            <ac:spMk id="103" creationId="{9E5FA09A-EAB9-402D-A6D9-CC5703141CA3}"/>
          </ac:spMkLst>
        </pc:spChg>
        <pc:spChg chg="add del">
          <ac:chgData name="#TRAN THI HONG VAN#" userId="3baf71a8-ec2a-4554-9866-1043b902eb10" providerId="ADAL" clId="{EEDA3252-5EF5-3C44-8B57-22C41A765DC7}" dt="2020-12-24T09:34:02.384" v="45" actId="26606"/>
          <ac:spMkLst>
            <pc:docMk/>
            <pc:sldMk cId="1698270869" sldId="275"/>
            <ac:spMk id="106" creationId="{47A4278E-DCAC-46B7-B9B8-3971197EB15F}"/>
          </ac:spMkLst>
        </pc:spChg>
        <pc:spChg chg="add del">
          <ac:chgData name="#TRAN THI HONG VAN#" userId="3baf71a8-ec2a-4554-9866-1043b902eb10" providerId="ADAL" clId="{EEDA3252-5EF5-3C44-8B57-22C41A765DC7}" dt="2020-12-24T09:34:19.602" v="53" actId="26606"/>
          <ac:spMkLst>
            <pc:docMk/>
            <pc:sldMk cId="1698270869" sldId="275"/>
            <ac:spMk id="108" creationId="{87812796-768D-42C8-9E52-8D0D2D650E86}"/>
          </ac:spMkLst>
        </pc:spChg>
        <pc:spChg chg="add del">
          <ac:chgData name="#TRAN THI HONG VAN#" userId="3baf71a8-ec2a-4554-9866-1043b902eb10" providerId="ADAL" clId="{EEDA3252-5EF5-3C44-8B57-22C41A765DC7}" dt="2020-12-24T09:34:19.602" v="53" actId="26606"/>
          <ac:spMkLst>
            <pc:docMk/>
            <pc:sldMk cId="1698270869" sldId="275"/>
            <ac:spMk id="109" creationId="{AFA15ABB-6A6C-48CD-ADDA-6FE27E1E89D1}"/>
          </ac:spMkLst>
        </pc:spChg>
        <pc:spChg chg="add del">
          <ac:chgData name="#TRAN THI HONG VAN#" userId="3baf71a8-ec2a-4554-9866-1043b902eb10" providerId="ADAL" clId="{EEDA3252-5EF5-3C44-8B57-22C41A765DC7}" dt="2020-12-24T09:34:19.602" v="53" actId="26606"/>
          <ac:spMkLst>
            <pc:docMk/>
            <pc:sldMk cId="1698270869" sldId="275"/>
            <ac:spMk id="110" creationId="{C3184F04-7598-4261-A6E2-625331A1201F}"/>
          </ac:spMkLst>
        </pc:spChg>
        <pc:picChg chg="mod ord">
          <ac:chgData name="#TRAN THI HONG VAN#" userId="3baf71a8-ec2a-4554-9866-1043b902eb10" providerId="ADAL" clId="{EEDA3252-5EF5-3C44-8B57-22C41A765DC7}" dt="2020-12-24T09:34:19.602" v="53" actId="26606"/>
          <ac:picMkLst>
            <pc:docMk/>
            <pc:sldMk cId="1698270869" sldId="275"/>
            <ac:picMk id="5" creationId="{8FB6E507-1F40-E64E-A52E-E203E34E4F04}"/>
          </ac:picMkLst>
        </pc:picChg>
        <pc:picChg chg="mod">
          <ac:chgData name="#TRAN THI HONG VAN#" userId="3baf71a8-ec2a-4554-9866-1043b902eb10" providerId="ADAL" clId="{EEDA3252-5EF5-3C44-8B57-22C41A765DC7}" dt="2020-12-24T09:34:19.602" v="53" actId="26606"/>
          <ac:picMkLst>
            <pc:docMk/>
            <pc:sldMk cId="1698270869" sldId="275"/>
            <ac:picMk id="8" creationId="{BCA07A8E-E36C-8F41-B450-DEE90FD01184}"/>
          </ac:picMkLst>
        </pc:pic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1698270869" sldId="275"/>
            <ac:cxnSpMk id="11" creationId="{1F5DC8C3-BA5F-4EED-BB9A-A14272BD82A1}"/>
          </ac:cxnSpMkLst>
        </pc:cxnChg>
        <pc:cxnChg chg="del">
          <ac:chgData name="#TRAN THI HONG VAN#" userId="3baf71a8-ec2a-4554-9866-1043b902eb10" providerId="ADAL" clId="{EEDA3252-5EF5-3C44-8B57-22C41A765DC7}" dt="2020-12-24T09:32:36.423" v="23"/>
          <ac:cxnSpMkLst>
            <pc:docMk/>
            <pc:sldMk cId="1698270869" sldId="275"/>
            <ac:cxnSpMk id="18" creationId="{D5B557D3-D7B4-404B-84A1-9BD182BE5B06}"/>
          </ac:cxnSpMkLst>
        </pc:cxnChg>
        <pc:cxnChg chg="add del">
          <ac:chgData name="#TRAN THI HONG VAN#" userId="3baf71a8-ec2a-4554-9866-1043b902eb10" providerId="ADAL" clId="{EEDA3252-5EF5-3C44-8B57-22C41A765DC7}" dt="2020-12-24T09:33:55.846" v="35" actId="26606"/>
          <ac:cxnSpMkLst>
            <pc:docMk/>
            <pc:sldMk cId="1698270869" sldId="275"/>
            <ac:cxnSpMk id="22" creationId="{24862CF4-4997-476D-9B9D-5F4E0C9A41AF}"/>
          </ac:cxnSpMkLst>
        </pc:cxnChg>
        <pc:cxnChg chg="add del">
          <ac:chgData name="#TRAN THI HONG VAN#" userId="3baf71a8-ec2a-4554-9866-1043b902eb10" providerId="ADAL" clId="{EEDA3252-5EF5-3C44-8B57-22C41A765DC7}" dt="2020-12-24T09:33:57.094" v="37" actId="26606"/>
          <ac:cxnSpMkLst>
            <pc:docMk/>
            <pc:sldMk cId="1698270869" sldId="275"/>
            <ac:cxnSpMk id="50" creationId="{C570AA90-7628-435C-9F08-19F2E026DCDA}"/>
          </ac:cxnSpMkLst>
        </pc:cxnChg>
        <pc:cxnChg chg="add del">
          <ac:chgData name="#TRAN THI HONG VAN#" userId="3baf71a8-ec2a-4554-9866-1043b902eb10" providerId="ADAL" clId="{EEDA3252-5EF5-3C44-8B57-22C41A765DC7}" dt="2020-12-24T09:34:01.677" v="43" actId="26606"/>
          <ac:cxnSpMkLst>
            <pc:docMk/>
            <pc:sldMk cId="1698270869" sldId="275"/>
            <ac:cxnSpMk id="104" creationId="{85452CC1-C80C-461C-B7FA-5743811F0CDD}"/>
          </ac:cxnSpMkLst>
        </pc:cxnChg>
        <pc:cxnChg chg="add del">
          <ac:chgData name="#TRAN THI HONG VAN#" userId="3baf71a8-ec2a-4554-9866-1043b902eb10" providerId="ADAL" clId="{EEDA3252-5EF5-3C44-8B57-22C41A765DC7}" dt="2020-12-24T09:34:19.602" v="53" actId="26606"/>
          <ac:cxnSpMkLst>
            <pc:docMk/>
            <pc:sldMk cId="1698270869" sldId="275"/>
            <ac:cxnSpMk id="111" creationId="{54B36624-3CB5-4831-B994-47635FC6BE89}"/>
          </ac:cxnSpMkLst>
        </pc:cxnChg>
      </pc:sldChg>
      <pc:sldChg chg="addSp delSp modSp new mod">
        <pc:chgData name="#TRAN THI HONG VAN#" userId="3baf71a8-ec2a-4554-9866-1043b902eb10" providerId="ADAL" clId="{EEDA3252-5EF5-3C44-8B57-22C41A765DC7}" dt="2020-12-24T10:02:17.962" v="526" actId="20577"/>
        <pc:sldMkLst>
          <pc:docMk/>
          <pc:sldMk cId="2269827337" sldId="276"/>
        </pc:sldMkLst>
        <pc:spChg chg="mod">
          <ac:chgData name="#TRAN THI HONG VAN#" userId="3baf71a8-ec2a-4554-9866-1043b902eb10" providerId="ADAL" clId="{EEDA3252-5EF5-3C44-8B57-22C41A765DC7}" dt="2020-12-24T09:55:07.129" v="214" actId="20577"/>
          <ac:spMkLst>
            <pc:docMk/>
            <pc:sldMk cId="2269827337" sldId="276"/>
            <ac:spMk id="2" creationId="{6300022E-7AB7-DD46-994C-3FD799A475BE}"/>
          </ac:spMkLst>
        </pc:spChg>
        <pc:spChg chg="del mod">
          <ac:chgData name="#TRAN THI HONG VAN#" userId="3baf71a8-ec2a-4554-9866-1043b902eb10" providerId="ADAL" clId="{EEDA3252-5EF5-3C44-8B57-22C41A765DC7}" dt="2020-12-24T09:55:49.413" v="243" actId="1032"/>
          <ac:spMkLst>
            <pc:docMk/>
            <pc:sldMk cId="2269827337" sldId="276"/>
            <ac:spMk id="3" creationId="{FD3B0620-1767-E541-B926-2D70AF9F1614}"/>
          </ac:spMkLst>
        </pc:spChg>
        <pc:graphicFrameChg chg="add mod modGraphic">
          <ac:chgData name="#TRAN THI HONG VAN#" userId="3baf71a8-ec2a-4554-9866-1043b902eb10" providerId="ADAL" clId="{EEDA3252-5EF5-3C44-8B57-22C41A765DC7}" dt="2020-12-24T10:02:17.962" v="526" actId="20577"/>
          <ac:graphicFrameMkLst>
            <pc:docMk/>
            <pc:sldMk cId="2269827337" sldId="276"/>
            <ac:graphicFrameMk id="4" creationId="{D66293E1-F5CC-324D-ABA8-0E150D291800}"/>
          </ac:graphicFrameMkLst>
        </pc:graphicFrameChg>
      </pc:sldChg>
      <pc:sldChg chg="addSp delSp modSp add del mod">
        <pc:chgData name="#TRAN THI HONG VAN#" userId="3baf71a8-ec2a-4554-9866-1043b902eb10" providerId="ADAL" clId="{EEDA3252-5EF5-3C44-8B57-22C41A765DC7}" dt="2020-12-24T10:25:18.533" v="740" actId="2696"/>
        <pc:sldMkLst>
          <pc:docMk/>
          <pc:sldMk cId="2449323268" sldId="277"/>
        </pc:sldMkLst>
        <pc:spChg chg="mod">
          <ac:chgData name="#TRAN THI HONG VAN#" userId="3baf71a8-ec2a-4554-9866-1043b902eb10" providerId="ADAL" clId="{EEDA3252-5EF5-3C44-8B57-22C41A765DC7}" dt="2020-12-24T10:18:12.345" v="676" actId="26606"/>
          <ac:spMkLst>
            <pc:docMk/>
            <pc:sldMk cId="2449323268" sldId="277"/>
            <ac:spMk id="2" creationId="{18254870-17BC-4644-A9DC-20265B5040B0}"/>
          </ac:spMkLst>
        </pc:spChg>
        <pc:spChg chg="add del mod">
          <ac:chgData name="#TRAN THI HONG VAN#" userId="3baf71a8-ec2a-4554-9866-1043b902eb10" providerId="ADAL" clId="{EEDA3252-5EF5-3C44-8B57-22C41A765DC7}" dt="2020-12-24T10:17:22.368" v="669" actId="478"/>
          <ac:spMkLst>
            <pc:docMk/>
            <pc:sldMk cId="2449323268" sldId="277"/>
            <ac:spMk id="4" creationId="{54F74E1A-6DC6-D843-9532-2D9E7754DC66}"/>
          </ac:spMkLst>
        </pc:spChg>
        <pc:spChg chg="add del">
          <ac:chgData name="#TRAN THI HONG VAN#" userId="3baf71a8-ec2a-4554-9866-1043b902eb10" providerId="ADAL" clId="{EEDA3252-5EF5-3C44-8B57-22C41A765DC7}" dt="2020-12-24T10:18:12.345" v="676" actId="26606"/>
          <ac:spMkLst>
            <pc:docMk/>
            <pc:sldMk cId="2449323268" sldId="277"/>
            <ac:spMk id="13" creationId="{8CD2B798-7994-4548-A2BE-4AEF9C1A5FAE}"/>
          </ac:spMkLst>
        </pc:spChg>
        <pc:spChg chg="add del">
          <ac:chgData name="#TRAN THI HONG VAN#" userId="3baf71a8-ec2a-4554-9866-1043b902eb10" providerId="ADAL" clId="{EEDA3252-5EF5-3C44-8B57-22C41A765DC7}" dt="2020-12-24T10:18:12.345" v="676" actId="26606"/>
          <ac:spMkLst>
            <pc:docMk/>
            <pc:sldMk cId="2449323268" sldId="277"/>
            <ac:spMk id="15" creationId="{E6162320-3B67-42BB-AF9D-939326E6489E}"/>
          </ac:spMkLst>
        </pc:spChg>
        <pc:spChg chg="add del">
          <ac:chgData name="#TRAN THI HONG VAN#" userId="3baf71a8-ec2a-4554-9866-1043b902eb10" providerId="ADAL" clId="{EEDA3252-5EF5-3C44-8B57-22C41A765DC7}" dt="2020-12-24T10:18:12.345" v="676" actId="26606"/>
          <ac:spMkLst>
            <pc:docMk/>
            <pc:sldMk cId="2449323268" sldId="277"/>
            <ac:spMk id="19" creationId="{29E9E3A5-F4E8-47A7-BB85-6CF927184D95}"/>
          </ac:spMkLst>
        </pc:spChg>
        <pc:spChg chg="add del">
          <ac:chgData name="#TRAN THI HONG VAN#" userId="3baf71a8-ec2a-4554-9866-1043b902eb10" providerId="ADAL" clId="{EEDA3252-5EF5-3C44-8B57-22C41A765DC7}" dt="2020-12-24T10:18:12.345" v="676" actId="26606"/>
          <ac:spMkLst>
            <pc:docMk/>
            <pc:sldMk cId="2449323268" sldId="277"/>
            <ac:spMk id="21" creationId="{880D974B-B1F0-4DE6-B6B2-A9E28BB3728A}"/>
          </ac:spMkLst>
        </pc:spChg>
        <pc:spChg chg="add del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25" creationId="{BFF30785-305E-45D7-984F-5AA93D3CA561}"/>
          </ac:spMkLst>
        </pc:spChg>
        <pc:spChg chg="add del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28" creationId="{3A8EC506-B1DA-46A1-B44D-774E68468E13}"/>
          </ac:spMkLst>
        </pc:spChg>
        <pc:spChg chg="del">
          <ac:chgData name="#TRAN THI HONG VAN#" userId="3baf71a8-ec2a-4554-9866-1043b902eb10" providerId="ADAL" clId="{EEDA3252-5EF5-3C44-8B57-22C41A765DC7}" dt="2020-12-24T10:17:20.007" v="668" actId="478"/>
          <ac:spMkLst>
            <pc:docMk/>
            <pc:sldMk cId="2449323268" sldId="277"/>
            <ac:spMk id="30" creationId="{AEF7B255-6B92-4B96-A7C8-DF49851F13C0}"/>
          </ac:spMkLst>
        </pc:spChg>
        <pc:spChg chg="add del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34" creationId="{CA73784B-AC76-4BAD-93AF-C72D0EDFD715}"/>
          </ac:spMkLst>
        </pc:spChg>
        <pc:spChg chg="add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41" creationId="{3A8EC506-B1DA-46A1-B44D-774E68468E13}"/>
          </ac:spMkLst>
        </pc:spChg>
        <pc:spChg chg="add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43" creationId="{BFF30785-305E-45D7-984F-5AA93D3CA561}"/>
          </ac:spMkLst>
        </pc:spChg>
        <pc:spChg chg="add">
          <ac:chgData name="#TRAN THI HONG VAN#" userId="3baf71a8-ec2a-4554-9866-1043b902eb10" providerId="ADAL" clId="{EEDA3252-5EF5-3C44-8B57-22C41A765DC7}" dt="2020-12-24T10:19:11.926" v="679" actId="26606"/>
          <ac:spMkLst>
            <pc:docMk/>
            <pc:sldMk cId="2449323268" sldId="277"/>
            <ac:spMk id="47" creationId="{CA73784B-AC76-4BAD-93AF-C72D0EDFD715}"/>
          </ac:spMkLst>
        </pc:spChg>
        <pc:graphicFrameChg chg="del">
          <ac:chgData name="#TRAN THI HONG VAN#" userId="3baf71a8-ec2a-4554-9866-1043b902eb10" providerId="ADAL" clId="{EEDA3252-5EF5-3C44-8B57-22C41A765DC7}" dt="2020-12-24T10:17:17.439" v="667" actId="478"/>
          <ac:graphicFrameMkLst>
            <pc:docMk/>
            <pc:sldMk cId="2449323268" sldId="277"/>
            <ac:graphicFrameMk id="22" creationId="{CD1A2AF5-2A41-4D0D-8323-BCF73AFD7C16}"/>
          </ac:graphicFrameMkLst>
        </pc:graphicFrameChg>
        <pc:picChg chg="del mod">
          <ac:chgData name="#TRAN THI HONG VAN#" userId="3baf71a8-ec2a-4554-9866-1043b902eb10" providerId="ADAL" clId="{EEDA3252-5EF5-3C44-8B57-22C41A765DC7}" dt="2020-12-24T10:19:08.143" v="677" actId="478"/>
          <ac:picMkLst>
            <pc:docMk/>
            <pc:sldMk cId="2449323268" sldId="277"/>
            <ac:picMk id="8" creationId="{F21AB35E-55E3-F646-987B-7684C1FF5ABA}"/>
          </ac:picMkLst>
        </pc:picChg>
        <pc:picChg chg="add mod">
          <ac:chgData name="#TRAN THI HONG VAN#" userId="3baf71a8-ec2a-4554-9866-1043b902eb10" providerId="ADAL" clId="{EEDA3252-5EF5-3C44-8B57-22C41A765DC7}" dt="2020-12-24T10:19:14.650" v="681" actId="962"/>
          <ac:picMkLst>
            <pc:docMk/>
            <pc:sldMk cId="2449323268" sldId="277"/>
            <ac:picMk id="20" creationId="{CCC627D5-B0E8-E74B-A623-8B8D681F3E73}"/>
          </ac:picMkLst>
        </pc:picChg>
        <pc:cxnChg chg="add del">
          <ac:chgData name="#TRAN THI HONG VAN#" userId="3baf71a8-ec2a-4554-9866-1043b902eb10" providerId="ADAL" clId="{EEDA3252-5EF5-3C44-8B57-22C41A765DC7}" dt="2020-12-24T10:18:12.345" v="676" actId="26606"/>
          <ac:cxnSpMkLst>
            <pc:docMk/>
            <pc:sldMk cId="2449323268" sldId="277"/>
            <ac:cxnSpMk id="17" creationId="{6722E143-84C1-4F95-937C-78B92D2811CF}"/>
          </ac:cxnSpMkLst>
        </pc:cxnChg>
        <pc:cxnChg chg="add del">
          <ac:chgData name="#TRAN THI HONG VAN#" userId="3baf71a8-ec2a-4554-9866-1043b902eb10" providerId="ADAL" clId="{EEDA3252-5EF5-3C44-8B57-22C41A765DC7}" dt="2020-12-24T10:18:12.345" v="676" actId="26606"/>
          <ac:cxnSpMkLst>
            <pc:docMk/>
            <pc:sldMk cId="2449323268" sldId="277"/>
            <ac:cxnSpMk id="23" creationId="{685A41E9-862B-4839-AD43-1EEC52D9ACCB}"/>
          </ac:cxnSpMkLst>
        </pc:cxnChg>
        <pc:cxnChg chg="add del">
          <ac:chgData name="#TRAN THI HONG VAN#" userId="3baf71a8-ec2a-4554-9866-1043b902eb10" providerId="ADAL" clId="{EEDA3252-5EF5-3C44-8B57-22C41A765DC7}" dt="2020-12-24T10:19:11.926" v="679" actId="26606"/>
          <ac:cxnSpMkLst>
            <pc:docMk/>
            <pc:sldMk cId="2449323268" sldId="277"/>
            <ac:cxnSpMk id="32" creationId="{15E01FA5-D766-43CA-A83D-E7CF3F04E96F}"/>
          </ac:cxnSpMkLst>
        </pc:cxnChg>
        <pc:cxnChg chg="add del">
          <ac:chgData name="#TRAN THI HONG VAN#" userId="3baf71a8-ec2a-4554-9866-1043b902eb10" providerId="ADAL" clId="{EEDA3252-5EF5-3C44-8B57-22C41A765DC7}" dt="2020-12-24T10:19:11.926" v="679" actId="26606"/>
          <ac:cxnSpMkLst>
            <pc:docMk/>
            <pc:sldMk cId="2449323268" sldId="277"/>
            <ac:cxnSpMk id="36" creationId="{811DCF04-0C7C-44FC-8246-FC8D736B1A71}"/>
          </ac:cxnSpMkLst>
        </pc:cxnChg>
        <pc:cxnChg chg="add">
          <ac:chgData name="#TRAN THI HONG VAN#" userId="3baf71a8-ec2a-4554-9866-1043b902eb10" providerId="ADAL" clId="{EEDA3252-5EF5-3C44-8B57-22C41A765DC7}" dt="2020-12-24T10:19:11.926" v="679" actId="26606"/>
          <ac:cxnSpMkLst>
            <pc:docMk/>
            <pc:sldMk cId="2449323268" sldId="277"/>
            <ac:cxnSpMk id="45" creationId="{15E01FA5-D766-43CA-A83D-E7CF3F04E96F}"/>
          </ac:cxnSpMkLst>
        </pc:cxnChg>
        <pc:cxnChg chg="add">
          <ac:chgData name="#TRAN THI HONG VAN#" userId="3baf71a8-ec2a-4554-9866-1043b902eb10" providerId="ADAL" clId="{EEDA3252-5EF5-3C44-8B57-22C41A765DC7}" dt="2020-12-24T10:19:11.926" v="679" actId="26606"/>
          <ac:cxnSpMkLst>
            <pc:docMk/>
            <pc:sldMk cId="2449323268" sldId="277"/>
            <ac:cxnSpMk id="49" creationId="{811DCF04-0C7C-44FC-8246-FC8D736B1A71}"/>
          </ac:cxnSpMkLst>
        </pc:cxnChg>
      </pc:sldChg>
    </pc:docChg>
  </pc:docChgLst>
  <pc:docChgLst>
    <pc:chgData name="#TRAN THI HONG VAN#" userId="3baf71a8-ec2a-4554-9866-1043b902eb10" providerId="ADAL" clId="{795F197F-BDC3-B741-BCBF-B82A0FE2CE8E}"/>
    <pc:docChg chg="custSel modSld">
      <pc:chgData name="#TRAN THI HONG VAN#" userId="3baf71a8-ec2a-4554-9866-1043b902eb10" providerId="ADAL" clId="{795F197F-BDC3-B741-BCBF-B82A0FE2CE8E}" dt="2020-12-26T15:07:14.603" v="188"/>
      <pc:docMkLst>
        <pc:docMk/>
      </pc:docMkLst>
      <pc:sldChg chg="modAnim">
        <pc:chgData name="#TRAN THI HONG VAN#" userId="3baf71a8-ec2a-4554-9866-1043b902eb10" providerId="ADAL" clId="{795F197F-BDC3-B741-BCBF-B82A0FE2CE8E}" dt="2020-12-26T15:07:14.603" v="188"/>
        <pc:sldMkLst>
          <pc:docMk/>
          <pc:sldMk cId="692061423" sldId="265"/>
        </pc:sldMkLst>
      </pc:sldChg>
      <pc:sldChg chg="modNotesTx">
        <pc:chgData name="#TRAN THI HONG VAN#" userId="3baf71a8-ec2a-4554-9866-1043b902eb10" providerId="ADAL" clId="{795F197F-BDC3-B741-BCBF-B82A0FE2CE8E}" dt="2020-12-26T12:22:06.646" v="186" actId="20577"/>
        <pc:sldMkLst>
          <pc:docMk/>
          <pc:sldMk cId="810911322" sldId="282"/>
        </pc:sldMkLst>
      </pc:sldChg>
    </pc:docChg>
  </pc:docChgLst>
  <pc:docChgLst>
    <pc:chgData name="#GAN POU ING#" userId="S::pgan005@e.ntu.edu.sg::765e8ab6-0f26-409d-bbd2-6ca1b70fba71" providerId="AD" clId="Web-{F0C6CE8D-2C05-465C-978E-C3C554BCA3D1}"/>
    <pc:docChg chg="modSld">
      <pc:chgData name="#GAN POU ING#" userId="S::pgan005@e.ntu.edu.sg::765e8ab6-0f26-409d-bbd2-6ca1b70fba71" providerId="AD" clId="Web-{F0C6CE8D-2C05-465C-978E-C3C554BCA3D1}" dt="2020-12-25T22:31:39.405" v="6"/>
      <pc:docMkLst>
        <pc:docMk/>
      </pc:docMkLst>
      <pc:sldChg chg="delCm">
        <pc:chgData name="#GAN POU ING#" userId="S::pgan005@e.ntu.edu.sg::765e8ab6-0f26-409d-bbd2-6ca1b70fba71" providerId="AD" clId="Web-{F0C6CE8D-2C05-465C-978E-C3C554BCA3D1}" dt="2020-12-25T22:31:30.577" v="5"/>
        <pc:sldMkLst>
          <pc:docMk/>
          <pc:sldMk cId="3769816559" sldId="262"/>
        </pc:sldMkLst>
      </pc:sldChg>
      <pc:sldChg chg="delCm">
        <pc:chgData name="#GAN POU ING#" userId="S::pgan005@e.ntu.edu.sg::765e8ab6-0f26-409d-bbd2-6ca1b70fba71" providerId="AD" clId="Web-{F0C6CE8D-2C05-465C-978E-C3C554BCA3D1}" dt="2020-12-25T22:31:39.405" v="6"/>
        <pc:sldMkLst>
          <pc:docMk/>
          <pc:sldMk cId="3536156110" sldId="266"/>
        </pc:sldMkLst>
      </pc:sldChg>
      <pc:sldChg chg="modSp">
        <pc:chgData name="#GAN POU ING#" userId="S::pgan005@e.ntu.edu.sg::765e8ab6-0f26-409d-bbd2-6ca1b70fba71" providerId="AD" clId="Web-{F0C6CE8D-2C05-465C-978E-C3C554BCA3D1}" dt="2020-12-25T22:29:45.171" v="4" actId="20577"/>
        <pc:sldMkLst>
          <pc:docMk/>
          <pc:sldMk cId="589434189" sldId="273"/>
        </pc:sldMkLst>
        <pc:graphicFrameChg chg="modGraphic">
          <ac:chgData name="#GAN POU ING#" userId="S::pgan005@e.ntu.edu.sg::765e8ab6-0f26-409d-bbd2-6ca1b70fba71" providerId="AD" clId="Web-{F0C6CE8D-2C05-465C-978E-C3C554BCA3D1}" dt="2020-12-25T22:29:45.171" v="4" actId="20577"/>
          <ac:graphicFrameMkLst>
            <pc:docMk/>
            <pc:sldMk cId="589434189" sldId="273"/>
            <ac:graphicFrameMk id="4" creationId="{6A31ED98-BA0E-FA42-949B-D5A14DB1D9A9}"/>
          </ac:graphicFrameMkLst>
        </pc:graphicFrameChg>
      </pc:sldChg>
    </pc:docChg>
  </pc:docChgLst>
  <pc:docChgLst>
    <pc:chgData name="#LEE HOI MING#" userId="S::c200057@e.ntu.edu.sg::36416635-f14b-4e82-a5d1-e11c88f255c2" providerId="AD" clId="Web-{CBD9E103-D93E-4172-97AF-60FA576975B2}"/>
    <pc:docChg chg="modSld">
      <pc:chgData name="#LEE HOI MING#" userId="S::c200057@e.ntu.edu.sg::36416635-f14b-4e82-a5d1-e11c88f255c2" providerId="AD" clId="Web-{CBD9E103-D93E-4172-97AF-60FA576975B2}" dt="2020-12-25T16:00:56.377" v="139" actId="20577"/>
      <pc:docMkLst>
        <pc:docMk/>
      </pc:docMkLst>
      <pc:sldChg chg="modSp">
        <pc:chgData name="#LEE HOI MING#" userId="S::c200057@e.ntu.edu.sg::36416635-f14b-4e82-a5d1-e11c88f255c2" providerId="AD" clId="Web-{CBD9E103-D93E-4172-97AF-60FA576975B2}" dt="2020-12-25T16:00:56.377" v="139" actId="20577"/>
        <pc:sldMkLst>
          <pc:docMk/>
          <pc:sldMk cId="3071742568" sldId="260"/>
        </pc:sldMkLst>
        <pc:spChg chg="mod">
          <ac:chgData name="#LEE HOI MING#" userId="S::c200057@e.ntu.edu.sg::36416635-f14b-4e82-a5d1-e11c88f255c2" providerId="AD" clId="Web-{CBD9E103-D93E-4172-97AF-60FA576975B2}" dt="2020-12-25T16:00:56.377" v="139" actId="20577"/>
          <ac:spMkLst>
            <pc:docMk/>
            <pc:sldMk cId="3071742568" sldId="260"/>
            <ac:spMk id="2" creationId="{1646FB41-FE73-44A9-9FFD-0D453DDC4C13}"/>
          </ac:spMkLst>
        </pc:spChg>
      </pc:sldChg>
      <pc:sldChg chg="modSp">
        <pc:chgData name="#LEE HOI MING#" userId="S::c200057@e.ntu.edu.sg::36416635-f14b-4e82-a5d1-e11c88f255c2" providerId="AD" clId="Web-{CBD9E103-D93E-4172-97AF-60FA576975B2}" dt="2020-12-25T15:59:45.922" v="135" actId="20577"/>
        <pc:sldMkLst>
          <pc:docMk/>
          <pc:sldMk cId="2429643585" sldId="264"/>
        </pc:sldMkLst>
        <pc:spChg chg="mod">
          <ac:chgData name="#LEE HOI MING#" userId="S::c200057@e.ntu.edu.sg::36416635-f14b-4e82-a5d1-e11c88f255c2" providerId="AD" clId="Web-{CBD9E103-D93E-4172-97AF-60FA576975B2}" dt="2020-12-25T15:59:45.922" v="135" actId="20577"/>
          <ac:spMkLst>
            <pc:docMk/>
            <pc:sldMk cId="2429643585" sldId="264"/>
            <ac:spMk id="2" creationId="{5DC2B71C-C8F2-4679-A2A1-DFD501863F6A}"/>
          </ac:spMkLst>
        </pc:spChg>
      </pc:sldChg>
      <pc:sldChg chg="addSp delSp modSp">
        <pc:chgData name="#LEE HOI MING#" userId="S::c200057@e.ntu.edu.sg::36416635-f14b-4e82-a5d1-e11c88f255c2" providerId="AD" clId="Web-{CBD9E103-D93E-4172-97AF-60FA576975B2}" dt="2020-12-25T15:58:51.687" v="75" actId="20577"/>
        <pc:sldMkLst>
          <pc:docMk/>
          <pc:sldMk cId="2269827337" sldId="276"/>
        </pc:sldMkLst>
        <pc:spChg chg="add del mod">
          <ac:chgData name="#LEE HOI MING#" userId="S::c200057@e.ntu.edu.sg::36416635-f14b-4e82-a5d1-e11c88f255c2" providerId="AD" clId="Web-{CBD9E103-D93E-4172-97AF-60FA576975B2}" dt="2020-12-25T15:50:41.349" v="30"/>
          <ac:spMkLst>
            <pc:docMk/>
            <pc:sldMk cId="2269827337" sldId="276"/>
            <ac:spMk id="216" creationId="{F8E96192-2573-4541-B3F1-06CD554D5FA3}"/>
          </ac:spMkLst>
        </pc:spChg>
        <pc:graphicFrameChg chg="del mod">
          <ac:chgData name="#LEE HOI MING#" userId="S::c200057@e.ntu.edu.sg::36416635-f14b-4e82-a5d1-e11c88f255c2" providerId="AD" clId="Web-{CBD9E103-D93E-4172-97AF-60FA576975B2}" dt="2020-12-25T15:50:35.990" v="29"/>
          <ac:graphicFrameMkLst>
            <pc:docMk/>
            <pc:sldMk cId="2269827337" sldId="276"/>
            <ac:graphicFrameMk id="4" creationId="{D66293E1-F5CC-324D-ABA8-0E150D291800}"/>
          </ac:graphicFrameMkLst>
        </pc:graphicFrameChg>
        <pc:graphicFrameChg chg="add mod modGraphic">
          <ac:chgData name="#LEE HOI MING#" userId="S::c200057@e.ntu.edu.sg::36416635-f14b-4e82-a5d1-e11c88f255c2" providerId="AD" clId="Web-{CBD9E103-D93E-4172-97AF-60FA576975B2}" dt="2020-12-25T15:58:51.687" v="75" actId="20577"/>
          <ac:graphicFrameMkLst>
            <pc:docMk/>
            <pc:sldMk cId="2269827337" sldId="276"/>
            <ac:graphicFrameMk id="24" creationId="{ECE2CA66-4357-4A9C-A388-633B7A7386A7}"/>
          </ac:graphicFrameMkLst>
        </pc:graphicFrameChg>
      </pc:sldChg>
    </pc:docChg>
  </pc:docChgLst>
  <pc:docChgLst>
    <pc:chgData name="#WILLIAM LIM#" userId="S::wlim103@e.ntu.edu.sg::514a44e9-99a8-4f7a-b4ba-ee7adc9da39d" providerId="AD" clId="Web-{EFE55ABB-1F09-4530-AE6C-BAAB2829B537}"/>
    <pc:docChg chg="modSld">
      <pc:chgData name="#WILLIAM LIM#" userId="S::wlim103@e.ntu.edu.sg::514a44e9-99a8-4f7a-b4ba-ee7adc9da39d" providerId="AD" clId="Web-{EFE55ABB-1F09-4530-AE6C-BAAB2829B537}" dt="2020-12-25T14:35:44.159" v="334" actId="1076"/>
      <pc:docMkLst>
        <pc:docMk/>
      </pc:docMkLst>
      <pc:sldChg chg="addSp delSp modSp">
        <pc:chgData name="#WILLIAM LIM#" userId="S::wlim103@e.ntu.edu.sg::514a44e9-99a8-4f7a-b4ba-ee7adc9da39d" providerId="AD" clId="Web-{EFE55ABB-1F09-4530-AE6C-BAAB2829B537}" dt="2020-12-25T14:35:44.159" v="334" actId="1076"/>
        <pc:sldMkLst>
          <pc:docMk/>
          <pc:sldMk cId="1364347155" sldId="271"/>
        </pc:sldMkLst>
        <pc:spChg chg="del">
          <ac:chgData name="#WILLIAM LIM#" userId="S::wlim103@e.ntu.edu.sg::514a44e9-99a8-4f7a-b4ba-ee7adc9da39d" providerId="AD" clId="Web-{EFE55ABB-1F09-4530-AE6C-BAAB2829B537}" dt="2020-12-25T14:13:46.633" v="0"/>
          <ac:spMkLst>
            <pc:docMk/>
            <pc:sldMk cId="1364347155" sldId="271"/>
            <ac:spMk id="3" creationId="{272C45A3-A717-4516-8E8A-A511C3836F8F}"/>
          </ac:spMkLst>
        </pc:spChg>
        <pc:spChg chg="add mod">
          <ac:chgData name="#WILLIAM LIM#" userId="S::wlim103@e.ntu.edu.sg::514a44e9-99a8-4f7a-b4ba-ee7adc9da39d" providerId="AD" clId="Web-{EFE55ABB-1F09-4530-AE6C-BAAB2829B537}" dt="2020-12-25T14:35:44.159" v="334" actId="1076"/>
          <ac:spMkLst>
            <pc:docMk/>
            <pc:sldMk cId="1364347155" sldId="271"/>
            <ac:spMk id="5" creationId="{0AF90BAC-1F53-423A-8A39-2415B7D49F00}"/>
          </ac:spMkLst>
        </pc:spChg>
        <pc:spChg chg="add mod">
          <ac:chgData name="#WILLIAM LIM#" userId="S::wlim103@e.ntu.edu.sg::514a44e9-99a8-4f7a-b4ba-ee7adc9da39d" providerId="AD" clId="Web-{EFE55ABB-1F09-4530-AE6C-BAAB2829B537}" dt="2020-12-25T14:35:35.893" v="333" actId="1076"/>
          <ac:spMkLst>
            <pc:docMk/>
            <pc:sldMk cId="1364347155" sldId="271"/>
            <ac:spMk id="7" creationId="{A00EA67B-2632-4503-A65A-21D115120E6C}"/>
          </ac:spMkLst>
        </pc:spChg>
        <pc:spChg chg="add mod">
          <ac:chgData name="#WILLIAM LIM#" userId="S::wlim103@e.ntu.edu.sg::514a44e9-99a8-4f7a-b4ba-ee7adc9da39d" providerId="AD" clId="Web-{EFE55ABB-1F09-4530-AE6C-BAAB2829B537}" dt="2020-12-25T14:29:09.609" v="217" actId="1076"/>
          <ac:spMkLst>
            <pc:docMk/>
            <pc:sldMk cId="1364347155" sldId="271"/>
            <ac:spMk id="8" creationId="{631146C9-3C9E-4A01-90BF-BA5B07A41C2A}"/>
          </ac:spMkLst>
        </pc:spChg>
        <pc:spChg chg="add mod">
          <ac:chgData name="#WILLIAM LIM#" userId="S::wlim103@e.ntu.edu.sg::514a44e9-99a8-4f7a-b4ba-ee7adc9da39d" providerId="AD" clId="Web-{EFE55ABB-1F09-4530-AE6C-BAAB2829B537}" dt="2020-12-25T14:31:51.376" v="256" actId="20577"/>
          <ac:spMkLst>
            <pc:docMk/>
            <pc:sldMk cId="1364347155" sldId="271"/>
            <ac:spMk id="9" creationId="{D547AACF-8D86-4ABC-85AC-D7E1426CB603}"/>
          </ac:spMkLst>
        </pc:spChg>
        <pc:spChg chg="add mod">
          <ac:chgData name="#WILLIAM LIM#" userId="S::wlim103@e.ntu.edu.sg::514a44e9-99a8-4f7a-b4ba-ee7adc9da39d" providerId="AD" clId="Web-{EFE55ABB-1F09-4530-AE6C-BAAB2829B537}" dt="2020-12-25T14:35:13.846" v="317" actId="1076"/>
          <ac:spMkLst>
            <pc:docMk/>
            <pc:sldMk cId="1364347155" sldId="271"/>
            <ac:spMk id="10" creationId="{93764E2A-27DA-4078-92ED-D8081C296689}"/>
          </ac:spMkLst>
        </pc:spChg>
        <pc:picChg chg="add del mod">
          <ac:chgData name="#WILLIAM LIM#" userId="S::wlim103@e.ntu.edu.sg::514a44e9-99a8-4f7a-b4ba-ee7adc9da39d" providerId="AD" clId="Web-{EFE55ABB-1F09-4530-AE6C-BAAB2829B537}" dt="2020-12-25T14:25:24.669" v="45"/>
          <ac:picMkLst>
            <pc:docMk/>
            <pc:sldMk cId="1364347155" sldId="271"/>
            <ac:picMk id="4" creationId="{0C87443B-0991-45C4-A358-C20D4C763036}"/>
          </ac:picMkLst>
        </pc:picChg>
        <pc:picChg chg="add mod">
          <ac:chgData name="#WILLIAM LIM#" userId="S::wlim103@e.ntu.edu.sg::514a44e9-99a8-4f7a-b4ba-ee7adc9da39d" providerId="AD" clId="Web-{EFE55ABB-1F09-4530-AE6C-BAAB2829B537}" dt="2020-12-25T14:25:33.466" v="49" actId="1076"/>
          <ac:picMkLst>
            <pc:docMk/>
            <pc:sldMk cId="1364347155" sldId="271"/>
            <ac:picMk id="6" creationId="{56830FC1-74D6-4FCE-8075-F7610A975611}"/>
          </ac:picMkLst>
        </pc:picChg>
      </pc:sldChg>
    </pc:docChg>
  </pc:docChgLst>
  <pc:docChgLst>
    <pc:chgData name="#VADLAMUDI SANTOSH KRISHNA#" userId="62eae79e-2b97-462f-84c0-ced2c05b5acd" providerId="ADAL" clId="{EDEE594B-B7DA-4EF7-9124-32295E60CEF2}"/>
    <pc:docChg chg="undo custSel modSld">
      <pc:chgData name="#VADLAMUDI SANTOSH KRISHNA#" userId="62eae79e-2b97-462f-84c0-ced2c05b5acd" providerId="ADAL" clId="{EDEE594B-B7DA-4EF7-9124-32295E60CEF2}" dt="2020-12-26T12:22:31.013" v="61" actId="20577"/>
      <pc:docMkLst>
        <pc:docMk/>
      </pc:docMkLst>
      <pc:sldChg chg="addSp modSp mod">
        <pc:chgData name="#VADLAMUDI SANTOSH KRISHNA#" userId="62eae79e-2b97-462f-84c0-ced2c05b5acd" providerId="ADAL" clId="{EDEE594B-B7DA-4EF7-9124-32295E60CEF2}" dt="2020-12-26T12:22:31.013" v="61" actId="20577"/>
        <pc:sldMkLst>
          <pc:docMk/>
          <pc:sldMk cId="127123228" sldId="259"/>
        </pc:sldMkLst>
        <pc:spChg chg="mod">
          <ac:chgData name="#VADLAMUDI SANTOSH KRISHNA#" userId="62eae79e-2b97-462f-84c0-ced2c05b5acd" providerId="ADAL" clId="{EDEE594B-B7DA-4EF7-9124-32295E60CEF2}" dt="2020-12-26T12:21:30.325" v="29" actId="14100"/>
          <ac:spMkLst>
            <pc:docMk/>
            <pc:sldMk cId="127123228" sldId="259"/>
            <ac:spMk id="4" creationId="{3814C83E-B45C-5D45-B1DD-8A95882B5347}"/>
          </ac:spMkLst>
        </pc:spChg>
        <pc:spChg chg="add mod">
          <ac:chgData name="#VADLAMUDI SANTOSH KRISHNA#" userId="62eae79e-2b97-462f-84c0-ced2c05b5acd" providerId="ADAL" clId="{EDEE594B-B7DA-4EF7-9124-32295E60CEF2}" dt="2020-12-26T12:22:31.013" v="61" actId="20577"/>
          <ac:spMkLst>
            <pc:docMk/>
            <pc:sldMk cId="127123228" sldId="259"/>
            <ac:spMk id="7" creationId="{A099B372-78A1-4B21-BD8D-C756FF517C51}"/>
          </ac:spMkLst>
        </pc:spChg>
        <pc:graphicFrameChg chg="mod">
          <ac:chgData name="#VADLAMUDI SANTOSH KRISHNA#" userId="62eae79e-2b97-462f-84c0-ced2c05b5acd" providerId="ADAL" clId="{EDEE594B-B7DA-4EF7-9124-32295E60CEF2}" dt="2020-12-26T12:20:42.905" v="23" actId="255"/>
          <ac:graphicFrameMkLst>
            <pc:docMk/>
            <pc:sldMk cId="127123228" sldId="259"/>
            <ac:graphicFrameMk id="5" creationId="{D358CEE4-B988-4F55-8CAC-C71844D79F39}"/>
          </ac:graphicFrameMkLst>
        </pc:graphicFrameChg>
        <pc:picChg chg="add mod">
          <ac:chgData name="#VADLAMUDI SANTOSH KRISHNA#" userId="62eae79e-2b97-462f-84c0-ced2c05b5acd" providerId="ADAL" clId="{EDEE594B-B7DA-4EF7-9124-32295E60CEF2}" dt="2020-12-26T12:22:11.491" v="40" actId="1076"/>
          <ac:picMkLst>
            <pc:docMk/>
            <pc:sldMk cId="127123228" sldId="259"/>
            <ac:picMk id="6" creationId="{5C9E3C20-1347-4B7C-9156-3F48ECAD3BB3}"/>
          </ac:picMkLst>
        </pc:picChg>
      </pc:sldChg>
    </pc:docChg>
  </pc:docChgLst>
  <pc:docChgLst>
    <pc:chgData name="#GAN POU ING#" userId="765e8ab6-0f26-409d-bbd2-6ca1b70fba71" providerId="ADAL" clId="{101AD1E3-8A34-4E32-A23F-457CCD29030A}"/>
    <pc:docChg chg="undo redo custSel mod addSld delSld modSld sldOrd addMainMaster delMainMaster">
      <pc:chgData name="#GAN POU ING#" userId="765e8ab6-0f26-409d-bbd2-6ca1b70fba71" providerId="ADAL" clId="{101AD1E3-8A34-4E32-A23F-457CCD29030A}" dt="2020-12-25T15:57:57.013" v="266" actId="12100"/>
      <pc:docMkLst>
        <pc:docMk/>
      </pc:docMkLst>
      <pc:sldChg chg="modSp setBg">
        <pc:chgData name="#GAN POU ING#" userId="765e8ab6-0f26-409d-bbd2-6ca1b70fba71" providerId="ADAL" clId="{101AD1E3-8A34-4E32-A23F-457CCD29030A}" dt="2020-12-25T15:56:32.210" v="262"/>
        <pc:sldMkLst>
          <pc:docMk/>
          <pc:sldMk cId="1830583031" sldId="256"/>
        </pc:sldMkLst>
        <pc:picChg chg="mod">
          <ac:chgData name="#GAN POU ING#" userId="765e8ab6-0f26-409d-bbd2-6ca1b70fba71" providerId="ADAL" clId="{101AD1E3-8A34-4E32-A23F-457CCD29030A}" dt="2020-12-25T15:55:38.364" v="258" actId="1076"/>
          <ac:picMkLst>
            <pc:docMk/>
            <pc:sldMk cId="1830583031" sldId="256"/>
            <ac:picMk id="7" creationId="{268C95DD-7A13-464F-B2F1-EC3470811282}"/>
          </ac:picMkLst>
        </pc:picChg>
      </pc:sldChg>
      <pc:sldChg chg="setBg">
        <pc:chgData name="#GAN POU ING#" userId="765e8ab6-0f26-409d-bbd2-6ca1b70fba71" providerId="ADAL" clId="{101AD1E3-8A34-4E32-A23F-457CCD29030A}" dt="2020-12-25T15:56:26.674" v="261"/>
        <pc:sldMkLst>
          <pc:docMk/>
          <pc:sldMk cId="3864839057" sldId="258"/>
        </pc:sldMkLst>
      </pc:sldChg>
      <pc:sldChg chg="modSp mod">
        <pc:chgData name="#GAN POU ING#" userId="765e8ab6-0f26-409d-bbd2-6ca1b70fba71" providerId="ADAL" clId="{101AD1E3-8A34-4E32-A23F-457CCD29030A}" dt="2020-12-25T15:56:55.382" v="264" actId="207"/>
        <pc:sldMkLst>
          <pc:docMk/>
          <pc:sldMk cId="3071742568" sldId="260"/>
        </pc:sldMkLst>
        <pc:spChg chg="mod">
          <ac:chgData name="#GAN POU ING#" userId="765e8ab6-0f26-409d-bbd2-6ca1b70fba71" providerId="ADAL" clId="{101AD1E3-8A34-4E32-A23F-457CCD29030A}" dt="2020-12-25T15:56:55.382" v="264" actId="207"/>
          <ac:spMkLst>
            <pc:docMk/>
            <pc:sldMk cId="3071742568" sldId="260"/>
            <ac:spMk id="4" creationId="{881BCA51-DA16-F54D-AE8B-20C1519801FD}"/>
          </ac:spMkLst>
        </pc:spChg>
      </pc:sldChg>
      <pc:sldChg chg="addSp delSp modSp del mod">
        <pc:chgData name="#GAN POU ING#" userId="765e8ab6-0f26-409d-bbd2-6ca1b70fba71" providerId="ADAL" clId="{101AD1E3-8A34-4E32-A23F-457CCD29030A}" dt="2020-12-25T13:59:56.742" v="176" actId="47"/>
        <pc:sldMkLst>
          <pc:docMk/>
          <pc:sldMk cId="3441639521" sldId="261"/>
        </pc:sldMkLst>
        <pc:spChg chg="mod">
          <ac:chgData name="#GAN POU ING#" userId="765e8ab6-0f26-409d-bbd2-6ca1b70fba71" providerId="ADAL" clId="{101AD1E3-8A34-4E32-A23F-457CCD29030A}" dt="2020-12-25T13:52:43.777" v="108" actId="20577"/>
          <ac:spMkLst>
            <pc:docMk/>
            <pc:sldMk cId="3441639521" sldId="261"/>
            <ac:spMk id="2" creationId="{58088FDF-433F-4844-AD2A-C2DAC01E25DC}"/>
          </ac:spMkLst>
        </pc:spChg>
        <pc:spChg chg="add del">
          <ac:chgData name="#GAN POU ING#" userId="765e8ab6-0f26-409d-bbd2-6ca1b70fba71" providerId="ADAL" clId="{101AD1E3-8A34-4E32-A23F-457CCD29030A}" dt="2020-12-25T13:47:19.486" v="78" actId="22"/>
          <ac:spMkLst>
            <pc:docMk/>
            <pc:sldMk cId="3441639521" sldId="261"/>
            <ac:spMk id="29" creationId="{B7111A0C-1781-4BFC-850A-5ABF1E0CF48C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1" creationId="{A862C812-43AC-413E-A8C3-917A6825D46B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2" creationId="{AB7148D9-037E-457D-93EF-AA8C25703F9D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3" creationId="{E3BB96CA-97FF-4A3F-A78F-E3782F419AA5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4" creationId="{FE10B6A4-06D1-4628-881F-6CF8EB8C57C9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5" creationId="{50D00D61-DF76-45B7-B688-F561AFA55DDD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6" creationId="{E5755C42-33D7-4633-A3D0-BFE7A8E9E791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7" creationId="{3431A9B2-C117-498B-BEF1-1800A2893A16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8" creationId="{B6389387-AAE4-43D9-8CE3-35931EBD8D2E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39" creationId="{E6C4B485-1BB5-4592-9E53-21395D1345F5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40" creationId="{0D8A62FD-45C9-499B-8C79-17AA310797DF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41" creationId="{26C63018-05B8-4C63-BA4E-159DFD53490F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42" creationId="{1E0603AE-210B-4FE4-89A1-A798EC248306}"/>
          </ac:spMkLst>
        </pc:spChg>
        <pc:spChg chg="add mod">
          <ac:chgData name="#GAN POU ING#" userId="765e8ab6-0f26-409d-bbd2-6ca1b70fba71" providerId="ADAL" clId="{101AD1E3-8A34-4E32-A23F-457CCD29030A}" dt="2020-12-25T13:52:32.881" v="105" actId="14100"/>
          <ac:spMkLst>
            <pc:docMk/>
            <pc:sldMk cId="3441639521" sldId="261"/>
            <ac:spMk id="43" creationId="{3865B33D-8883-42B0-8FFF-F4E87D3064A1}"/>
          </ac:spMkLst>
        </pc:spChg>
        <pc:spChg chg="add mod">
          <ac:chgData name="#GAN POU ING#" userId="765e8ab6-0f26-409d-bbd2-6ca1b70fba71" providerId="ADAL" clId="{101AD1E3-8A34-4E32-A23F-457CCD29030A}" dt="2020-12-25T13:51:32.360" v="99" actId="1076"/>
          <ac:spMkLst>
            <pc:docMk/>
            <pc:sldMk cId="3441639521" sldId="261"/>
            <ac:spMk id="44" creationId="{581E9E43-359D-437A-BA8D-D91364B54886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46" creationId="{7BD5F2F1-1618-4918-A0D9-728434C251D2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47" creationId="{FACE4C74-C916-48C1-A902-4D72F54F2E93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48" creationId="{199C5A5A-0D86-4C4F-99D2-EBC8966F474B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49" creationId="{5BDCCE02-8619-476F-AFCC-0B3C74674942}"/>
          </ac:spMkLst>
        </pc:spChg>
        <pc:spChg chg="add mod">
          <ac:chgData name="#GAN POU ING#" userId="765e8ab6-0f26-409d-bbd2-6ca1b70fba71" providerId="ADAL" clId="{101AD1E3-8A34-4E32-A23F-457CCD29030A}" dt="2020-12-25T13:50:53.129" v="94" actId="14100"/>
          <ac:spMkLst>
            <pc:docMk/>
            <pc:sldMk cId="3441639521" sldId="261"/>
            <ac:spMk id="50" creationId="{690533C4-5F9E-4B17-A29C-8AF1633E15E1}"/>
          </ac:spMkLst>
        </pc:spChg>
        <pc:spChg chg="add mod">
          <ac:chgData name="#GAN POU ING#" userId="765e8ab6-0f26-409d-bbd2-6ca1b70fba71" providerId="ADAL" clId="{101AD1E3-8A34-4E32-A23F-457CCD29030A}" dt="2020-12-25T13:50:54.946" v="95" actId="14100"/>
          <ac:spMkLst>
            <pc:docMk/>
            <pc:sldMk cId="3441639521" sldId="261"/>
            <ac:spMk id="51" creationId="{AF4A4576-D467-4673-8B2C-9302143F2531}"/>
          </ac:spMkLst>
        </pc:spChg>
        <pc:spChg chg="add mod">
          <ac:chgData name="#GAN POU ING#" userId="765e8ab6-0f26-409d-bbd2-6ca1b70fba71" providerId="ADAL" clId="{101AD1E3-8A34-4E32-A23F-457CCD29030A}" dt="2020-12-25T13:50:59.220" v="97" actId="14100"/>
          <ac:spMkLst>
            <pc:docMk/>
            <pc:sldMk cId="3441639521" sldId="261"/>
            <ac:spMk id="52" creationId="{766162E6-29CB-4585-89FD-D2C3F7B42DAD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3" creationId="{A9A7A1D0-A513-4724-954D-74699FEF58BA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4" creationId="{6A510114-EAE2-4DBC-B4E0-4F8A0BC5855D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5" creationId="{D1FAC3DF-7157-4B22-90C7-28809FC5F9A4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6" creationId="{4F9A7158-AA88-4692-88EA-A21AC5C909CB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7" creationId="{2937A229-6CC8-4EED-9110-B96A28727BDB}"/>
          </ac:spMkLst>
        </pc:spChg>
        <pc:spChg chg="add mod">
          <ac:chgData name="#GAN POU ING#" userId="765e8ab6-0f26-409d-bbd2-6ca1b70fba71" providerId="ADAL" clId="{101AD1E3-8A34-4E32-A23F-457CCD29030A}" dt="2020-12-25T13:50:46.922" v="93" actId="1076"/>
          <ac:spMkLst>
            <pc:docMk/>
            <pc:sldMk cId="3441639521" sldId="261"/>
            <ac:spMk id="59" creationId="{251424C8-D84E-4409-88E5-4B8BBD2CA908}"/>
          </ac:spMkLst>
        </pc:spChg>
        <pc:spChg chg="add mod">
          <ac:chgData name="#GAN POU ING#" userId="765e8ab6-0f26-409d-bbd2-6ca1b70fba71" providerId="ADAL" clId="{101AD1E3-8A34-4E32-A23F-457CCD29030A}" dt="2020-12-25T13:51:08.866" v="98" actId="1076"/>
          <ac:spMkLst>
            <pc:docMk/>
            <pc:sldMk cId="3441639521" sldId="261"/>
            <ac:spMk id="61" creationId="{32BF5A9A-A373-4E6E-A0E4-3DD75A9925CA}"/>
          </ac:spMkLst>
        </pc:spChg>
        <pc:spChg chg="add del">
          <ac:chgData name="#GAN POU ING#" userId="765e8ab6-0f26-409d-bbd2-6ca1b70fba71" providerId="ADAL" clId="{101AD1E3-8A34-4E32-A23F-457CCD29030A}" dt="2020-12-25T13:45:11.220" v="57" actId="26606"/>
          <ac:spMkLst>
            <pc:docMk/>
            <pc:sldMk cId="3441639521" sldId="261"/>
            <ac:spMk id="88" creationId="{C23416DF-B283-4D9F-A625-146552CA9EDB}"/>
          </ac:spMkLst>
        </pc:spChg>
        <pc:spChg chg="add del">
          <ac:chgData name="#GAN POU ING#" userId="765e8ab6-0f26-409d-bbd2-6ca1b70fba71" providerId="ADAL" clId="{101AD1E3-8A34-4E32-A23F-457CCD29030A}" dt="2020-12-25T13:45:11.220" v="57" actId="26606"/>
          <ac:spMkLst>
            <pc:docMk/>
            <pc:sldMk cId="3441639521" sldId="261"/>
            <ac:spMk id="89" creationId="{73834904-4D9B-41F7-8DA6-0709FD9F7E9D}"/>
          </ac:spMkLst>
        </pc:spChg>
        <pc:spChg chg="add del">
          <ac:chgData name="#GAN POU ING#" userId="765e8ab6-0f26-409d-bbd2-6ca1b70fba71" providerId="ADAL" clId="{101AD1E3-8A34-4E32-A23F-457CCD29030A}" dt="2020-12-25T13:45:11.220" v="57" actId="26606"/>
          <ac:spMkLst>
            <pc:docMk/>
            <pc:sldMk cId="3441639521" sldId="261"/>
            <ac:spMk id="91" creationId="{1D2E3C52-528A-4049-BCAA-5460756BC033}"/>
          </ac:spMkLst>
        </pc:spChg>
        <pc:spChg chg="add del">
          <ac:chgData name="#GAN POU ING#" userId="765e8ab6-0f26-409d-bbd2-6ca1b70fba71" providerId="ADAL" clId="{101AD1E3-8A34-4E32-A23F-457CCD29030A}" dt="2020-12-25T13:45:11.220" v="57" actId="26606"/>
          <ac:spMkLst>
            <pc:docMk/>
            <pc:sldMk cId="3441639521" sldId="261"/>
            <ac:spMk id="92" creationId="{CD5B542C-8183-4445-AF4D-B23AAE3299EE}"/>
          </ac:spMkLst>
        </pc:spChg>
        <pc:spChg chg="add del">
          <ac:chgData name="#GAN POU ING#" userId="765e8ab6-0f26-409d-bbd2-6ca1b70fba71" providerId="ADAL" clId="{101AD1E3-8A34-4E32-A23F-457CCD29030A}" dt="2020-12-25T13:45:11.184" v="56" actId="26606"/>
          <ac:spMkLst>
            <pc:docMk/>
            <pc:sldMk cId="3441639521" sldId="261"/>
            <ac:spMk id="135" creationId="{3A8EC506-B1DA-46A1-B44D-774E68468E13}"/>
          </ac:spMkLst>
        </pc:spChg>
        <pc:spChg chg="add del">
          <ac:chgData name="#GAN POU ING#" userId="765e8ab6-0f26-409d-bbd2-6ca1b70fba71" providerId="ADAL" clId="{101AD1E3-8A34-4E32-A23F-457CCD29030A}" dt="2020-12-25T13:45:11.184" v="56" actId="26606"/>
          <ac:spMkLst>
            <pc:docMk/>
            <pc:sldMk cId="3441639521" sldId="261"/>
            <ac:spMk id="137" creationId="{BFF30785-305E-45D7-984F-5AA93D3CA561}"/>
          </ac:spMkLst>
        </pc:spChg>
        <pc:spChg chg="add del">
          <ac:chgData name="#GAN POU ING#" userId="765e8ab6-0f26-409d-bbd2-6ca1b70fba71" providerId="ADAL" clId="{101AD1E3-8A34-4E32-A23F-457CCD29030A}" dt="2020-12-25T13:45:11.184" v="56" actId="26606"/>
          <ac:spMkLst>
            <pc:docMk/>
            <pc:sldMk cId="3441639521" sldId="261"/>
            <ac:spMk id="141" creationId="{C6D18C07-B1F9-42F0-8956-B88FC37A674C}"/>
          </ac:spMkLst>
        </pc:spChg>
        <pc:spChg chg="add del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28" creationId="{8CD2B798-7994-4548-A2BE-4AEF9C1A5FAE}"/>
          </ac:spMkLst>
        </pc:spChg>
        <pc:spChg chg="add del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29" creationId="{E6162320-3B67-42BB-AF9D-939326E6489E}"/>
          </ac:spMkLst>
        </pc:spChg>
        <pc:spChg chg="add del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31" creationId="{2FDF0794-1B86-42B2-B8C7-F60123E638ED}"/>
          </ac:spMkLst>
        </pc:spChg>
        <pc:spChg chg="add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33" creationId="{8CD2B798-7994-4548-A2BE-4AEF9C1A5FAE}"/>
          </ac:spMkLst>
        </pc:spChg>
        <pc:spChg chg="add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34" creationId="{E6162320-3B67-42BB-AF9D-939326E6489E}"/>
          </ac:spMkLst>
        </pc:spChg>
        <pc:spChg chg="add">
          <ac:chgData name="#GAN POU ING#" userId="765e8ab6-0f26-409d-bbd2-6ca1b70fba71" providerId="ADAL" clId="{101AD1E3-8A34-4E32-A23F-457CCD29030A}" dt="2020-12-25T13:45:23.244" v="59" actId="26606"/>
          <ac:spMkLst>
            <pc:docMk/>
            <pc:sldMk cId="3441639521" sldId="261"/>
            <ac:spMk id="1036" creationId="{774A886E-E8EF-48CC-8764-20EAE4538CB7}"/>
          </ac:spMkLst>
        </pc:spChg>
        <pc:graphicFrameChg chg="add mod">
          <ac:chgData name="#GAN POU ING#" userId="765e8ab6-0f26-409d-bbd2-6ca1b70fba71" providerId="ADAL" clId="{101AD1E3-8A34-4E32-A23F-457CCD29030A}" dt="2020-12-25T13:52:32.881" v="105" actId="14100"/>
          <ac:graphicFrameMkLst>
            <pc:docMk/>
            <pc:sldMk cId="3441639521" sldId="261"/>
            <ac:graphicFrameMk id="30" creationId="{32377E13-DE59-47F9-BFDF-947CFE68DADC}"/>
          </ac:graphicFrameMkLst>
        </pc:graphicFrameChg>
        <pc:graphicFrameChg chg="add mod">
          <ac:chgData name="#GAN POU ING#" userId="765e8ab6-0f26-409d-bbd2-6ca1b70fba71" providerId="ADAL" clId="{101AD1E3-8A34-4E32-A23F-457CCD29030A}" dt="2020-12-25T13:50:46.922" v="93" actId="1076"/>
          <ac:graphicFrameMkLst>
            <pc:docMk/>
            <pc:sldMk cId="3441639521" sldId="261"/>
            <ac:graphicFrameMk id="45" creationId="{4BE110A8-9F9E-4C5A-97B6-7385AAFCD42F}"/>
          </ac:graphicFrameMkLst>
        </pc:graphicFrameChg>
        <pc:picChg chg="add del mod">
          <ac:chgData name="#GAN POU ING#" userId="765e8ab6-0f26-409d-bbd2-6ca1b70fba71" providerId="ADAL" clId="{101AD1E3-8A34-4E32-A23F-457CCD29030A}" dt="2020-12-25T13:47:06.995" v="76" actId="478"/>
          <ac:picMkLst>
            <pc:docMk/>
            <pc:sldMk cId="3441639521" sldId="261"/>
            <ac:picMk id="3" creationId="{FE4C6A7F-D931-4CF5-8DA4-9D29E57EDB76}"/>
          </ac:picMkLst>
        </pc:picChg>
        <pc:picChg chg="del">
          <ac:chgData name="#GAN POU ING#" userId="765e8ab6-0f26-409d-bbd2-6ca1b70fba71" providerId="ADAL" clId="{101AD1E3-8A34-4E32-A23F-457CCD29030A}" dt="2020-12-25T13:44:57.200" v="52" actId="478"/>
          <ac:picMkLst>
            <pc:docMk/>
            <pc:sldMk cId="3441639521" sldId="261"/>
            <ac:picMk id="58" creationId="{4EE9CAF4-F71D-475D-A522-2F90A286519F}"/>
          </ac:picMkLst>
        </pc:picChg>
        <pc:picChg chg="del">
          <ac:chgData name="#GAN POU ING#" userId="765e8ab6-0f26-409d-bbd2-6ca1b70fba71" providerId="ADAL" clId="{101AD1E3-8A34-4E32-A23F-457CCD29030A}" dt="2020-12-25T13:44:58.191" v="53" actId="478"/>
          <ac:picMkLst>
            <pc:docMk/>
            <pc:sldMk cId="3441639521" sldId="261"/>
            <ac:picMk id="60" creationId="{454FE350-4833-4565-AE63-C7CEF409BE8B}"/>
          </ac:picMkLst>
        </pc:picChg>
        <pc:picChg chg="add del mod">
          <ac:chgData name="#GAN POU ING#" userId="765e8ab6-0f26-409d-bbd2-6ca1b70fba71" providerId="ADAL" clId="{101AD1E3-8A34-4E32-A23F-457CCD29030A}" dt="2020-12-25T13:45:34.876" v="60" actId="478"/>
          <ac:picMkLst>
            <pc:docMk/>
            <pc:sldMk cId="3441639521" sldId="261"/>
            <ac:picMk id="1026" creationId="{D19B80B6-3668-4884-83BD-A40C33F8C672}"/>
          </ac:picMkLst>
        </pc:picChg>
        <pc:cxnChg chg="add del">
          <ac:chgData name="#GAN POU ING#" userId="765e8ab6-0f26-409d-bbd2-6ca1b70fba71" providerId="ADAL" clId="{101AD1E3-8A34-4E32-A23F-457CCD29030A}" dt="2020-12-25T13:45:11.220" v="57" actId="26606"/>
          <ac:cxnSpMkLst>
            <pc:docMk/>
            <pc:sldMk cId="3441639521" sldId="261"/>
            <ac:cxnSpMk id="90" creationId="{C00D1207-ECAF-48E9-8834-2CE4D2198234}"/>
          </ac:cxnSpMkLst>
        </pc:cxnChg>
        <pc:cxnChg chg="add del">
          <ac:chgData name="#GAN POU ING#" userId="765e8ab6-0f26-409d-bbd2-6ca1b70fba71" providerId="ADAL" clId="{101AD1E3-8A34-4E32-A23F-457CCD29030A}" dt="2020-12-25T13:45:11.220" v="57" actId="26606"/>
          <ac:cxnSpMkLst>
            <pc:docMk/>
            <pc:sldMk cId="3441639521" sldId="261"/>
            <ac:cxnSpMk id="93" creationId="{84ED9B5A-5577-4CA5-97AA-0E5E2EA9756F}"/>
          </ac:cxnSpMkLst>
        </pc:cxnChg>
        <pc:cxnChg chg="add del">
          <ac:chgData name="#GAN POU ING#" userId="765e8ab6-0f26-409d-bbd2-6ca1b70fba71" providerId="ADAL" clId="{101AD1E3-8A34-4E32-A23F-457CCD29030A}" dt="2020-12-25T13:45:11.220" v="57" actId="26606"/>
          <ac:cxnSpMkLst>
            <pc:docMk/>
            <pc:sldMk cId="3441639521" sldId="261"/>
            <ac:cxnSpMk id="94" creationId="{2724283B-587C-4A0E-A50E-B8914975B48A}"/>
          </ac:cxnSpMkLst>
        </pc:cxnChg>
        <pc:cxnChg chg="add del">
          <ac:chgData name="#GAN POU ING#" userId="765e8ab6-0f26-409d-bbd2-6ca1b70fba71" providerId="ADAL" clId="{101AD1E3-8A34-4E32-A23F-457CCD29030A}" dt="2020-12-25T13:45:11.184" v="56" actId="26606"/>
          <ac:cxnSpMkLst>
            <pc:docMk/>
            <pc:sldMk cId="3441639521" sldId="261"/>
            <ac:cxnSpMk id="139" creationId="{15E01FA5-D766-43CA-A83D-E7CF3F04E96F}"/>
          </ac:cxnSpMkLst>
        </pc:cxnChg>
        <pc:cxnChg chg="add del">
          <ac:chgData name="#GAN POU ING#" userId="765e8ab6-0f26-409d-bbd2-6ca1b70fba71" providerId="ADAL" clId="{101AD1E3-8A34-4E32-A23F-457CCD29030A}" dt="2020-12-25T13:45:23.244" v="59" actId="26606"/>
          <ac:cxnSpMkLst>
            <pc:docMk/>
            <pc:sldMk cId="3441639521" sldId="261"/>
            <ac:cxnSpMk id="143" creationId="{96D07482-83A3-4451-943C-B46961082957}"/>
          </ac:cxnSpMkLst>
        </pc:cxnChg>
        <pc:cxnChg chg="add del">
          <ac:chgData name="#GAN POU ING#" userId="765e8ab6-0f26-409d-bbd2-6ca1b70fba71" providerId="ADAL" clId="{101AD1E3-8A34-4E32-A23F-457CCD29030A}" dt="2020-12-25T13:45:23.244" v="59" actId="26606"/>
          <ac:cxnSpMkLst>
            <pc:docMk/>
            <pc:sldMk cId="3441639521" sldId="261"/>
            <ac:cxnSpMk id="1030" creationId="{6722E143-84C1-4F95-937C-78B92D2811CF}"/>
          </ac:cxnSpMkLst>
        </pc:cxnChg>
        <pc:cxnChg chg="add">
          <ac:chgData name="#GAN POU ING#" userId="765e8ab6-0f26-409d-bbd2-6ca1b70fba71" providerId="ADAL" clId="{101AD1E3-8A34-4E32-A23F-457CCD29030A}" dt="2020-12-25T13:45:23.244" v="59" actId="26606"/>
          <ac:cxnSpMkLst>
            <pc:docMk/>
            <pc:sldMk cId="3441639521" sldId="261"/>
            <ac:cxnSpMk id="1035" creationId="{6722E143-84C1-4F95-937C-78B92D2811CF}"/>
          </ac:cxnSpMkLst>
        </pc:cxnChg>
        <pc:cxnChg chg="add">
          <ac:chgData name="#GAN POU ING#" userId="765e8ab6-0f26-409d-bbd2-6ca1b70fba71" providerId="ADAL" clId="{101AD1E3-8A34-4E32-A23F-457CCD29030A}" dt="2020-12-25T13:45:23.244" v="59" actId="26606"/>
          <ac:cxnSpMkLst>
            <pc:docMk/>
            <pc:sldMk cId="3441639521" sldId="261"/>
            <ac:cxnSpMk id="1037" creationId="{EB1993F9-CFC5-495F-9F26-19953445357F}"/>
          </ac:cxnSpMkLst>
        </pc:cxnChg>
      </pc:sldChg>
      <pc:sldChg chg="modSp mod modNotesTx">
        <pc:chgData name="#GAN POU ING#" userId="765e8ab6-0f26-409d-bbd2-6ca1b70fba71" providerId="ADAL" clId="{101AD1E3-8A34-4E32-A23F-457CCD29030A}" dt="2020-12-25T15:52:21.102" v="250" actId="20577"/>
        <pc:sldMkLst>
          <pc:docMk/>
          <pc:sldMk cId="3769816559" sldId="262"/>
        </pc:sldMkLst>
        <pc:spChg chg="mod">
          <ac:chgData name="#GAN POU ING#" userId="765e8ab6-0f26-409d-bbd2-6ca1b70fba71" providerId="ADAL" clId="{101AD1E3-8A34-4E32-A23F-457CCD29030A}" dt="2020-12-25T15:52:21.102" v="250" actId="20577"/>
          <ac:spMkLst>
            <pc:docMk/>
            <pc:sldMk cId="3769816559" sldId="262"/>
            <ac:spMk id="3" creationId="{C08E2202-3476-49CD-AF28-5B612A93DC29}"/>
          </ac:spMkLst>
        </pc:spChg>
      </pc:sldChg>
      <pc:sldChg chg="ord">
        <pc:chgData name="#GAN POU ING#" userId="765e8ab6-0f26-409d-bbd2-6ca1b70fba71" providerId="ADAL" clId="{101AD1E3-8A34-4E32-A23F-457CCD29030A}" dt="2020-12-25T13:37:58.892" v="7"/>
        <pc:sldMkLst>
          <pc:docMk/>
          <pc:sldMk cId="692061423" sldId="265"/>
        </pc:sldMkLst>
      </pc:sldChg>
      <pc:sldChg chg="addSp modSp mod modNotesTx">
        <pc:chgData name="#GAN POU ING#" userId="765e8ab6-0f26-409d-bbd2-6ca1b70fba71" providerId="ADAL" clId="{101AD1E3-8A34-4E32-A23F-457CCD29030A}" dt="2020-12-25T13:58:55.087" v="168" actId="26606"/>
        <pc:sldMkLst>
          <pc:docMk/>
          <pc:sldMk cId="3536156110" sldId="266"/>
        </pc:sldMkLst>
        <pc:spChg chg="mod">
          <ac:chgData name="#GAN POU ING#" userId="765e8ab6-0f26-409d-bbd2-6ca1b70fba71" providerId="ADAL" clId="{101AD1E3-8A34-4E32-A23F-457CCD29030A}" dt="2020-12-25T13:58:55.087" v="168" actId="26606"/>
          <ac:spMkLst>
            <pc:docMk/>
            <pc:sldMk cId="3536156110" sldId="266"/>
            <ac:spMk id="2" creationId="{C737AD02-F289-4F72-9E30-E0FDEA914C26}"/>
          </ac:spMkLst>
        </pc:spChg>
        <pc:spChg chg="add">
          <ac:chgData name="#GAN POU ING#" userId="765e8ab6-0f26-409d-bbd2-6ca1b70fba71" providerId="ADAL" clId="{101AD1E3-8A34-4E32-A23F-457CCD29030A}" dt="2020-12-25T13:58:55.087" v="168" actId="26606"/>
          <ac:spMkLst>
            <pc:docMk/>
            <pc:sldMk cId="3536156110" sldId="266"/>
            <ac:spMk id="10" creationId="{90AAC386-A18D-4525-AD1B-4D227ED34C84}"/>
          </ac:spMkLst>
        </pc:spChg>
        <pc:graphicFrameChg chg="mod modGraphic">
          <ac:chgData name="#GAN POU ING#" userId="765e8ab6-0f26-409d-bbd2-6ca1b70fba71" providerId="ADAL" clId="{101AD1E3-8A34-4E32-A23F-457CCD29030A}" dt="2020-12-25T13:58:55.087" v="168" actId="26606"/>
          <ac:graphicFrameMkLst>
            <pc:docMk/>
            <pc:sldMk cId="3536156110" sldId="266"/>
            <ac:graphicFrameMk id="5" creationId="{90B3655B-DFEB-4A47-B1DB-C9E1BCF80C90}"/>
          </ac:graphicFrameMkLst>
        </pc:graphicFrameChg>
        <pc:cxnChg chg="add">
          <ac:chgData name="#GAN POU ING#" userId="765e8ab6-0f26-409d-bbd2-6ca1b70fba71" providerId="ADAL" clId="{101AD1E3-8A34-4E32-A23F-457CCD29030A}" dt="2020-12-25T13:58:55.087" v="168" actId="26606"/>
          <ac:cxnSpMkLst>
            <pc:docMk/>
            <pc:sldMk cId="3536156110" sldId="266"/>
            <ac:cxnSpMk id="12" creationId="{C34C4AD0-FE94-4E84-ACA6-CC5BF1A11822}"/>
          </ac:cxnSpMkLst>
        </pc:cxnChg>
      </pc:sldChg>
      <pc:sldChg chg="del">
        <pc:chgData name="#GAN POU ING#" userId="765e8ab6-0f26-409d-bbd2-6ca1b70fba71" providerId="ADAL" clId="{101AD1E3-8A34-4E32-A23F-457CCD29030A}" dt="2020-12-25T13:57:29.628" v="163" actId="47"/>
        <pc:sldMkLst>
          <pc:docMk/>
          <pc:sldMk cId="3992613519" sldId="270"/>
        </pc:sldMkLst>
      </pc:sldChg>
      <pc:sldChg chg="modSp">
        <pc:chgData name="#GAN POU ING#" userId="765e8ab6-0f26-409d-bbd2-6ca1b70fba71" providerId="ADAL" clId="{101AD1E3-8A34-4E32-A23F-457CCD29030A}" dt="2020-12-25T15:57:57.013" v="266" actId="12100"/>
        <pc:sldMkLst>
          <pc:docMk/>
          <pc:sldMk cId="4271099060" sldId="274"/>
        </pc:sldMkLst>
        <pc:graphicFrameChg chg="mod">
          <ac:chgData name="#GAN POU ING#" userId="765e8ab6-0f26-409d-bbd2-6ca1b70fba71" providerId="ADAL" clId="{101AD1E3-8A34-4E32-A23F-457CCD29030A}" dt="2020-12-25T15:57:57.013" v="266" actId="12100"/>
          <ac:graphicFrameMkLst>
            <pc:docMk/>
            <pc:sldMk cId="4271099060" sldId="274"/>
            <ac:graphicFrameMk id="3" creationId="{6DF74307-F671-9E47-90C8-DABD651A5510}"/>
          </ac:graphicFrameMkLst>
        </pc:graphicFrameChg>
      </pc:sldChg>
      <pc:sldChg chg="modSp mod setBg">
        <pc:chgData name="#GAN POU ING#" userId="765e8ab6-0f26-409d-bbd2-6ca1b70fba71" providerId="ADAL" clId="{101AD1E3-8A34-4E32-A23F-457CCD29030A}" dt="2020-12-25T15:56:42.205" v="263" actId="207"/>
        <pc:sldMkLst>
          <pc:docMk/>
          <pc:sldMk cId="1698270869" sldId="275"/>
        </pc:sldMkLst>
        <pc:spChg chg="mod">
          <ac:chgData name="#GAN POU ING#" userId="765e8ab6-0f26-409d-bbd2-6ca1b70fba71" providerId="ADAL" clId="{101AD1E3-8A34-4E32-A23F-457CCD29030A}" dt="2020-12-25T15:56:42.205" v="263" actId="207"/>
          <ac:spMkLst>
            <pc:docMk/>
            <pc:sldMk cId="1698270869" sldId="275"/>
            <ac:spMk id="2" creationId="{669700CE-119E-2E42-966F-DA32E73D46E4}"/>
          </ac:spMkLst>
        </pc:spChg>
      </pc:sldChg>
      <pc:sldChg chg="addSp delSp modSp add del mod">
        <pc:chgData name="#GAN POU ING#" userId="765e8ab6-0f26-409d-bbd2-6ca1b70fba71" providerId="ADAL" clId="{101AD1E3-8A34-4E32-A23F-457CCD29030A}" dt="2020-12-25T13:52:50.091" v="109" actId="47"/>
        <pc:sldMkLst>
          <pc:docMk/>
          <pc:sldMk cId="1565927006" sldId="277"/>
        </pc:sldMkLst>
        <pc:spChg chg="add del mod">
          <ac:chgData name="#GAN POU ING#" userId="765e8ab6-0f26-409d-bbd2-6ca1b70fba71" providerId="ADAL" clId="{101AD1E3-8A34-4E32-A23F-457CCD29030A}" dt="2020-12-25T13:49:40.350" v="85" actId="478"/>
          <ac:spMkLst>
            <pc:docMk/>
            <pc:sldMk cId="1565927006" sldId="277"/>
            <ac:spMk id="3" creationId="{E26DDBDA-FC43-4B6D-BB98-3C0B01FF66C0}"/>
          </ac:spMkLst>
        </pc:spChg>
        <pc:spChg chg="add del mod">
          <ac:chgData name="#GAN POU ING#" userId="765e8ab6-0f26-409d-bbd2-6ca1b70fba71" providerId="ADAL" clId="{101AD1E3-8A34-4E32-A23F-457CCD29030A}" dt="2020-12-25T13:49:37.750" v="84" actId="478"/>
          <ac:spMkLst>
            <pc:docMk/>
            <pc:sldMk cId="1565927006" sldId="277"/>
            <ac:spMk id="37" creationId="{42E27B91-C3AD-4420-A633-34B95462B21B}"/>
          </ac:spMkLst>
        </pc:spChg>
      </pc:sldChg>
      <pc:sldChg chg="modSp add del mod">
        <pc:chgData name="#GAN POU ING#" userId="765e8ab6-0f26-409d-bbd2-6ca1b70fba71" providerId="ADAL" clId="{101AD1E3-8A34-4E32-A23F-457CCD29030A}" dt="2020-12-25T13:57:22.729" v="162" actId="47"/>
        <pc:sldMkLst>
          <pc:docMk/>
          <pc:sldMk cId="345357922" sldId="278"/>
        </pc:sldMkLst>
        <pc:spChg chg="mod">
          <ac:chgData name="#GAN POU ING#" userId="765e8ab6-0f26-409d-bbd2-6ca1b70fba71" providerId="ADAL" clId="{101AD1E3-8A34-4E32-A23F-457CCD29030A}" dt="2020-12-25T13:54:57.270" v="129" actId="1076"/>
          <ac:spMkLst>
            <pc:docMk/>
            <pc:sldMk cId="345357922" sldId="278"/>
            <ac:spMk id="47" creationId="{B5AD2687-9637-4EE1-B456-DC19786282D1}"/>
          </ac:spMkLst>
        </pc:spChg>
      </pc:sldChg>
      <pc:sldChg chg="addSp delSp modSp add del mod">
        <pc:chgData name="#GAN POU ING#" userId="765e8ab6-0f26-409d-bbd2-6ca1b70fba71" providerId="ADAL" clId="{101AD1E3-8A34-4E32-A23F-457CCD29030A}" dt="2020-12-25T14:00:21.134" v="181" actId="47"/>
        <pc:sldMkLst>
          <pc:docMk/>
          <pc:sldMk cId="2804757129" sldId="279"/>
        </pc:sldMkLst>
        <pc:spChg chg="mod">
          <ac:chgData name="#GAN POU ING#" userId="765e8ab6-0f26-409d-bbd2-6ca1b70fba71" providerId="ADAL" clId="{101AD1E3-8A34-4E32-A23F-457CCD29030A}" dt="2020-12-25T13:53:18.838" v="114" actId="1076"/>
          <ac:spMkLst>
            <pc:docMk/>
            <pc:sldMk cId="2804757129" sldId="279"/>
            <ac:spMk id="2" creationId="{58088FDF-433F-4844-AD2A-C2DAC01E25DC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1" creationId="{A862C812-43AC-413E-A8C3-917A6825D46B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2" creationId="{AB7148D9-037E-457D-93EF-AA8C25703F9D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3" creationId="{E3BB96CA-97FF-4A3F-A78F-E3782F419AA5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4" creationId="{FE10B6A4-06D1-4628-881F-6CF8EB8C57C9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5" creationId="{50D00D61-DF76-45B7-B688-F561AFA55DDD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6" creationId="{E5755C42-33D7-4633-A3D0-BFE7A8E9E791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7" creationId="{3431A9B2-C117-498B-BEF1-1800A2893A16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8" creationId="{B6389387-AAE4-43D9-8CE3-35931EBD8D2E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39" creationId="{E6C4B485-1BB5-4592-9E53-21395D1345F5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40" creationId="{0D8A62FD-45C9-499B-8C79-17AA310797DF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41" creationId="{26C63018-05B8-4C63-BA4E-159DFD53490F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42" creationId="{1E0603AE-210B-4FE4-89A1-A798EC248306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43" creationId="{3865B33D-8883-42B0-8FFF-F4E87D3064A1}"/>
          </ac:spMkLst>
        </pc:spChg>
        <pc:spChg chg="add del">
          <ac:chgData name="#GAN POU ING#" userId="765e8ab6-0f26-409d-bbd2-6ca1b70fba71" providerId="ADAL" clId="{101AD1E3-8A34-4E32-A23F-457CCD29030A}" dt="2020-12-25T13:53:38.181" v="119" actId="478"/>
          <ac:spMkLst>
            <pc:docMk/>
            <pc:sldMk cId="2804757129" sldId="279"/>
            <ac:spMk id="44" creationId="{581E9E43-359D-437A-BA8D-D91364B54886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46" creationId="{7BD5F2F1-1618-4918-A0D9-728434C251D2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47" creationId="{FACE4C74-C916-48C1-A902-4D72F54F2E93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48" creationId="{199C5A5A-0D86-4C4F-99D2-EBC8966F474B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49" creationId="{5BDCCE02-8619-476F-AFCC-0B3C74674942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0" creationId="{690533C4-5F9E-4B17-A29C-8AF1633E15E1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1" creationId="{AF4A4576-D467-4673-8B2C-9302143F2531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2" creationId="{766162E6-29CB-4585-89FD-D2C3F7B42DAD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3" creationId="{A9A7A1D0-A513-4724-954D-74699FEF58BA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4" creationId="{6A510114-EAE2-4DBC-B4E0-4F8A0BC5855D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5" creationId="{D1FAC3DF-7157-4B22-90C7-28809FC5F9A4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6" creationId="{4F9A7158-AA88-4692-88EA-A21AC5C909CB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7" creationId="{2937A229-6CC8-4EED-9110-B96A28727BDB}"/>
          </ac:spMkLst>
        </pc:spChg>
        <pc:spChg chg="del">
          <ac:chgData name="#GAN POU ING#" userId="765e8ab6-0f26-409d-bbd2-6ca1b70fba71" providerId="ADAL" clId="{101AD1E3-8A34-4E32-A23F-457CCD29030A}" dt="2020-12-25T13:55:08.640" v="130" actId="478"/>
          <ac:spMkLst>
            <pc:docMk/>
            <pc:sldMk cId="2804757129" sldId="279"/>
            <ac:spMk id="59" creationId="{251424C8-D84E-4409-88E5-4B8BBD2CA908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0" creationId="{616A60DD-B9C5-4AB6-A20B-2C204F472D55}"/>
          </ac:spMkLst>
        </pc:spChg>
        <pc:spChg chg="mod">
          <ac:chgData name="#GAN POU ING#" userId="765e8ab6-0f26-409d-bbd2-6ca1b70fba71" providerId="ADAL" clId="{101AD1E3-8A34-4E32-A23F-457CCD29030A}" dt="2020-12-25T13:54:49.698" v="128"/>
          <ac:spMkLst>
            <pc:docMk/>
            <pc:sldMk cId="2804757129" sldId="279"/>
            <ac:spMk id="61" creationId="{32BF5A9A-A373-4E6E-A0E4-3DD75A9925CA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2" creationId="{9AA18E84-B901-42B3-9D89-AD7ACE91ECC8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3" creationId="{9B6A2C9C-36C4-4666-8C61-0ECD814DCF60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4" creationId="{4771B6AC-1D22-4435-9977-0DEE19D206E1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5" creationId="{1E4F9BA5-7F82-48D7-A76D-F94CE53AF5E8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6" creationId="{88D1E002-B1E7-4C29-B600-8EE150632FF3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7" creationId="{7D3A9548-C9DB-465E-ACE6-643E1679BC72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8" creationId="{5F55414D-4859-47BA-83A7-F5BD943F9814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69" creationId="{B54E1F66-1DD7-4014-A7B2-8C00A3DD7F70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70" creationId="{356DAA26-4D83-4CC7-AB48-A71B6E9B11DE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71" creationId="{9221C1F7-095A-4A8A-8904-8A67CC588258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72" creationId="{E97BFCED-C667-4310-BF74-851A15A135C6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73" creationId="{C724E45F-49A7-4A84-BC34-8BA113671D02}"/>
          </ac:spMkLst>
        </pc:spChg>
        <pc:spChg chg="add del mod">
          <ac:chgData name="#GAN POU ING#" userId="765e8ab6-0f26-409d-bbd2-6ca1b70fba71" providerId="ADAL" clId="{101AD1E3-8A34-4E32-A23F-457CCD29030A}" dt="2020-12-25T13:53:23.964" v="116"/>
          <ac:spMkLst>
            <pc:docMk/>
            <pc:sldMk cId="2804757129" sldId="279"/>
            <ac:spMk id="74" creationId="{A2739C3B-F993-43D0-B90B-B7417560B069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76" creationId="{B9D7169A-1758-46F1-AED1-40AA97E17DA1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77" creationId="{C0C0EE2A-FDA9-43DD-9858-470859355106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78" creationId="{D5A48987-D501-47E7-9FD1-32B843253480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79" creationId="{C9212C63-FCEC-4B13-AED8-AD5408147B93}"/>
          </ac:spMkLst>
        </pc:spChg>
        <pc:spChg chg="add mod">
          <ac:chgData name="#GAN POU ING#" userId="765e8ab6-0f26-409d-bbd2-6ca1b70fba71" providerId="ADAL" clId="{101AD1E3-8A34-4E32-A23F-457CCD29030A}" dt="2020-12-25T13:54:32.455" v="125" actId="14100"/>
          <ac:spMkLst>
            <pc:docMk/>
            <pc:sldMk cId="2804757129" sldId="279"/>
            <ac:spMk id="80" creationId="{17EC3087-BAC7-4A4B-8995-F37715861812}"/>
          </ac:spMkLst>
        </pc:spChg>
        <pc:spChg chg="add mod">
          <ac:chgData name="#GAN POU ING#" userId="765e8ab6-0f26-409d-bbd2-6ca1b70fba71" providerId="ADAL" clId="{101AD1E3-8A34-4E32-A23F-457CCD29030A}" dt="2020-12-25T13:54:34.652" v="126" actId="14100"/>
          <ac:spMkLst>
            <pc:docMk/>
            <pc:sldMk cId="2804757129" sldId="279"/>
            <ac:spMk id="81" creationId="{0B29EEC5-E8B5-4886-8A23-D5625F16403B}"/>
          </ac:spMkLst>
        </pc:spChg>
        <pc:spChg chg="add mod">
          <ac:chgData name="#GAN POU ING#" userId="765e8ab6-0f26-409d-bbd2-6ca1b70fba71" providerId="ADAL" clId="{101AD1E3-8A34-4E32-A23F-457CCD29030A}" dt="2020-12-25T13:54:38.006" v="127" actId="14100"/>
          <ac:spMkLst>
            <pc:docMk/>
            <pc:sldMk cId="2804757129" sldId="279"/>
            <ac:spMk id="82" creationId="{B993E744-1C19-4773-8C8D-0C95F8BABC6E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3" creationId="{511202DB-47AF-4644-94B7-965EAE5357EE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4" creationId="{3A1B091A-D4F4-49CA-A38D-CC4F2FC8BB98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5" creationId="{19125218-4BF0-4378-B7BE-50767CB675F6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6" creationId="{8A3F7E59-AF0D-482F-8173-BB070F51C6F1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7" creationId="{56CFA8EF-4A6F-4288-888A-FFBAAFD9BEC7}"/>
          </ac:spMkLst>
        </pc:spChg>
        <pc:spChg chg="add mod">
          <ac:chgData name="#GAN POU ING#" userId="765e8ab6-0f26-409d-bbd2-6ca1b70fba71" providerId="ADAL" clId="{101AD1E3-8A34-4E32-A23F-457CCD29030A}" dt="2020-12-25T13:54:28.562" v="124" actId="1076"/>
          <ac:spMkLst>
            <pc:docMk/>
            <pc:sldMk cId="2804757129" sldId="279"/>
            <ac:spMk id="88" creationId="{946A6D6B-5B4A-43F6-87D1-6F3AAD98F2A2}"/>
          </ac:spMkLst>
        </pc:spChg>
        <pc:spChg chg="add mod">
          <ac:chgData name="#GAN POU ING#" userId="765e8ab6-0f26-409d-bbd2-6ca1b70fba71" providerId="ADAL" clId="{101AD1E3-8A34-4E32-A23F-457CCD29030A}" dt="2020-12-25T13:54:05.424" v="123" actId="1076"/>
          <ac:spMkLst>
            <pc:docMk/>
            <pc:sldMk cId="2804757129" sldId="279"/>
            <ac:spMk id="89" creationId="{16582349-2D94-4357-B6BF-851D700802C9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1" creationId="{CCEE1135-6975-472C-B275-9792742FDC3C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2" creationId="{A91F8DA8-C9E2-4865-A5BB-FB0DD210C227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3" creationId="{2722EB08-97E2-467D-830D-62B40266A61D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4" creationId="{301AD7D7-0F92-4688-9978-59540BA78D08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5" creationId="{F1735D11-23DE-4616-9FE7-A078FB26FBAD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6" creationId="{5CB9E153-0BC1-4B1F-AF60-719B33EB9815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7" creationId="{9333F36C-CB8C-47BC-BD9B-41FE9F59C5BF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8" creationId="{8F941B2F-2B08-4C17-B9CC-F5547B711CDA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99" creationId="{B4FAB009-8422-4021-88DA-2AC8D91FB978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100" creationId="{4D95F2A7-5DE3-4DE7-B6E7-371DC10EE4C5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101" creationId="{DA25D954-B03F-4B42-B884-5D205A55A1D3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102" creationId="{E0A53B6D-E191-4B9C-A0EB-71A01A552565}"/>
          </ac:spMkLst>
        </pc:spChg>
        <pc:spChg chg="add mod">
          <ac:chgData name="#GAN POU ING#" userId="765e8ab6-0f26-409d-bbd2-6ca1b70fba71" providerId="ADAL" clId="{101AD1E3-8A34-4E32-A23F-457CCD29030A}" dt="2020-12-25T13:56:59.369" v="161" actId="1076"/>
          <ac:spMkLst>
            <pc:docMk/>
            <pc:sldMk cId="2804757129" sldId="279"/>
            <ac:spMk id="103" creationId="{7972FA1C-2D4B-4367-A3B1-B29AC2E89F5B}"/>
          </ac:spMkLst>
        </pc:spChg>
        <pc:graphicFrameChg chg="add del">
          <ac:chgData name="#GAN POU ING#" userId="765e8ab6-0f26-409d-bbd2-6ca1b70fba71" providerId="ADAL" clId="{101AD1E3-8A34-4E32-A23F-457CCD29030A}" dt="2020-12-25T13:53:38.181" v="119" actId="478"/>
          <ac:graphicFrameMkLst>
            <pc:docMk/>
            <pc:sldMk cId="2804757129" sldId="279"/>
            <ac:graphicFrameMk id="30" creationId="{32377E13-DE59-47F9-BFDF-947CFE68DADC}"/>
          </ac:graphicFrameMkLst>
        </pc:graphicFrameChg>
        <pc:graphicFrameChg chg="del">
          <ac:chgData name="#GAN POU ING#" userId="765e8ab6-0f26-409d-bbd2-6ca1b70fba71" providerId="ADAL" clId="{101AD1E3-8A34-4E32-A23F-457CCD29030A}" dt="2020-12-25T13:55:08.640" v="130" actId="478"/>
          <ac:graphicFrameMkLst>
            <pc:docMk/>
            <pc:sldMk cId="2804757129" sldId="279"/>
            <ac:graphicFrameMk id="45" creationId="{4BE110A8-9F9E-4C5A-97B6-7385AAFCD42F}"/>
          </ac:graphicFrameMkLst>
        </pc:graphicFrameChg>
        <pc:graphicFrameChg chg="add del mod">
          <ac:chgData name="#GAN POU ING#" userId="765e8ab6-0f26-409d-bbd2-6ca1b70fba71" providerId="ADAL" clId="{101AD1E3-8A34-4E32-A23F-457CCD29030A}" dt="2020-12-25T13:53:23.964" v="116"/>
          <ac:graphicFrameMkLst>
            <pc:docMk/>
            <pc:sldMk cId="2804757129" sldId="279"/>
            <ac:graphicFrameMk id="58" creationId="{79ADDC51-5545-4ED7-A23C-A154864F29AE}"/>
          </ac:graphicFrameMkLst>
        </pc:graphicFrameChg>
        <pc:graphicFrameChg chg="add mod">
          <ac:chgData name="#GAN POU ING#" userId="765e8ab6-0f26-409d-bbd2-6ca1b70fba71" providerId="ADAL" clId="{101AD1E3-8A34-4E32-A23F-457CCD29030A}" dt="2020-12-25T13:54:28.562" v="124" actId="1076"/>
          <ac:graphicFrameMkLst>
            <pc:docMk/>
            <pc:sldMk cId="2804757129" sldId="279"/>
            <ac:graphicFrameMk id="75" creationId="{A1680CD9-1ABD-4679-BD0E-BCB58B7B7EA0}"/>
          </ac:graphicFrameMkLst>
        </pc:graphicFrameChg>
        <pc:graphicFrameChg chg="add del mod">
          <ac:chgData name="#GAN POU ING#" userId="765e8ab6-0f26-409d-bbd2-6ca1b70fba71" providerId="ADAL" clId="{101AD1E3-8A34-4E32-A23F-457CCD29030A}" dt="2020-12-25T13:56:44.202" v="160" actId="14100"/>
          <ac:graphicFrameMkLst>
            <pc:docMk/>
            <pc:sldMk cId="2804757129" sldId="279"/>
            <ac:graphicFrameMk id="90" creationId="{1C4130DA-1582-423F-8F23-A54AFEDC0269}"/>
          </ac:graphicFrameMkLst>
        </pc:graphicFrameChg>
      </pc:sldChg>
      <pc:sldChg chg="addSp delSp modSp add mod ord">
        <pc:chgData name="#GAN POU ING#" userId="765e8ab6-0f26-409d-bbd2-6ca1b70fba71" providerId="ADAL" clId="{101AD1E3-8A34-4E32-A23F-457CCD29030A}" dt="2020-12-25T13:59:51.756" v="175" actId="14100"/>
        <pc:sldMkLst>
          <pc:docMk/>
          <pc:sldMk cId="1578850619" sldId="280"/>
        </pc:sldMkLst>
        <pc:spChg chg="del">
          <ac:chgData name="#GAN POU ING#" userId="765e8ab6-0f26-409d-bbd2-6ca1b70fba71" providerId="ADAL" clId="{101AD1E3-8A34-4E32-A23F-457CCD29030A}" dt="2020-12-25T13:59:33.049" v="172" actId="478"/>
          <ac:spMkLst>
            <pc:docMk/>
            <pc:sldMk cId="1578850619" sldId="280"/>
            <ac:spMk id="2" creationId="{18254870-17BC-4644-A9DC-20265B5040B0}"/>
          </ac:spMkLst>
        </pc:spChg>
        <pc:spChg chg="add del mod">
          <ac:chgData name="#GAN POU ING#" userId="765e8ab6-0f26-409d-bbd2-6ca1b70fba71" providerId="ADAL" clId="{101AD1E3-8A34-4E32-A23F-457CCD29030A}" dt="2020-12-25T13:59:42.538" v="174" actId="478"/>
          <ac:spMkLst>
            <pc:docMk/>
            <pc:sldMk cId="1578850619" sldId="280"/>
            <ac:spMk id="4" creationId="{476A0BA3-D250-4DEE-95BB-A9C744A327FE}"/>
          </ac:spMkLst>
        </pc:spChg>
        <pc:spChg chg="add mod">
          <ac:chgData name="#GAN POU ING#" userId="765e8ab6-0f26-409d-bbd2-6ca1b70fba71" providerId="ADAL" clId="{101AD1E3-8A34-4E32-A23F-457CCD29030A}" dt="2020-12-25T13:59:51.756" v="175" actId="14100"/>
          <ac:spMkLst>
            <pc:docMk/>
            <pc:sldMk cId="1578850619" sldId="280"/>
            <ac:spMk id="11" creationId="{F4E04E60-318D-4B61-81E7-71966F437A3A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3" creationId="{14546999-1ABC-410B-8184-AE310840524F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4" creationId="{1E13ABC3-0EBD-45E8-9AD2-51CAEED49268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5" creationId="{C534D74A-9CF6-4A4D-97AE-4CE96ED25B56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6" creationId="{F761060D-7877-4C26-8526-B21C07A0E97C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7" creationId="{AF8A3F8A-5675-4E20-A5C5-C6DCA28AD9DD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8" creationId="{11AE18A1-E765-4638-8060-EBBC75343710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19" creationId="{C3FE52C6-DA67-4A74-A681-17E967427C85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0" creationId="{C1E087ED-FE96-4D58-9668-AF114ECCB35E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1" creationId="{5C1B6BB7-32A8-4E88-B245-C3676C93758C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3" creationId="{6F3B0BE8-7571-4339-AA2A-44B2E7CCEAB1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7" creationId="{4B03E10B-0D70-4B2A-BC59-5D7DA8A6E6EA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8" creationId="{EBB7C135-CD6A-4D17-8A86-0010297F7B11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29" creationId="{B3304263-6C99-4A52-B510-CFE487029197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0" creationId="{049E8BAE-812B-41CB-A1F1-B60FFBD83E00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2" creationId="{1F65EF48-6A48-4A20-9A99-6EC9754BF91E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4" creationId="{C1CE4565-5085-4194-B575-187460C31498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6" creationId="{9C0885E2-1E7D-40FA-B1A3-1187FF902377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7" creationId="{8051C9EF-4889-4541-8BC3-5A654CC990AD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8" creationId="{060CBBED-CC55-4CDA-94C0-7A7CE0BC088D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39" creationId="{09668039-300E-41F7-A054-3611F5E545A9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0" creationId="{23087126-1EF1-4EC9-9CB3-05BB232DFC50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1" creationId="{468F3752-4E2E-4C7D-87E0-A53A64EE50A2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2" creationId="{3AE32272-F74D-4EAE-A075-1A41ADC6A3C2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3" creationId="{6667F643-ECDA-410E-82D0-19B5DC288B2F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4" creationId="{65AB763A-43FF-4CDD-8ADA-ED0EFDD47853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5" creationId="{7BC3E58B-82BD-49C5-AE22-87A52363A5CD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6" creationId="{7B755FFC-F15A-459F-A848-0DCC0C0CD334}"/>
          </ac:spMkLst>
        </pc:spChg>
        <pc:spChg chg="add mod">
          <ac:chgData name="#GAN POU ING#" userId="765e8ab6-0f26-409d-bbd2-6ca1b70fba71" providerId="ADAL" clId="{101AD1E3-8A34-4E32-A23F-457CCD29030A}" dt="2020-12-25T13:59:40.176" v="173"/>
          <ac:spMkLst>
            <pc:docMk/>
            <pc:sldMk cId="1578850619" sldId="280"/>
            <ac:spMk id="47" creationId="{E6772E08-CC41-452E-945D-F669FC58FEAA}"/>
          </ac:spMkLst>
        </pc:spChg>
        <pc:graphicFrameChg chg="add mod">
          <ac:chgData name="#GAN POU ING#" userId="765e8ab6-0f26-409d-bbd2-6ca1b70fba71" providerId="ADAL" clId="{101AD1E3-8A34-4E32-A23F-457CCD29030A}" dt="2020-12-25T13:59:40.176" v="173"/>
          <ac:graphicFrameMkLst>
            <pc:docMk/>
            <pc:sldMk cId="1578850619" sldId="280"/>
            <ac:graphicFrameMk id="12" creationId="{ADFD6B01-A43D-4010-85BC-1D815EB96453}"/>
          </ac:graphicFrameMkLst>
        </pc:graphicFrameChg>
        <pc:graphicFrameChg chg="del">
          <ac:chgData name="#GAN POU ING#" userId="765e8ab6-0f26-409d-bbd2-6ca1b70fba71" providerId="ADAL" clId="{101AD1E3-8A34-4E32-A23F-457CCD29030A}" dt="2020-12-25T13:59:33.049" v="172" actId="478"/>
          <ac:graphicFrameMkLst>
            <pc:docMk/>
            <pc:sldMk cId="1578850619" sldId="280"/>
            <ac:graphicFrameMk id="22" creationId="{CD1A2AF5-2A41-4D0D-8323-BCF73AFD7C16}"/>
          </ac:graphicFrameMkLst>
        </pc:graphicFrameChg>
        <pc:graphicFrameChg chg="add mod">
          <ac:chgData name="#GAN POU ING#" userId="765e8ab6-0f26-409d-bbd2-6ca1b70fba71" providerId="ADAL" clId="{101AD1E3-8A34-4E32-A23F-457CCD29030A}" dt="2020-12-25T13:59:40.176" v="173"/>
          <ac:graphicFrameMkLst>
            <pc:docMk/>
            <pc:sldMk cId="1578850619" sldId="280"/>
            <ac:graphicFrameMk id="31" creationId="{07803DFF-75E9-40E8-9392-97580815C6D0}"/>
          </ac:graphicFrameMkLst>
        </pc:graphicFrameChg>
      </pc:sldChg>
      <pc:sldChg chg="addSp delSp modSp add mod">
        <pc:chgData name="#GAN POU ING#" userId="765e8ab6-0f26-409d-bbd2-6ca1b70fba71" providerId="ADAL" clId="{101AD1E3-8A34-4E32-A23F-457CCD29030A}" dt="2020-12-25T14:00:17.612" v="180"/>
        <pc:sldMkLst>
          <pc:docMk/>
          <pc:sldMk cId="567646314" sldId="281"/>
        </pc:sldMkLst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3" creationId="{14546999-1ABC-410B-8184-AE310840524F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4" creationId="{1E13ABC3-0EBD-45E8-9AD2-51CAEED49268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5" creationId="{C534D74A-9CF6-4A4D-97AE-4CE96ED25B56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6" creationId="{F761060D-7877-4C26-8526-B21C07A0E97C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7" creationId="{AF8A3F8A-5675-4E20-A5C5-C6DCA28AD9DD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8" creationId="{11AE18A1-E765-4638-8060-EBBC75343710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19" creationId="{C3FE52C6-DA67-4A74-A681-17E967427C85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0" creationId="{C1E087ED-FE96-4D58-9668-AF114ECCB35E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1" creationId="{5C1B6BB7-32A8-4E88-B245-C3676C93758C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3" creationId="{6F3B0BE8-7571-4339-AA2A-44B2E7CCEAB1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7" creationId="{4B03E10B-0D70-4B2A-BC59-5D7DA8A6E6EA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8" creationId="{EBB7C135-CD6A-4D17-8A86-0010297F7B11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29" creationId="{B3304263-6C99-4A52-B510-CFE487029197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0" creationId="{049E8BAE-812B-41CB-A1F1-B60FFBD83E00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2" creationId="{1F65EF48-6A48-4A20-9A99-6EC9754BF91E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4" creationId="{C1CE4565-5085-4194-B575-187460C31498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6" creationId="{9C0885E2-1E7D-40FA-B1A3-1187FF902377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7" creationId="{8051C9EF-4889-4541-8BC3-5A654CC990AD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8" creationId="{060CBBED-CC55-4CDA-94C0-7A7CE0BC088D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39" creationId="{09668039-300E-41F7-A054-3611F5E545A9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0" creationId="{23087126-1EF1-4EC9-9CB3-05BB232DFC50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1" creationId="{468F3752-4E2E-4C7D-87E0-A53A64EE50A2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2" creationId="{3AE32272-F74D-4EAE-A075-1A41ADC6A3C2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3" creationId="{6667F643-ECDA-410E-82D0-19B5DC288B2F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4" creationId="{65AB763A-43FF-4CDD-8ADA-ED0EFDD47853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5" creationId="{7BC3E58B-82BD-49C5-AE22-87A52363A5CD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6" creationId="{7B755FFC-F15A-459F-A848-0DCC0C0CD334}"/>
          </ac:spMkLst>
        </pc:spChg>
        <pc:spChg chg="del">
          <ac:chgData name="#GAN POU ING#" userId="765e8ab6-0f26-409d-bbd2-6ca1b70fba71" providerId="ADAL" clId="{101AD1E3-8A34-4E32-A23F-457CCD29030A}" dt="2020-12-25T14:00:04.675" v="178" actId="478"/>
          <ac:spMkLst>
            <pc:docMk/>
            <pc:sldMk cId="567646314" sldId="281"/>
            <ac:spMk id="47" creationId="{E6772E08-CC41-452E-945D-F669FC58FEAA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48" creationId="{032CC6CA-2142-4EE5-A2DD-E3368569CDC6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0" creationId="{59AAF2A6-F8E4-4A3D-BBB0-C390CE174911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1" creationId="{A77C1FE5-6630-4757-A51E-7825A5C3051C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2" creationId="{C5A48363-3D48-4D3C-AA16-A0E4BBF46071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3" creationId="{830447D6-59F7-42B4-B657-D790A56ABF1E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4" creationId="{2866C089-1E07-41A2-9052-15B8C8DDCBDA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5" creationId="{5C86442A-4260-4826-9A07-7B48A4BD5815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6" creationId="{F11F2FD0-1F5A-44F8-8303-9EE9055523C0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7" creationId="{377E4B95-BE24-4755-B233-6DAF55FEC4E1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8" creationId="{344AABD5-4103-4F6A-BEBC-CD47BB30CD04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59" creationId="{BDF300BB-BA5F-4153-911B-95C6CE59E500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0" creationId="{3B789AD8-C2AF-4049-94CF-535C859A02FC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1" creationId="{9C3FA935-3F52-462E-A152-AEE8905D2221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2" creationId="{EFD6197F-3F99-4CE9-BEBB-6BCC3DFD8A70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3" creationId="{C0D9A8FD-AF97-4B4A-AF8B-FDA390EA3178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5" creationId="{BDEE4A7C-4D78-4183-90B1-A23F67344418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6" creationId="{A387EC85-16AD-4631-BDC0-F3608C9471F9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7" creationId="{41951687-ED1B-469D-A807-44E3A970E6BA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8" creationId="{A844140B-FAE5-4E1B-9FBD-05BD0102EB95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69" creationId="{CEE8789E-7E1F-4B47-8502-016D58D12207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0" creationId="{B77511AB-775C-4C0A-A61B-858233F5077A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1" creationId="{7419BA7E-2D0B-4B20-96DF-9D0219FF0361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2" creationId="{8D07FB52-5EB8-4E52-8409-DA609BDB8B93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3" creationId="{96A43DE4-99F0-46C5-9F29-4DD73BFF1306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4" creationId="{9A2C4D2E-B9C0-433D-9CC8-DD3A28B77769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5" creationId="{F5ED17A3-D832-4DDC-BF18-389E3606CEBB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6" creationId="{EA92D8C3-FAC2-419A-8FC1-A366F3A3DB0C}"/>
          </ac:spMkLst>
        </pc:spChg>
        <pc:spChg chg="add mod">
          <ac:chgData name="#GAN POU ING#" userId="765e8ab6-0f26-409d-bbd2-6ca1b70fba71" providerId="ADAL" clId="{101AD1E3-8A34-4E32-A23F-457CCD29030A}" dt="2020-12-25T14:00:17.612" v="180"/>
          <ac:spMkLst>
            <pc:docMk/>
            <pc:sldMk cId="567646314" sldId="281"/>
            <ac:spMk id="77" creationId="{6E38AC70-B69D-4565-B0AB-A6E43DD49674}"/>
          </ac:spMkLst>
        </pc:spChg>
        <pc:graphicFrameChg chg="del">
          <ac:chgData name="#GAN POU ING#" userId="765e8ab6-0f26-409d-bbd2-6ca1b70fba71" providerId="ADAL" clId="{101AD1E3-8A34-4E32-A23F-457CCD29030A}" dt="2020-12-25T14:00:08.418" v="179" actId="478"/>
          <ac:graphicFrameMkLst>
            <pc:docMk/>
            <pc:sldMk cId="567646314" sldId="281"/>
            <ac:graphicFrameMk id="12" creationId="{ADFD6B01-A43D-4010-85BC-1D815EB96453}"/>
          </ac:graphicFrameMkLst>
        </pc:graphicFrameChg>
        <pc:graphicFrameChg chg="del">
          <ac:chgData name="#GAN POU ING#" userId="765e8ab6-0f26-409d-bbd2-6ca1b70fba71" providerId="ADAL" clId="{101AD1E3-8A34-4E32-A23F-457CCD29030A}" dt="2020-12-25T14:00:08.418" v="179" actId="478"/>
          <ac:graphicFrameMkLst>
            <pc:docMk/>
            <pc:sldMk cId="567646314" sldId="281"/>
            <ac:graphicFrameMk id="31" creationId="{07803DFF-75E9-40E8-9392-97580815C6D0}"/>
          </ac:graphicFrameMkLst>
        </pc:graphicFrameChg>
        <pc:graphicFrameChg chg="add mod">
          <ac:chgData name="#GAN POU ING#" userId="765e8ab6-0f26-409d-bbd2-6ca1b70fba71" providerId="ADAL" clId="{101AD1E3-8A34-4E32-A23F-457CCD29030A}" dt="2020-12-25T14:00:17.612" v="180"/>
          <ac:graphicFrameMkLst>
            <pc:docMk/>
            <pc:sldMk cId="567646314" sldId="281"/>
            <ac:graphicFrameMk id="49" creationId="{B62AA8B5-AA39-4D2D-86A8-1E01A6E42E39}"/>
          </ac:graphicFrameMkLst>
        </pc:graphicFrameChg>
        <pc:graphicFrameChg chg="add mod">
          <ac:chgData name="#GAN POU ING#" userId="765e8ab6-0f26-409d-bbd2-6ca1b70fba71" providerId="ADAL" clId="{101AD1E3-8A34-4E32-A23F-457CCD29030A}" dt="2020-12-25T14:00:17.612" v="180"/>
          <ac:graphicFrameMkLst>
            <pc:docMk/>
            <pc:sldMk cId="567646314" sldId="281"/>
            <ac:graphicFrameMk id="64" creationId="{862393F7-3B96-44DA-85F9-5F32976E5C1C}"/>
          </ac:graphicFrameMkLst>
        </pc:graphicFrameChg>
      </pc:sldChg>
      <pc:sldMasterChg chg="add del addSldLayout delSldLayout">
        <pc:chgData name="#GAN POU ING#" userId="765e8ab6-0f26-409d-bbd2-6ca1b70fba71" providerId="ADAL" clId="{101AD1E3-8A34-4E32-A23F-457CCD29030A}" dt="2020-12-25T13:57:22.729" v="162" actId="47"/>
        <pc:sldMasterMkLst>
          <pc:docMk/>
          <pc:sldMasterMk cId="2718317080" sldId="2147483648"/>
        </pc:sldMasterMkLst>
        <pc:sldLayoutChg chg="add del">
          <pc:chgData name="#GAN POU ING#" userId="765e8ab6-0f26-409d-bbd2-6ca1b70fba71" providerId="ADAL" clId="{101AD1E3-8A34-4E32-A23F-457CCD29030A}" dt="2020-12-25T13:57:22.729" v="162" actId="47"/>
          <pc:sldLayoutMkLst>
            <pc:docMk/>
            <pc:sldMasterMk cId="2718317080" sldId="2147483648"/>
            <pc:sldLayoutMk cId="3847026728" sldId="214748365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Splitting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EF4-EC40-8221-8E7C28A5E314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F4-EC40-8221-8E7C28A5E314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EF4-EC40-8221-8E7C28A5E3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4-EC40-8221-8E7C28A5E3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Character Accuracy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12700" dir="5400000" algn="ctr" rotWithShape="0">
                <a:srgbClr val="000000">
                  <a:alpha val="5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4</c:v>
                </c:pt>
                <c:pt idx="2">
                  <c:v>Model 3</c:v>
                </c:pt>
                <c:pt idx="3">
                  <c:v>Model 2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0.9476</c:v>
                </c:pt>
                <c:pt idx="1">
                  <c:v>0.95140000000000002</c:v>
                </c:pt>
                <c:pt idx="2">
                  <c:v>0.94389999999999996</c:v>
                </c:pt>
                <c:pt idx="3">
                  <c:v>0.91400000000000003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2-0544-95F2-1681E7EDE3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CAPTCHA Accuracy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0800" dist="12700" dir="5400000" algn="ctr" rotWithShape="0">
                <a:srgbClr val="000000">
                  <a:alpha val="5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4</c:v>
                </c:pt>
                <c:pt idx="2">
                  <c:v>Model 3</c:v>
                </c:pt>
                <c:pt idx="3">
                  <c:v>Model 2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0.82240000000000002</c:v>
                </c:pt>
                <c:pt idx="1">
                  <c:v>0.79430000000000001</c:v>
                </c:pt>
                <c:pt idx="2">
                  <c:v>0.79430000000000001</c:v>
                </c:pt>
                <c:pt idx="3">
                  <c:v>0.67279999999999995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72-0544-95F2-1681E7EDE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1739552"/>
        <c:axId val="922596000"/>
      </c:barChart>
      <c:catAx>
        <c:axId val="92173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596000"/>
        <c:crosses val="autoZero"/>
        <c:auto val="1"/>
        <c:lblAlgn val="ctr"/>
        <c:lblOffset val="100"/>
        <c:noMultiLvlLbl val="0"/>
      </c:catAx>
      <c:valAx>
        <c:axId val="92259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73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E71B6-B313-BA4A-9961-2A95651C4B7B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A27E12D-7310-4AEF-BAA9-6C5DD59DA852}">
      <dgm:prSet phldrT="[Text]"/>
      <dgm:spPr/>
      <dgm:t>
        <a:bodyPr/>
        <a:lstStyle/>
        <a:p>
          <a:pPr rtl="0"/>
          <a:r>
            <a:rPr lang="en-US" b="0" dirty="0">
              <a:latin typeface="+mn-lt"/>
            </a:rPr>
            <a:t>Slide 3 - 4 </a:t>
          </a:r>
        </a:p>
      </dgm:t>
    </dgm:pt>
    <dgm:pt modelId="{53ED531C-CC25-4E27-A35F-6E8A560CA002}" type="parTrans" cxnId="{C24CCF35-F3A3-594B-8AFA-EC2F4A33689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39E5DCA-0340-4EBC-86E3-D37D7974448E}" type="sibTrans" cxnId="{C24CCF35-F3A3-594B-8AFA-EC2F4A33689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1BB5B-45E1-456B-B1BE-0C04D469594B}">
      <dgm:prSet phldrT="[Text]"/>
      <dgm:spPr/>
      <dgm:t>
        <a:bodyPr/>
        <a:lstStyle/>
        <a:p>
          <a:r>
            <a:rPr lang="en-US" dirty="0">
              <a:latin typeface="+mn-lt"/>
            </a:rPr>
            <a:t>Slide 5 - 6</a:t>
          </a:r>
        </a:p>
      </dgm:t>
    </dgm:pt>
    <dgm:pt modelId="{4E01B218-6755-49AA-BB38-41BF237CAA6B}" type="parTrans" cxnId="{D5062A57-B2E9-A04F-8163-67E0BA7970C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00B1411-E3BD-478E-ADC6-F533C90124F9}" type="sibTrans" cxnId="{D5062A57-B2E9-A04F-8163-67E0BA7970C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6A10022-B934-4CAB-989D-4C1B255550CC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2. About The Data</a:t>
          </a:r>
          <a:endParaRPr lang="en-US" sz="2000" kern="1200" dirty="0">
            <a:latin typeface="+mn-lt"/>
          </a:endParaRPr>
        </a:p>
      </dgm:t>
    </dgm:pt>
    <dgm:pt modelId="{77C0F897-1199-4811-B282-32F38BB67639}" type="parTrans" cxnId="{8C7B30E8-5192-AE43-B386-BEA18C0D5FC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E50B82-9821-47D2-A507-7B3292506B71}" type="sibTrans" cxnId="{8C7B30E8-5192-AE43-B386-BEA18C0D5FC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6BCFF34-8AC1-461E-BD9B-CD4ED5E734AE}">
      <dgm:prSet phldrT="[Text]"/>
      <dgm:spPr/>
      <dgm:t>
        <a:bodyPr/>
        <a:lstStyle/>
        <a:p>
          <a:r>
            <a:rPr lang="en-US" dirty="0">
              <a:latin typeface="+mn-lt"/>
            </a:rPr>
            <a:t>Slide 7 - 12</a:t>
          </a:r>
        </a:p>
      </dgm:t>
    </dgm:pt>
    <dgm:pt modelId="{9CAAE677-6714-497A-BCA2-A2434F5B4542}" type="parTrans" cxnId="{2A01E0A0-DB52-EE40-BAD5-0E7810AFBDD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D8D3046-54DA-4EB0-A288-80CC8FF0D154}" type="sibTrans" cxnId="{2A01E0A0-DB52-EE40-BAD5-0E7810AFBDD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24EFDE8-4B84-492C-85C2-41F5B91A04A8}">
      <dgm:prSet phldrT="[Text]" custT="1"/>
      <dgm:spPr/>
      <dgm:t>
        <a:bodyPr/>
        <a:lstStyle/>
        <a:p>
          <a:r>
            <a:rPr lang="en-US" sz="2000" dirty="0">
              <a:latin typeface="+mn-lt"/>
              <a:cs typeface="Calibri" panose="020F0502020204030204" pitchFamily="34" charset="0"/>
            </a:rPr>
            <a:t>3.</a:t>
          </a:r>
          <a:r>
            <a:rPr lang="en-US" sz="2000" baseline="0" dirty="0">
              <a:latin typeface="+mn-lt"/>
              <a:cs typeface="Calibri" panose="020F0502020204030204" pitchFamily="34" charset="0"/>
            </a:rPr>
            <a:t> </a:t>
          </a:r>
          <a:r>
            <a:rPr lang="en-US" sz="2000" dirty="0">
              <a:latin typeface="+mn-lt"/>
              <a:cs typeface="Calibri" panose="020F0502020204030204" pitchFamily="34" charset="0"/>
            </a:rPr>
            <a:t>Modelling</a:t>
          </a:r>
        </a:p>
      </dgm:t>
    </dgm:pt>
    <dgm:pt modelId="{7D050234-9C90-4E79-B9CA-2C0EF12DFB99}" type="parTrans" cxnId="{6D40C2AA-E54C-8A4E-8AF3-0B608C4840F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1808A8-CD2A-4CF4-81C6-2971B8146E93}" type="sibTrans" cxnId="{6D40C2AA-E54C-8A4E-8AF3-0B608C4840F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EEF2996-C142-C94B-8878-AE8E881A0A92}">
      <dgm:prSet phldrT="[Text]"/>
      <dgm:spPr/>
      <dgm:t>
        <a:bodyPr/>
        <a:lstStyle/>
        <a:p>
          <a:r>
            <a:rPr lang="en-US" dirty="0">
              <a:latin typeface="+mn-lt"/>
            </a:rPr>
            <a:t>Slide 17</a:t>
          </a:r>
        </a:p>
      </dgm:t>
    </dgm:pt>
    <dgm:pt modelId="{23C00CA4-E40E-4F4E-92FA-2F8100958BB6}" type="parTrans" cxnId="{3F417686-DEE5-824D-A957-33008086A066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BBD58BDE-C754-214C-A06C-A7F3120F607D}" type="sibTrans" cxnId="{3F417686-DEE5-824D-A957-33008086A066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C9F88957-7641-D141-BEEF-1A8A66800819}">
      <dgm:prSet phldrT="[Text]" custT="1"/>
      <dgm:spPr/>
      <dgm:t>
        <a:bodyPr/>
        <a:lstStyle/>
        <a:p>
          <a:r>
            <a:rPr lang="en-US" sz="2000" dirty="0">
              <a:latin typeface="+mn-lt"/>
              <a:cs typeface="Calibri" panose="020F0502020204030204" pitchFamily="34" charset="0"/>
            </a:rPr>
            <a:t>5. Future Scope</a:t>
          </a:r>
        </a:p>
      </dgm:t>
    </dgm:pt>
    <dgm:pt modelId="{B1B36EB3-4258-BE49-9ABE-9719DE7C9C67}" type="parTrans" cxnId="{A19F4813-B946-594B-890C-345EA43C115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19222426-908B-8448-9CCA-F8FA78874BFC}" type="sibTrans" cxnId="{A19F4813-B946-594B-890C-345EA43C115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97F712D5-E82A-411D-AA22-10A6D5D6C1C0}">
      <dgm:prSet phldr="0" custT="1"/>
      <dgm:spPr/>
      <dgm:t>
        <a:bodyPr/>
        <a:lstStyle/>
        <a:p>
          <a:pPr rtl="0"/>
          <a:r>
            <a:rPr lang="en-US" sz="2000" b="0" dirty="0">
              <a:latin typeface="+mn-lt"/>
            </a:rPr>
            <a:t>1. Objective</a:t>
          </a:r>
        </a:p>
      </dgm:t>
    </dgm:pt>
    <dgm:pt modelId="{EF13DF1D-41DE-41D2-AD9E-5941439D97EC}" type="parTrans" cxnId="{5A50E0A4-BBF5-4B31-BE7F-70C0FBF1F1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C39ED95D-4548-4AD4-A703-966E7DDCFCDC}" type="sibTrans" cxnId="{5A50E0A4-BBF5-4B31-BE7F-70C0FBF1F1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62BB39FC-F9DB-3842-A901-342639152AF6}">
      <dgm:prSet phldrT="[Text]" custT="1"/>
      <dgm:spPr/>
      <dgm:t>
        <a:bodyPr/>
        <a:lstStyle/>
        <a:p>
          <a:r>
            <a:rPr lang="en-US" sz="2100" dirty="0">
              <a:latin typeface="+mn-lt"/>
              <a:cs typeface="Calibri"/>
            </a:rPr>
            <a:t>Slide 13 - 16</a:t>
          </a:r>
        </a:p>
      </dgm:t>
    </dgm:pt>
    <dgm:pt modelId="{F43227C9-B4F9-7747-BED8-6F8668B0F6FE}" type="parTrans" cxnId="{EA3F73FE-42FD-A943-9E4F-EBD6441EAD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F40EEDF-2EDF-CF46-B550-22A2FE1B4B32}" type="sibTrans" cxnId="{EA3F73FE-42FD-A943-9E4F-EBD6441EAD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FE6C1C4-1CE9-184E-A547-CD33B398E973}">
      <dgm:prSet phldrT="[Text]" custT="1"/>
      <dgm:spPr/>
      <dgm:t>
        <a:bodyPr/>
        <a:lstStyle/>
        <a:p>
          <a:r>
            <a:rPr lang="en-US" sz="2000" dirty="0">
              <a:latin typeface="+mn-lt"/>
              <a:cs typeface="Calibri" panose="020F0502020204030204" pitchFamily="34" charset="0"/>
            </a:rPr>
            <a:t>4. Evaluation and Insights</a:t>
          </a:r>
        </a:p>
      </dgm:t>
    </dgm:pt>
    <dgm:pt modelId="{50A51CC8-DBB4-FA44-87C0-B137E1385060}" type="parTrans" cxnId="{2B80C189-C581-3346-BD86-C92417C254D1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C271F4E8-B44C-8345-93B1-67CF03DFA2C9}" type="sibTrans" cxnId="{2B80C189-C581-3346-BD86-C92417C254D1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0202C617-2213-FA48-85EC-9DE7E7806F6B}" type="pres">
      <dgm:prSet presAssocID="{9B0E71B6-B313-BA4A-9961-2A95651C4B7B}" presName="Name0" presStyleCnt="0">
        <dgm:presLayoutVars>
          <dgm:dir/>
          <dgm:animLvl val="lvl"/>
          <dgm:resizeHandles val="exact"/>
        </dgm:presLayoutVars>
      </dgm:prSet>
      <dgm:spPr/>
    </dgm:pt>
    <dgm:pt modelId="{71AFACA7-2EE9-334B-9731-4DBA9916AB54}" type="pres">
      <dgm:prSet presAssocID="{8EEF2996-C142-C94B-8878-AE8E881A0A92}" presName="boxAndChildren" presStyleCnt="0"/>
      <dgm:spPr/>
    </dgm:pt>
    <dgm:pt modelId="{BED7C5D1-B405-6E4A-86D2-1CB03603912E}" type="pres">
      <dgm:prSet presAssocID="{8EEF2996-C142-C94B-8878-AE8E881A0A92}" presName="parentTextBox" presStyleLbl="alignNode1" presStyleIdx="0" presStyleCnt="5"/>
      <dgm:spPr/>
    </dgm:pt>
    <dgm:pt modelId="{04634C35-2FE3-2346-A2CE-C6A5A0C3C9B3}" type="pres">
      <dgm:prSet presAssocID="{8EEF2996-C142-C94B-8878-AE8E881A0A92}" presName="descendantBox" presStyleLbl="bgAccFollowNode1" presStyleIdx="0" presStyleCnt="5"/>
      <dgm:spPr/>
    </dgm:pt>
    <dgm:pt modelId="{77FC4C61-BD9A-8542-90D8-B80811F64DD4}" type="pres">
      <dgm:prSet presAssocID="{3F40EEDF-2EDF-CF46-B550-22A2FE1B4B32}" presName="sp" presStyleCnt="0"/>
      <dgm:spPr/>
    </dgm:pt>
    <dgm:pt modelId="{6951FE71-63D6-E542-8A4E-565857ABFC7D}" type="pres">
      <dgm:prSet presAssocID="{62BB39FC-F9DB-3842-A901-342639152AF6}" presName="arrowAndChildren" presStyleCnt="0"/>
      <dgm:spPr/>
    </dgm:pt>
    <dgm:pt modelId="{8D2E8DAE-09DE-8547-9BC4-985F0F723FE6}" type="pres">
      <dgm:prSet presAssocID="{62BB39FC-F9DB-3842-A901-342639152AF6}" presName="parentTextArrow" presStyleLbl="node1" presStyleIdx="0" presStyleCnt="0"/>
      <dgm:spPr/>
    </dgm:pt>
    <dgm:pt modelId="{3B4F7D1F-1E28-9142-9261-AF9977DDF33D}" type="pres">
      <dgm:prSet presAssocID="{62BB39FC-F9DB-3842-A901-342639152AF6}" presName="arrow" presStyleLbl="alignNode1" presStyleIdx="1" presStyleCnt="5"/>
      <dgm:spPr/>
    </dgm:pt>
    <dgm:pt modelId="{110AD8A5-054A-0241-9215-36C19B9D431D}" type="pres">
      <dgm:prSet presAssocID="{62BB39FC-F9DB-3842-A901-342639152AF6}" presName="descendantArrow" presStyleLbl="bgAccFollowNode1" presStyleIdx="1" presStyleCnt="5"/>
      <dgm:spPr/>
    </dgm:pt>
    <dgm:pt modelId="{CF408FBF-A4F8-C24E-89A6-8A8F07068327}" type="pres">
      <dgm:prSet presAssocID="{AD8D3046-54DA-4EB0-A288-80CC8FF0D154}" presName="sp" presStyleCnt="0"/>
      <dgm:spPr/>
    </dgm:pt>
    <dgm:pt modelId="{A5A2CDBD-CEB1-0B4E-A8FE-F34D7B1C25C1}" type="pres">
      <dgm:prSet presAssocID="{66BCFF34-8AC1-461E-BD9B-CD4ED5E734AE}" presName="arrowAndChildren" presStyleCnt="0"/>
      <dgm:spPr/>
    </dgm:pt>
    <dgm:pt modelId="{87084E19-7A44-F544-A949-BCE7DE3567EF}" type="pres">
      <dgm:prSet presAssocID="{66BCFF34-8AC1-461E-BD9B-CD4ED5E734AE}" presName="parentTextArrow" presStyleLbl="node1" presStyleIdx="0" presStyleCnt="0"/>
      <dgm:spPr/>
    </dgm:pt>
    <dgm:pt modelId="{ACA29BCE-A195-024F-BE7E-C4EB18D7F45D}" type="pres">
      <dgm:prSet presAssocID="{66BCFF34-8AC1-461E-BD9B-CD4ED5E734AE}" presName="arrow" presStyleLbl="alignNode1" presStyleIdx="2" presStyleCnt="5"/>
      <dgm:spPr/>
    </dgm:pt>
    <dgm:pt modelId="{DF2141DF-3F77-0049-84C3-760B5A6BABDB}" type="pres">
      <dgm:prSet presAssocID="{66BCFF34-8AC1-461E-BD9B-CD4ED5E734AE}" presName="descendantArrow" presStyleLbl="bgAccFollowNode1" presStyleIdx="2" presStyleCnt="5"/>
      <dgm:spPr/>
    </dgm:pt>
    <dgm:pt modelId="{7D3EE2FB-DAA3-7047-B5FA-16F1856E7192}" type="pres">
      <dgm:prSet presAssocID="{400B1411-E3BD-478E-ADC6-F533C90124F9}" presName="sp" presStyleCnt="0"/>
      <dgm:spPr/>
    </dgm:pt>
    <dgm:pt modelId="{D75B0408-4A39-B141-BA4E-58B27CA3A870}" type="pres">
      <dgm:prSet presAssocID="{2EC1BB5B-45E1-456B-B1BE-0C04D469594B}" presName="arrowAndChildren" presStyleCnt="0"/>
      <dgm:spPr/>
    </dgm:pt>
    <dgm:pt modelId="{D5B1DC83-21DE-CC44-B0E6-A504E73C7317}" type="pres">
      <dgm:prSet presAssocID="{2EC1BB5B-45E1-456B-B1BE-0C04D469594B}" presName="parentTextArrow" presStyleLbl="node1" presStyleIdx="0" presStyleCnt="0"/>
      <dgm:spPr/>
    </dgm:pt>
    <dgm:pt modelId="{D9A82494-5440-DA4B-8284-502412AB7039}" type="pres">
      <dgm:prSet presAssocID="{2EC1BB5B-45E1-456B-B1BE-0C04D469594B}" presName="arrow" presStyleLbl="alignNode1" presStyleIdx="3" presStyleCnt="5"/>
      <dgm:spPr/>
    </dgm:pt>
    <dgm:pt modelId="{524B753B-0187-B54D-92C5-9102E054CBDE}" type="pres">
      <dgm:prSet presAssocID="{2EC1BB5B-45E1-456B-B1BE-0C04D469594B}" presName="descendantArrow" presStyleLbl="bgAccFollowNode1" presStyleIdx="3" presStyleCnt="5"/>
      <dgm:spPr/>
    </dgm:pt>
    <dgm:pt modelId="{8C55B818-DDD6-49DA-AB96-800047BF4196}" type="pres">
      <dgm:prSet presAssocID="{239E5DCA-0340-4EBC-86E3-D37D7974448E}" presName="sp" presStyleCnt="0"/>
      <dgm:spPr/>
    </dgm:pt>
    <dgm:pt modelId="{A0F204F9-19E8-454A-971A-B42722C557F7}" type="pres">
      <dgm:prSet presAssocID="{1A27E12D-7310-4AEF-BAA9-6C5DD59DA852}" presName="arrowAndChildren" presStyleCnt="0"/>
      <dgm:spPr/>
    </dgm:pt>
    <dgm:pt modelId="{08115C01-F9EC-47BC-972F-51D97B7C49DA}" type="pres">
      <dgm:prSet presAssocID="{1A27E12D-7310-4AEF-BAA9-6C5DD59DA852}" presName="parentTextArrow" presStyleLbl="node1" presStyleIdx="0" presStyleCnt="0"/>
      <dgm:spPr/>
    </dgm:pt>
    <dgm:pt modelId="{E8EAE17B-F874-4C2C-9DC3-CB804EB4E62B}" type="pres">
      <dgm:prSet presAssocID="{1A27E12D-7310-4AEF-BAA9-6C5DD59DA852}" presName="arrow" presStyleLbl="alignNode1" presStyleIdx="4" presStyleCnt="5"/>
      <dgm:spPr/>
    </dgm:pt>
    <dgm:pt modelId="{990CDA6E-9FCA-42CB-9D5B-E8AAF4967771}" type="pres">
      <dgm:prSet presAssocID="{1A27E12D-7310-4AEF-BAA9-6C5DD59DA852}" presName="descendantArrow" presStyleLbl="bgAccFollowNode1" presStyleIdx="4" presStyleCnt="5"/>
      <dgm:spPr/>
    </dgm:pt>
  </dgm:ptLst>
  <dgm:cxnLst>
    <dgm:cxn modelId="{69689F08-1870-F241-B52E-C93DA89212F4}" type="presOf" srcId="{9B0E71B6-B313-BA4A-9961-2A95651C4B7B}" destId="{0202C617-2213-FA48-85EC-9DE7E7806F6B}" srcOrd="0" destOrd="0" presId="urn:microsoft.com/office/officeart/2016/7/layout/VerticalDownArrowProcess"/>
    <dgm:cxn modelId="{A19F4813-B946-594B-890C-345EA43C1154}" srcId="{8EEF2996-C142-C94B-8878-AE8E881A0A92}" destId="{C9F88957-7641-D141-BEEF-1A8A66800819}" srcOrd="0" destOrd="0" parTransId="{B1B36EB3-4258-BE49-9ABE-9719DE7C9C67}" sibTransId="{19222426-908B-8448-9CCA-F8FA78874BFC}"/>
    <dgm:cxn modelId="{C24CCF35-F3A3-594B-8AFA-EC2F4A336893}" srcId="{9B0E71B6-B313-BA4A-9961-2A95651C4B7B}" destId="{1A27E12D-7310-4AEF-BAA9-6C5DD59DA852}" srcOrd="0" destOrd="0" parTransId="{53ED531C-CC25-4E27-A35F-6E8A560CA002}" sibTransId="{239E5DCA-0340-4EBC-86E3-D37D7974448E}"/>
    <dgm:cxn modelId="{7C1C313A-34B6-4449-B465-BDC0F9EF4912}" type="presOf" srcId="{F24EFDE8-4B84-492C-85C2-41F5B91A04A8}" destId="{DF2141DF-3F77-0049-84C3-760B5A6BABDB}" srcOrd="0" destOrd="0" presId="urn:microsoft.com/office/officeart/2016/7/layout/VerticalDownArrowProcess"/>
    <dgm:cxn modelId="{85CDD23C-8344-4943-AEDA-72C8B8C1EB24}" type="presOf" srcId="{1A27E12D-7310-4AEF-BAA9-6C5DD59DA852}" destId="{08115C01-F9EC-47BC-972F-51D97B7C49DA}" srcOrd="0" destOrd="0" presId="urn:microsoft.com/office/officeart/2016/7/layout/VerticalDownArrowProcess"/>
    <dgm:cxn modelId="{AED10A42-F58C-9F44-ADD2-4CFDB458927F}" type="presOf" srcId="{26A10022-B934-4CAB-989D-4C1B255550CC}" destId="{524B753B-0187-B54D-92C5-9102E054CBDE}" srcOrd="0" destOrd="0" presId="urn:microsoft.com/office/officeart/2016/7/layout/VerticalDownArrowProcess"/>
    <dgm:cxn modelId="{7517E342-ACB1-4344-A212-120C4219F258}" type="presOf" srcId="{66BCFF34-8AC1-461E-BD9B-CD4ED5E734AE}" destId="{87084E19-7A44-F544-A949-BCE7DE3567EF}" srcOrd="0" destOrd="0" presId="urn:microsoft.com/office/officeart/2016/7/layout/VerticalDownArrowProcess"/>
    <dgm:cxn modelId="{D5062A57-B2E9-A04F-8163-67E0BA7970C5}" srcId="{9B0E71B6-B313-BA4A-9961-2A95651C4B7B}" destId="{2EC1BB5B-45E1-456B-B1BE-0C04D469594B}" srcOrd="1" destOrd="0" parTransId="{4E01B218-6755-49AA-BB38-41BF237CAA6B}" sibTransId="{400B1411-E3BD-478E-ADC6-F533C90124F9}"/>
    <dgm:cxn modelId="{A971B65F-34E0-C54D-8850-3B88A9A8DA3B}" type="presOf" srcId="{8EEF2996-C142-C94B-8878-AE8E881A0A92}" destId="{BED7C5D1-B405-6E4A-86D2-1CB03603912E}" srcOrd="0" destOrd="0" presId="urn:microsoft.com/office/officeart/2016/7/layout/VerticalDownArrowProcess"/>
    <dgm:cxn modelId="{3F417686-DEE5-824D-A957-33008086A066}" srcId="{9B0E71B6-B313-BA4A-9961-2A95651C4B7B}" destId="{8EEF2996-C142-C94B-8878-AE8E881A0A92}" srcOrd="4" destOrd="0" parTransId="{23C00CA4-E40E-4F4E-92FA-2F8100958BB6}" sibTransId="{BBD58BDE-C754-214C-A06C-A7F3120F607D}"/>
    <dgm:cxn modelId="{396C6687-3D19-414B-ACBB-D40A9FBA5B22}" type="presOf" srcId="{1A27E12D-7310-4AEF-BAA9-6C5DD59DA852}" destId="{E8EAE17B-F874-4C2C-9DC3-CB804EB4E62B}" srcOrd="1" destOrd="0" presId="urn:microsoft.com/office/officeart/2016/7/layout/VerticalDownArrowProcess"/>
    <dgm:cxn modelId="{2B80C189-C581-3346-BD86-C92417C254D1}" srcId="{62BB39FC-F9DB-3842-A901-342639152AF6}" destId="{3FE6C1C4-1CE9-184E-A547-CD33B398E973}" srcOrd="0" destOrd="0" parTransId="{50A51CC8-DBB4-FA44-87C0-B137E1385060}" sibTransId="{C271F4E8-B44C-8345-93B1-67CF03DFA2C9}"/>
    <dgm:cxn modelId="{8BE72D95-B2CD-1042-BA8F-AF91A772B304}" type="presOf" srcId="{2EC1BB5B-45E1-456B-B1BE-0C04D469594B}" destId="{D9A82494-5440-DA4B-8284-502412AB7039}" srcOrd="1" destOrd="0" presId="urn:microsoft.com/office/officeart/2016/7/layout/VerticalDownArrowProcess"/>
    <dgm:cxn modelId="{2A01E0A0-DB52-EE40-BAD5-0E7810AFBDDB}" srcId="{9B0E71B6-B313-BA4A-9961-2A95651C4B7B}" destId="{66BCFF34-8AC1-461E-BD9B-CD4ED5E734AE}" srcOrd="2" destOrd="0" parTransId="{9CAAE677-6714-497A-BCA2-A2434F5B4542}" sibTransId="{AD8D3046-54DA-4EB0-A288-80CC8FF0D154}"/>
    <dgm:cxn modelId="{5A50E0A4-BBF5-4B31-BE7F-70C0FBF1F168}" srcId="{1A27E12D-7310-4AEF-BAA9-6C5DD59DA852}" destId="{97F712D5-E82A-411D-AA22-10A6D5D6C1C0}" srcOrd="0" destOrd="0" parTransId="{EF13DF1D-41DE-41D2-AD9E-5941439D97EC}" sibTransId="{C39ED95D-4548-4AD4-A703-966E7DDCFCDC}"/>
    <dgm:cxn modelId="{5A6562A8-0E8A-9B4D-9B23-407411DB7B3C}" type="presOf" srcId="{C9F88957-7641-D141-BEEF-1A8A66800819}" destId="{04634C35-2FE3-2346-A2CE-C6A5A0C3C9B3}" srcOrd="0" destOrd="0" presId="urn:microsoft.com/office/officeart/2016/7/layout/VerticalDownArrowProcess"/>
    <dgm:cxn modelId="{6D40C2AA-E54C-8A4E-8AF3-0B608C4840FA}" srcId="{66BCFF34-8AC1-461E-BD9B-CD4ED5E734AE}" destId="{F24EFDE8-4B84-492C-85C2-41F5B91A04A8}" srcOrd="0" destOrd="0" parTransId="{7D050234-9C90-4E79-B9CA-2C0EF12DFB99}" sibTransId="{AA1808A8-CD2A-4CF4-81C6-2971B8146E93}"/>
    <dgm:cxn modelId="{2BD201AD-B56A-AE4C-BC5A-6679CA6EB1BA}" type="presOf" srcId="{2EC1BB5B-45E1-456B-B1BE-0C04D469594B}" destId="{D5B1DC83-21DE-CC44-B0E6-A504E73C7317}" srcOrd="0" destOrd="0" presId="urn:microsoft.com/office/officeart/2016/7/layout/VerticalDownArrowProcess"/>
    <dgm:cxn modelId="{6EDBF5B1-7A8B-AE4C-A355-7C9D694E82F8}" type="presOf" srcId="{62BB39FC-F9DB-3842-A901-342639152AF6}" destId="{8D2E8DAE-09DE-8547-9BC4-985F0F723FE6}" srcOrd="0" destOrd="0" presId="urn:microsoft.com/office/officeart/2016/7/layout/VerticalDownArrowProcess"/>
    <dgm:cxn modelId="{E8CC7DB8-7624-6C40-8FA1-6C2A152D79D2}" type="presOf" srcId="{97F712D5-E82A-411D-AA22-10A6D5D6C1C0}" destId="{990CDA6E-9FCA-42CB-9D5B-E8AAF4967771}" srcOrd="0" destOrd="0" presId="urn:microsoft.com/office/officeart/2016/7/layout/VerticalDownArrowProcess"/>
    <dgm:cxn modelId="{EBAC12D5-9D74-4C41-AF6A-8F7875C3934E}" type="presOf" srcId="{66BCFF34-8AC1-461E-BD9B-CD4ED5E734AE}" destId="{ACA29BCE-A195-024F-BE7E-C4EB18D7F45D}" srcOrd="1" destOrd="0" presId="urn:microsoft.com/office/officeart/2016/7/layout/VerticalDownArrowProcess"/>
    <dgm:cxn modelId="{83B5C4E1-7522-0543-AED3-D3653A507C8A}" type="presOf" srcId="{62BB39FC-F9DB-3842-A901-342639152AF6}" destId="{3B4F7D1F-1E28-9142-9261-AF9977DDF33D}" srcOrd="1" destOrd="0" presId="urn:microsoft.com/office/officeart/2016/7/layout/VerticalDownArrowProcess"/>
    <dgm:cxn modelId="{8C7B30E8-5192-AE43-B386-BEA18C0D5FCA}" srcId="{2EC1BB5B-45E1-456B-B1BE-0C04D469594B}" destId="{26A10022-B934-4CAB-989D-4C1B255550CC}" srcOrd="0" destOrd="0" parTransId="{77C0F897-1199-4811-B282-32F38BB67639}" sibTransId="{54E50B82-9821-47D2-A507-7B3292506B71}"/>
    <dgm:cxn modelId="{4F2B58FB-4CDB-A545-B8F8-4A4B79DF640B}" type="presOf" srcId="{3FE6C1C4-1CE9-184E-A547-CD33B398E973}" destId="{110AD8A5-054A-0241-9215-36C19B9D431D}" srcOrd="0" destOrd="0" presId="urn:microsoft.com/office/officeart/2016/7/layout/VerticalDownArrowProcess"/>
    <dgm:cxn modelId="{EA3F73FE-42FD-A943-9E4F-EBD6441EAD25}" srcId="{9B0E71B6-B313-BA4A-9961-2A95651C4B7B}" destId="{62BB39FC-F9DB-3842-A901-342639152AF6}" srcOrd="3" destOrd="0" parTransId="{F43227C9-B4F9-7747-BED8-6F8668B0F6FE}" sibTransId="{3F40EEDF-2EDF-CF46-B550-22A2FE1B4B32}"/>
    <dgm:cxn modelId="{6A7AB7B0-34E9-1446-B11E-241B0F1BB745}" type="presParOf" srcId="{0202C617-2213-FA48-85EC-9DE7E7806F6B}" destId="{71AFACA7-2EE9-334B-9731-4DBA9916AB54}" srcOrd="0" destOrd="0" presId="urn:microsoft.com/office/officeart/2016/7/layout/VerticalDownArrowProcess"/>
    <dgm:cxn modelId="{519AF71F-154E-3149-B601-627521D4016D}" type="presParOf" srcId="{71AFACA7-2EE9-334B-9731-4DBA9916AB54}" destId="{BED7C5D1-B405-6E4A-86D2-1CB03603912E}" srcOrd="0" destOrd="0" presId="urn:microsoft.com/office/officeart/2016/7/layout/VerticalDownArrowProcess"/>
    <dgm:cxn modelId="{7950EF98-9488-9E43-8854-3D307F3CC670}" type="presParOf" srcId="{71AFACA7-2EE9-334B-9731-4DBA9916AB54}" destId="{04634C35-2FE3-2346-A2CE-C6A5A0C3C9B3}" srcOrd="1" destOrd="0" presId="urn:microsoft.com/office/officeart/2016/7/layout/VerticalDownArrowProcess"/>
    <dgm:cxn modelId="{BECFC612-71FB-EA42-831C-57651F1BDE9F}" type="presParOf" srcId="{0202C617-2213-FA48-85EC-9DE7E7806F6B}" destId="{77FC4C61-BD9A-8542-90D8-B80811F64DD4}" srcOrd="1" destOrd="0" presId="urn:microsoft.com/office/officeart/2016/7/layout/VerticalDownArrowProcess"/>
    <dgm:cxn modelId="{637D7500-21C5-4B40-9982-511CA4F28634}" type="presParOf" srcId="{0202C617-2213-FA48-85EC-9DE7E7806F6B}" destId="{6951FE71-63D6-E542-8A4E-565857ABFC7D}" srcOrd="2" destOrd="0" presId="urn:microsoft.com/office/officeart/2016/7/layout/VerticalDownArrowProcess"/>
    <dgm:cxn modelId="{570C0F36-FD8C-BE4B-9CC4-B28689FCAB9A}" type="presParOf" srcId="{6951FE71-63D6-E542-8A4E-565857ABFC7D}" destId="{8D2E8DAE-09DE-8547-9BC4-985F0F723FE6}" srcOrd="0" destOrd="0" presId="urn:microsoft.com/office/officeart/2016/7/layout/VerticalDownArrowProcess"/>
    <dgm:cxn modelId="{F274CD48-8FA8-DD4D-9968-0EB884671E1F}" type="presParOf" srcId="{6951FE71-63D6-E542-8A4E-565857ABFC7D}" destId="{3B4F7D1F-1E28-9142-9261-AF9977DDF33D}" srcOrd="1" destOrd="0" presId="urn:microsoft.com/office/officeart/2016/7/layout/VerticalDownArrowProcess"/>
    <dgm:cxn modelId="{9EA044C8-A388-1A42-92EF-C200D0A14A94}" type="presParOf" srcId="{6951FE71-63D6-E542-8A4E-565857ABFC7D}" destId="{110AD8A5-054A-0241-9215-36C19B9D431D}" srcOrd="2" destOrd="0" presId="urn:microsoft.com/office/officeart/2016/7/layout/VerticalDownArrowProcess"/>
    <dgm:cxn modelId="{45B5299B-3BFB-284A-8818-16A45DD7C924}" type="presParOf" srcId="{0202C617-2213-FA48-85EC-9DE7E7806F6B}" destId="{CF408FBF-A4F8-C24E-89A6-8A8F07068327}" srcOrd="3" destOrd="0" presId="urn:microsoft.com/office/officeart/2016/7/layout/VerticalDownArrowProcess"/>
    <dgm:cxn modelId="{4CFE451C-712F-7B4A-99AA-734CDC062203}" type="presParOf" srcId="{0202C617-2213-FA48-85EC-9DE7E7806F6B}" destId="{A5A2CDBD-CEB1-0B4E-A8FE-F34D7B1C25C1}" srcOrd="4" destOrd="0" presId="urn:microsoft.com/office/officeart/2016/7/layout/VerticalDownArrowProcess"/>
    <dgm:cxn modelId="{11951966-E332-9D4C-84F2-2E8A414F2628}" type="presParOf" srcId="{A5A2CDBD-CEB1-0B4E-A8FE-F34D7B1C25C1}" destId="{87084E19-7A44-F544-A949-BCE7DE3567EF}" srcOrd="0" destOrd="0" presId="urn:microsoft.com/office/officeart/2016/7/layout/VerticalDownArrowProcess"/>
    <dgm:cxn modelId="{E596B6FB-0B91-B04D-B94C-F65F4FA72C36}" type="presParOf" srcId="{A5A2CDBD-CEB1-0B4E-A8FE-F34D7B1C25C1}" destId="{ACA29BCE-A195-024F-BE7E-C4EB18D7F45D}" srcOrd="1" destOrd="0" presId="urn:microsoft.com/office/officeart/2016/7/layout/VerticalDownArrowProcess"/>
    <dgm:cxn modelId="{F41971C9-ABA3-914F-8DA2-E3C4802E64F0}" type="presParOf" srcId="{A5A2CDBD-CEB1-0B4E-A8FE-F34D7B1C25C1}" destId="{DF2141DF-3F77-0049-84C3-760B5A6BABDB}" srcOrd="2" destOrd="0" presId="urn:microsoft.com/office/officeart/2016/7/layout/VerticalDownArrowProcess"/>
    <dgm:cxn modelId="{C4FFA6AE-FA3D-AB46-8000-C80FE44A049D}" type="presParOf" srcId="{0202C617-2213-FA48-85EC-9DE7E7806F6B}" destId="{7D3EE2FB-DAA3-7047-B5FA-16F1856E7192}" srcOrd="5" destOrd="0" presId="urn:microsoft.com/office/officeart/2016/7/layout/VerticalDownArrowProcess"/>
    <dgm:cxn modelId="{DC8F1AF5-DCF4-244D-BD30-BC2075830681}" type="presParOf" srcId="{0202C617-2213-FA48-85EC-9DE7E7806F6B}" destId="{D75B0408-4A39-B141-BA4E-58B27CA3A870}" srcOrd="6" destOrd="0" presId="urn:microsoft.com/office/officeart/2016/7/layout/VerticalDownArrowProcess"/>
    <dgm:cxn modelId="{975310D3-E6F9-654A-B851-0463729A8C59}" type="presParOf" srcId="{D75B0408-4A39-B141-BA4E-58B27CA3A870}" destId="{D5B1DC83-21DE-CC44-B0E6-A504E73C7317}" srcOrd="0" destOrd="0" presId="urn:microsoft.com/office/officeart/2016/7/layout/VerticalDownArrowProcess"/>
    <dgm:cxn modelId="{2FDF5029-5843-2D43-97B9-F2D887B8DE05}" type="presParOf" srcId="{D75B0408-4A39-B141-BA4E-58B27CA3A870}" destId="{D9A82494-5440-DA4B-8284-502412AB7039}" srcOrd="1" destOrd="0" presId="urn:microsoft.com/office/officeart/2016/7/layout/VerticalDownArrowProcess"/>
    <dgm:cxn modelId="{8F9A9B92-9624-6446-A877-121987BC3340}" type="presParOf" srcId="{D75B0408-4A39-B141-BA4E-58B27CA3A870}" destId="{524B753B-0187-B54D-92C5-9102E054CBDE}" srcOrd="2" destOrd="0" presId="urn:microsoft.com/office/officeart/2016/7/layout/VerticalDownArrowProcess"/>
    <dgm:cxn modelId="{C642F8E6-E600-BA40-BCD3-BCFCA9EB2F5C}" type="presParOf" srcId="{0202C617-2213-FA48-85EC-9DE7E7806F6B}" destId="{8C55B818-DDD6-49DA-AB96-800047BF4196}" srcOrd="7" destOrd="0" presId="urn:microsoft.com/office/officeart/2016/7/layout/VerticalDownArrowProcess"/>
    <dgm:cxn modelId="{54A594E0-650A-F747-9CE2-22C05E14D900}" type="presParOf" srcId="{0202C617-2213-FA48-85EC-9DE7E7806F6B}" destId="{A0F204F9-19E8-454A-971A-B42722C557F7}" srcOrd="8" destOrd="0" presId="urn:microsoft.com/office/officeart/2016/7/layout/VerticalDownArrowProcess"/>
    <dgm:cxn modelId="{51859707-F3CC-2047-875E-FEC2BD80BEBC}" type="presParOf" srcId="{A0F204F9-19E8-454A-971A-B42722C557F7}" destId="{08115C01-F9EC-47BC-972F-51D97B7C49DA}" srcOrd="0" destOrd="0" presId="urn:microsoft.com/office/officeart/2016/7/layout/VerticalDownArrowProcess"/>
    <dgm:cxn modelId="{52C77556-810A-F940-AD18-B3D4CC83C31B}" type="presParOf" srcId="{A0F204F9-19E8-454A-971A-B42722C557F7}" destId="{E8EAE17B-F874-4C2C-9DC3-CB804EB4E62B}" srcOrd="1" destOrd="0" presId="urn:microsoft.com/office/officeart/2016/7/layout/VerticalDownArrowProcess"/>
    <dgm:cxn modelId="{651178E5-88EA-094A-9ED4-795CA4928B8E}" type="presParOf" srcId="{A0F204F9-19E8-454A-971A-B42722C557F7}" destId="{990CDA6E-9FCA-42CB-9D5B-E8AAF49677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4E33D-E421-40A1-88E2-A0EEEE0C2A82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E4D95A-50B8-491C-9C45-D612EC52C5C1}">
      <dgm:prSet custT="1"/>
      <dgm:spPr/>
      <dgm:t>
        <a:bodyPr/>
        <a:lstStyle/>
        <a:p>
          <a:r>
            <a:rPr lang="en-US" sz="2000"/>
            <a:t>Kaggle dataset titled “CAPTCHA Images”. </a:t>
          </a:r>
        </a:p>
      </dgm:t>
    </dgm:pt>
    <dgm:pt modelId="{96DEF16D-2A0F-4917-A1AE-CCF0779939C9}" type="parTrans" cxnId="{2E82E429-9183-44D7-8300-67E3EDB7BF7E}">
      <dgm:prSet/>
      <dgm:spPr/>
      <dgm:t>
        <a:bodyPr/>
        <a:lstStyle/>
        <a:p>
          <a:endParaRPr lang="en-US" sz="1600"/>
        </a:p>
      </dgm:t>
    </dgm:pt>
    <dgm:pt modelId="{2016DB96-D1DA-4939-A2F8-8AD049783A20}" type="sibTrans" cxnId="{2E82E429-9183-44D7-8300-67E3EDB7BF7E}">
      <dgm:prSet/>
      <dgm:spPr/>
      <dgm:t>
        <a:bodyPr/>
        <a:lstStyle/>
        <a:p>
          <a:endParaRPr lang="en-US" sz="1600"/>
        </a:p>
      </dgm:t>
    </dgm:pt>
    <dgm:pt modelId="{A72574CE-C2BA-4C56-9C86-9814BCD3DD82}">
      <dgm:prSet custT="1"/>
      <dgm:spPr/>
      <dgm:t>
        <a:bodyPr/>
        <a:lstStyle/>
        <a:p>
          <a:r>
            <a:rPr lang="en-US" sz="2000"/>
            <a:t>Collection of 1070 CAPTCHA 200 X 50 PNG and JPG images. </a:t>
          </a:r>
        </a:p>
      </dgm:t>
    </dgm:pt>
    <dgm:pt modelId="{161C81CB-9847-4921-A316-D4D730C44252}" type="parTrans" cxnId="{FC4CA049-CACF-4019-BE2A-4BBA38B1D8DE}">
      <dgm:prSet/>
      <dgm:spPr/>
      <dgm:t>
        <a:bodyPr/>
        <a:lstStyle/>
        <a:p>
          <a:endParaRPr lang="en-US" sz="1600"/>
        </a:p>
      </dgm:t>
    </dgm:pt>
    <dgm:pt modelId="{9B9C5A46-040E-40F6-80A0-06AACF015C30}" type="sibTrans" cxnId="{FC4CA049-CACF-4019-BE2A-4BBA38B1D8DE}">
      <dgm:prSet/>
      <dgm:spPr/>
      <dgm:t>
        <a:bodyPr/>
        <a:lstStyle/>
        <a:p>
          <a:endParaRPr lang="en-US" sz="1600"/>
        </a:p>
      </dgm:t>
    </dgm:pt>
    <dgm:pt modelId="{FA5E033F-A330-405B-9AF6-67C50F1A7257}">
      <dgm:prSet custT="1"/>
      <dgm:spPr/>
      <dgm:t>
        <a:bodyPr/>
        <a:lstStyle/>
        <a:p>
          <a:r>
            <a:rPr lang="en-US" sz="2000"/>
            <a:t>Series of 5 letter strings that consist of alphanumeric characters that have noise applied to them like blurs, lines, and distortions. </a:t>
          </a:r>
        </a:p>
      </dgm:t>
    </dgm:pt>
    <dgm:pt modelId="{FCB72EC3-12A1-442F-841E-C9BF08E16F87}" type="parTrans" cxnId="{BDBBEAFE-1E90-4F17-8676-ECB5D07489A7}">
      <dgm:prSet/>
      <dgm:spPr/>
      <dgm:t>
        <a:bodyPr/>
        <a:lstStyle/>
        <a:p>
          <a:endParaRPr lang="en-US" sz="1600"/>
        </a:p>
      </dgm:t>
    </dgm:pt>
    <dgm:pt modelId="{D535E4F5-5983-48CB-BB64-BE91D18BA624}" type="sibTrans" cxnId="{BDBBEAFE-1E90-4F17-8676-ECB5D07489A7}">
      <dgm:prSet/>
      <dgm:spPr/>
      <dgm:t>
        <a:bodyPr/>
        <a:lstStyle/>
        <a:p>
          <a:endParaRPr lang="en-US" sz="1600"/>
        </a:p>
      </dgm:t>
    </dgm:pt>
    <dgm:pt modelId="{0313E5F4-4BFE-FE4A-9153-7C5E8679997C}" type="pres">
      <dgm:prSet presAssocID="{C9F4E33D-E421-40A1-88E2-A0EEEE0C2A82}" presName="linear" presStyleCnt="0">
        <dgm:presLayoutVars>
          <dgm:animLvl val="lvl"/>
          <dgm:resizeHandles val="exact"/>
        </dgm:presLayoutVars>
      </dgm:prSet>
      <dgm:spPr/>
    </dgm:pt>
    <dgm:pt modelId="{00F50EF4-B152-1E4A-9F37-19C2703D090B}" type="pres">
      <dgm:prSet presAssocID="{29E4D95A-50B8-491C-9C45-D612EC52C5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18EAF4-9BBA-3041-B6F4-150B0E0DE36C}" type="pres">
      <dgm:prSet presAssocID="{2016DB96-D1DA-4939-A2F8-8AD049783A20}" presName="spacer" presStyleCnt="0"/>
      <dgm:spPr/>
    </dgm:pt>
    <dgm:pt modelId="{008A9987-A5A8-B943-B673-39991F86522C}" type="pres">
      <dgm:prSet presAssocID="{A72574CE-C2BA-4C56-9C86-9814BCD3DD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5AF857-EBD6-044C-91DB-536D42EEE246}" type="pres">
      <dgm:prSet presAssocID="{9B9C5A46-040E-40F6-80A0-06AACF015C30}" presName="spacer" presStyleCnt="0"/>
      <dgm:spPr/>
    </dgm:pt>
    <dgm:pt modelId="{BD802F98-6297-3F4F-9C5C-16AA86639ED3}" type="pres">
      <dgm:prSet presAssocID="{FA5E033F-A330-405B-9AF6-67C50F1A72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B9600C-F917-C24F-B6F9-B15EE15EB191}" type="presOf" srcId="{C9F4E33D-E421-40A1-88E2-A0EEEE0C2A82}" destId="{0313E5F4-4BFE-FE4A-9153-7C5E8679997C}" srcOrd="0" destOrd="0" presId="urn:microsoft.com/office/officeart/2005/8/layout/vList2"/>
    <dgm:cxn modelId="{7AA37723-AF4A-A747-88DF-AEE69BD087E2}" type="presOf" srcId="{A72574CE-C2BA-4C56-9C86-9814BCD3DD82}" destId="{008A9987-A5A8-B943-B673-39991F86522C}" srcOrd="0" destOrd="0" presId="urn:microsoft.com/office/officeart/2005/8/layout/vList2"/>
    <dgm:cxn modelId="{2E82E429-9183-44D7-8300-67E3EDB7BF7E}" srcId="{C9F4E33D-E421-40A1-88E2-A0EEEE0C2A82}" destId="{29E4D95A-50B8-491C-9C45-D612EC52C5C1}" srcOrd="0" destOrd="0" parTransId="{96DEF16D-2A0F-4917-A1AE-CCF0779939C9}" sibTransId="{2016DB96-D1DA-4939-A2F8-8AD049783A20}"/>
    <dgm:cxn modelId="{FC4CA049-CACF-4019-BE2A-4BBA38B1D8DE}" srcId="{C9F4E33D-E421-40A1-88E2-A0EEEE0C2A82}" destId="{A72574CE-C2BA-4C56-9C86-9814BCD3DD82}" srcOrd="1" destOrd="0" parTransId="{161C81CB-9847-4921-A316-D4D730C44252}" sibTransId="{9B9C5A46-040E-40F6-80A0-06AACF015C30}"/>
    <dgm:cxn modelId="{50678072-ED0D-1445-921A-CC6C59F0B891}" type="presOf" srcId="{29E4D95A-50B8-491C-9C45-D612EC52C5C1}" destId="{00F50EF4-B152-1E4A-9F37-19C2703D090B}" srcOrd="0" destOrd="0" presId="urn:microsoft.com/office/officeart/2005/8/layout/vList2"/>
    <dgm:cxn modelId="{E4A1DCC8-A634-894E-B546-792FB8B89DF6}" type="presOf" srcId="{FA5E033F-A330-405B-9AF6-67C50F1A7257}" destId="{BD802F98-6297-3F4F-9C5C-16AA86639ED3}" srcOrd="0" destOrd="0" presId="urn:microsoft.com/office/officeart/2005/8/layout/vList2"/>
    <dgm:cxn modelId="{BDBBEAFE-1E90-4F17-8676-ECB5D07489A7}" srcId="{C9F4E33D-E421-40A1-88E2-A0EEEE0C2A82}" destId="{FA5E033F-A330-405B-9AF6-67C50F1A7257}" srcOrd="2" destOrd="0" parTransId="{FCB72EC3-12A1-442F-841E-C9BF08E16F87}" sibTransId="{D535E4F5-5983-48CB-BB64-BE91D18BA624}"/>
    <dgm:cxn modelId="{2B31E077-6E27-6643-B30E-BBAF2DAEE5CE}" type="presParOf" srcId="{0313E5F4-4BFE-FE4A-9153-7C5E8679997C}" destId="{00F50EF4-B152-1E4A-9F37-19C2703D090B}" srcOrd="0" destOrd="0" presId="urn:microsoft.com/office/officeart/2005/8/layout/vList2"/>
    <dgm:cxn modelId="{DCAB8DCC-2CF3-5446-804A-08BEBF55E9B6}" type="presParOf" srcId="{0313E5F4-4BFE-FE4A-9153-7C5E8679997C}" destId="{C218EAF4-9BBA-3041-B6F4-150B0E0DE36C}" srcOrd="1" destOrd="0" presId="urn:microsoft.com/office/officeart/2005/8/layout/vList2"/>
    <dgm:cxn modelId="{EF11FFD9-2EA3-264D-95F6-3DBBF0E654F2}" type="presParOf" srcId="{0313E5F4-4BFE-FE4A-9153-7C5E8679997C}" destId="{008A9987-A5A8-B943-B673-39991F86522C}" srcOrd="2" destOrd="0" presId="urn:microsoft.com/office/officeart/2005/8/layout/vList2"/>
    <dgm:cxn modelId="{42381FD3-2000-1F43-B8FE-7B6347BDB636}" type="presParOf" srcId="{0313E5F4-4BFE-FE4A-9153-7C5E8679997C}" destId="{F15AF857-EBD6-044C-91DB-536D42EEE246}" srcOrd="3" destOrd="0" presId="urn:microsoft.com/office/officeart/2005/8/layout/vList2"/>
    <dgm:cxn modelId="{D44F3FF8-5580-BC4F-A931-CAA86BA5DC91}" type="presParOf" srcId="{0313E5F4-4BFE-FE4A-9153-7C5E8679997C}" destId="{BD802F98-6297-3F4F-9C5C-16AA86639E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CA334-1463-9949-BD33-A23F592BFB17}" type="doc">
      <dgm:prSet loTypeId="urn:microsoft.com/office/officeart/2005/8/layout/hierarchy4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DE9E21E-A354-EA4C-ADC8-1CC9EEA66565}">
      <dgm:prSet phldrT="[Text]"/>
      <dgm:spPr/>
      <dgm:t>
        <a:bodyPr/>
        <a:lstStyle/>
        <a:p>
          <a:pPr rtl="0"/>
          <a:r>
            <a:rPr lang="en-GB" dirty="0">
              <a:latin typeface="+mn-lt"/>
            </a:rPr>
            <a:t>Normalization</a:t>
          </a:r>
        </a:p>
      </dgm:t>
    </dgm:pt>
    <dgm:pt modelId="{A53C198D-D7C6-F64D-99C5-8FABAF70FF72}" type="parTrans" cxnId="{B1F17B9D-9CC2-BD41-847A-89B0F2E582EF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F369D84E-A4BA-DE4F-B889-262BC437E079}" type="sibTrans" cxnId="{B1F17B9D-9CC2-BD41-847A-89B0F2E582EF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7FED6E3A-0BBA-F147-BF48-C2020A01BCD4}">
      <dgm:prSet phldrT="[Text]" phldr="0"/>
      <dgm:spPr/>
      <dgm:t>
        <a:bodyPr/>
        <a:lstStyle/>
        <a:p>
          <a:pPr rtl="0"/>
          <a:r>
            <a:rPr lang="en-GB">
              <a:latin typeface="+mn-lt"/>
            </a:rPr>
            <a:t> To re-shape image labels</a:t>
          </a:r>
        </a:p>
      </dgm:t>
    </dgm:pt>
    <dgm:pt modelId="{54094F63-75E1-5741-A8A5-9545860BC550}" type="parTrans" cxnId="{421B84F2-2EF1-0B46-8904-813E6A4FF2F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EED80E6A-86AA-DB4A-9055-5F26968C457B}" type="sibTrans" cxnId="{421B84F2-2EF1-0B46-8904-813E6A4FF2F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4BB7E27D-0880-4A98-894C-9AEED2C041F9}">
      <dgm:prSet phldr="0"/>
      <dgm:spPr/>
      <dgm:t>
        <a:bodyPr/>
        <a:lstStyle/>
        <a:p>
          <a:pPr rtl="0"/>
          <a:r>
            <a:rPr lang="en-GB">
              <a:latin typeface="+mn-lt"/>
            </a:rPr>
            <a:t>One-hot Encoding</a:t>
          </a:r>
        </a:p>
      </dgm:t>
    </dgm:pt>
    <dgm:pt modelId="{C9CB901E-2803-4A5E-BAF5-288894FD8743}" type="parTrans" cxnId="{DA6D4460-4742-4832-8FF4-766F58F6F3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B8D7526-6244-47D7-B93C-EDEEE62C5D2C}" type="sibTrans" cxnId="{DA6D4460-4742-4832-8FF4-766F58F6F3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7ADE03A-F4BA-4F19-82B9-D160B580A0E6}">
      <dgm:prSet phldr="0"/>
      <dgm:spPr/>
      <dgm:t>
        <a:bodyPr/>
        <a:lstStyle/>
        <a:p>
          <a:pPr rtl="0"/>
          <a:r>
            <a:rPr lang="en-GB">
              <a:latin typeface="+mn-lt"/>
            </a:rPr>
            <a:t> To standardize to  [0,1]</a:t>
          </a:r>
        </a:p>
      </dgm:t>
    </dgm:pt>
    <dgm:pt modelId="{6DCD08E4-A164-4884-8525-CEDFD5C7D317}" type="parTrans" cxnId="{AE94DFDE-9088-42CC-A844-F802DD71905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8D397A-0133-4D84-864D-BCC30BCD1E45}" type="sibTrans" cxnId="{AE94DFDE-9088-42CC-A844-F802DD71905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3B692DF-529F-EE49-89DA-50D971941E49}" type="pres">
      <dgm:prSet presAssocID="{D53CA334-1463-9949-BD33-A23F592BFB1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63B788-D5FB-4D81-BC06-56C16270322C}" type="pres">
      <dgm:prSet presAssocID="{3DE9E21E-A354-EA4C-ADC8-1CC9EEA66565}" presName="vertOne" presStyleCnt="0"/>
      <dgm:spPr/>
    </dgm:pt>
    <dgm:pt modelId="{C4CF52D1-4412-4FCA-97BC-8D13D56E3E50}" type="pres">
      <dgm:prSet presAssocID="{3DE9E21E-A354-EA4C-ADC8-1CC9EEA66565}" presName="txOne" presStyleLbl="node0" presStyleIdx="0" presStyleCnt="2">
        <dgm:presLayoutVars>
          <dgm:chPref val="3"/>
        </dgm:presLayoutVars>
      </dgm:prSet>
      <dgm:spPr/>
    </dgm:pt>
    <dgm:pt modelId="{4F1AEF28-D86B-4241-B643-0C1A55A41A7E}" type="pres">
      <dgm:prSet presAssocID="{3DE9E21E-A354-EA4C-ADC8-1CC9EEA66565}" presName="parTransOne" presStyleCnt="0"/>
      <dgm:spPr/>
    </dgm:pt>
    <dgm:pt modelId="{F7255C04-E1A8-4308-BEB2-FE756656D169}" type="pres">
      <dgm:prSet presAssocID="{3DE9E21E-A354-EA4C-ADC8-1CC9EEA66565}" presName="horzOne" presStyleCnt="0"/>
      <dgm:spPr/>
    </dgm:pt>
    <dgm:pt modelId="{AD26E3BB-52BE-48FF-9BD8-E0A8E00B58D2}" type="pres">
      <dgm:prSet presAssocID="{C7ADE03A-F4BA-4F19-82B9-D160B580A0E6}" presName="vertTwo" presStyleCnt="0"/>
      <dgm:spPr/>
    </dgm:pt>
    <dgm:pt modelId="{229AD289-8014-4842-96E7-B8C32F5E7124}" type="pres">
      <dgm:prSet presAssocID="{C7ADE03A-F4BA-4F19-82B9-D160B580A0E6}" presName="txTwo" presStyleLbl="node2" presStyleIdx="0" presStyleCnt="2">
        <dgm:presLayoutVars>
          <dgm:chPref val="3"/>
        </dgm:presLayoutVars>
      </dgm:prSet>
      <dgm:spPr/>
    </dgm:pt>
    <dgm:pt modelId="{18E5D30F-0DD9-4CE0-B291-335923109731}" type="pres">
      <dgm:prSet presAssocID="{C7ADE03A-F4BA-4F19-82B9-D160B580A0E6}" presName="horzTwo" presStyleCnt="0"/>
      <dgm:spPr/>
    </dgm:pt>
    <dgm:pt modelId="{A5356182-0FDF-49A3-887E-A0C87830DC22}" type="pres">
      <dgm:prSet presAssocID="{F369D84E-A4BA-DE4F-B889-262BC437E079}" presName="sibSpaceOne" presStyleCnt="0"/>
      <dgm:spPr/>
    </dgm:pt>
    <dgm:pt modelId="{3B0B3224-FCF7-4487-B537-73F2E54B49A6}" type="pres">
      <dgm:prSet presAssocID="{4BB7E27D-0880-4A98-894C-9AEED2C041F9}" presName="vertOne" presStyleCnt="0"/>
      <dgm:spPr/>
    </dgm:pt>
    <dgm:pt modelId="{2A55B216-7BE3-4D55-B805-3DB48FD9B3FF}" type="pres">
      <dgm:prSet presAssocID="{4BB7E27D-0880-4A98-894C-9AEED2C041F9}" presName="txOne" presStyleLbl="node0" presStyleIdx="1" presStyleCnt="2">
        <dgm:presLayoutVars>
          <dgm:chPref val="3"/>
        </dgm:presLayoutVars>
      </dgm:prSet>
      <dgm:spPr/>
    </dgm:pt>
    <dgm:pt modelId="{53D08B94-183E-48FF-849A-CDFC323308D8}" type="pres">
      <dgm:prSet presAssocID="{4BB7E27D-0880-4A98-894C-9AEED2C041F9}" presName="parTransOne" presStyleCnt="0"/>
      <dgm:spPr/>
    </dgm:pt>
    <dgm:pt modelId="{4BC31526-0DC3-48E6-A836-F02E9FECF99B}" type="pres">
      <dgm:prSet presAssocID="{4BB7E27D-0880-4A98-894C-9AEED2C041F9}" presName="horzOne" presStyleCnt="0"/>
      <dgm:spPr/>
    </dgm:pt>
    <dgm:pt modelId="{CE451F5D-FDA7-45FD-A8FC-9AC0605B7E2A}" type="pres">
      <dgm:prSet presAssocID="{7FED6E3A-0BBA-F147-BF48-C2020A01BCD4}" presName="vertTwo" presStyleCnt="0"/>
      <dgm:spPr/>
    </dgm:pt>
    <dgm:pt modelId="{3FC035E4-8869-4D82-86D6-AEB31AC2DB47}" type="pres">
      <dgm:prSet presAssocID="{7FED6E3A-0BBA-F147-BF48-C2020A01BCD4}" presName="txTwo" presStyleLbl="node2" presStyleIdx="1" presStyleCnt="2">
        <dgm:presLayoutVars>
          <dgm:chPref val="3"/>
        </dgm:presLayoutVars>
      </dgm:prSet>
      <dgm:spPr/>
    </dgm:pt>
    <dgm:pt modelId="{51969BE5-8DF7-47FC-899D-E5BACA021F4E}" type="pres">
      <dgm:prSet presAssocID="{7FED6E3A-0BBA-F147-BF48-C2020A01BCD4}" presName="horzTwo" presStyleCnt="0"/>
      <dgm:spPr/>
    </dgm:pt>
  </dgm:ptLst>
  <dgm:cxnLst>
    <dgm:cxn modelId="{EE753822-CC4E-4D90-8D01-90BD9506262B}" type="presOf" srcId="{C7ADE03A-F4BA-4F19-82B9-D160B580A0E6}" destId="{229AD289-8014-4842-96E7-B8C32F5E7124}" srcOrd="0" destOrd="0" presId="urn:microsoft.com/office/officeart/2005/8/layout/hierarchy4"/>
    <dgm:cxn modelId="{DA6D4460-4742-4832-8FF4-766F58F6F39B}" srcId="{D53CA334-1463-9949-BD33-A23F592BFB17}" destId="{4BB7E27D-0880-4A98-894C-9AEED2C041F9}" srcOrd="1" destOrd="0" parTransId="{C9CB901E-2803-4A5E-BAF5-288894FD8743}" sibTransId="{4B8D7526-6244-47D7-B93C-EDEEE62C5D2C}"/>
    <dgm:cxn modelId="{97A3BB75-E50C-490F-BB87-A2ACDDA81D99}" type="presOf" srcId="{7FED6E3A-0BBA-F147-BF48-C2020A01BCD4}" destId="{3FC035E4-8869-4D82-86D6-AEB31AC2DB47}" srcOrd="0" destOrd="0" presId="urn:microsoft.com/office/officeart/2005/8/layout/hierarchy4"/>
    <dgm:cxn modelId="{4B23638D-7C31-459F-B1B0-86BEEE056919}" type="presOf" srcId="{4BB7E27D-0880-4A98-894C-9AEED2C041F9}" destId="{2A55B216-7BE3-4D55-B805-3DB48FD9B3FF}" srcOrd="0" destOrd="0" presId="urn:microsoft.com/office/officeart/2005/8/layout/hierarchy4"/>
    <dgm:cxn modelId="{B1F17B9D-9CC2-BD41-847A-89B0F2E582EF}" srcId="{D53CA334-1463-9949-BD33-A23F592BFB17}" destId="{3DE9E21E-A354-EA4C-ADC8-1CC9EEA66565}" srcOrd="0" destOrd="0" parTransId="{A53C198D-D7C6-F64D-99C5-8FABAF70FF72}" sibTransId="{F369D84E-A4BA-DE4F-B889-262BC437E079}"/>
    <dgm:cxn modelId="{425A769E-2974-45CF-A7C0-2E7A85A59AC9}" type="presOf" srcId="{3DE9E21E-A354-EA4C-ADC8-1CC9EEA66565}" destId="{C4CF52D1-4412-4FCA-97BC-8D13D56E3E50}" srcOrd="0" destOrd="0" presId="urn:microsoft.com/office/officeart/2005/8/layout/hierarchy4"/>
    <dgm:cxn modelId="{CF7AC1AF-A576-404B-B74C-60AD185979E6}" type="presOf" srcId="{D53CA334-1463-9949-BD33-A23F592BFB17}" destId="{33B692DF-529F-EE49-89DA-50D971941E49}" srcOrd="0" destOrd="0" presId="urn:microsoft.com/office/officeart/2005/8/layout/hierarchy4"/>
    <dgm:cxn modelId="{AE94DFDE-9088-42CC-A844-F802DD71905B}" srcId="{3DE9E21E-A354-EA4C-ADC8-1CC9EEA66565}" destId="{C7ADE03A-F4BA-4F19-82B9-D160B580A0E6}" srcOrd="0" destOrd="0" parTransId="{6DCD08E4-A164-4884-8525-CEDFD5C7D317}" sibTransId="{2E8D397A-0133-4D84-864D-BCC30BCD1E45}"/>
    <dgm:cxn modelId="{421B84F2-2EF1-0B46-8904-813E6A4FF2F4}" srcId="{4BB7E27D-0880-4A98-894C-9AEED2C041F9}" destId="{7FED6E3A-0BBA-F147-BF48-C2020A01BCD4}" srcOrd="0" destOrd="0" parTransId="{54094F63-75E1-5741-A8A5-9545860BC550}" sibTransId="{EED80E6A-86AA-DB4A-9055-5F26968C457B}"/>
    <dgm:cxn modelId="{AF4F9CA4-DB8F-40FD-AB91-87154A65CB0F}" type="presParOf" srcId="{33B692DF-529F-EE49-89DA-50D971941E49}" destId="{4563B788-D5FB-4D81-BC06-56C16270322C}" srcOrd="0" destOrd="0" presId="urn:microsoft.com/office/officeart/2005/8/layout/hierarchy4"/>
    <dgm:cxn modelId="{BDD54AB8-D23C-438F-B1D0-E4D46C25BABB}" type="presParOf" srcId="{4563B788-D5FB-4D81-BC06-56C16270322C}" destId="{C4CF52D1-4412-4FCA-97BC-8D13D56E3E50}" srcOrd="0" destOrd="0" presId="urn:microsoft.com/office/officeart/2005/8/layout/hierarchy4"/>
    <dgm:cxn modelId="{9E83FC78-BF50-4D70-B2A4-551D780439CE}" type="presParOf" srcId="{4563B788-D5FB-4D81-BC06-56C16270322C}" destId="{4F1AEF28-D86B-4241-B643-0C1A55A41A7E}" srcOrd="1" destOrd="0" presId="urn:microsoft.com/office/officeart/2005/8/layout/hierarchy4"/>
    <dgm:cxn modelId="{91E54D05-A81F-4E28-A681-6AFFC74B65CE}" type="presParOf" srcId="{4563B788-D5FB-4D81-BC06-56C16270322C}" destId="{F7255C04-E1A8-4308-BEB2-FE756656D169}" srcOrd="2" destOrd="0" presId="urn:microsoft.com/office/officeart/2005/8/layout/hierarchy4"/>
    <dgm:cxn modelId="{2E7E7FE6-EB69-4737-B9D4-D33575936133}" type="presParOf" srcId="{F7255C04-E1A8-4308-BEB2-FE756656D169}" destId="{AD26E3BB-52BE-48FF-9BD8-E0A8E00B58D2}" srcOrd="0" destOrd="0" presId="urn:microsoft.com/office/officeart/2005/8/layout/hierarchy4"/>
    <dgm:cxn modelId="{D6569E5E-9303-488D-921E-6EDE54D09D0B}" type="presParOf" srcId="{AD26E3BB-52BE-48FF-9BD8-E0A8E00B58D2}" destId="{229AD289-8014-4842-96E7-B8C32F5E7124}" srcOrd="0" destOrd="0" presId="urn:microsoft.com/office/officeart/2005/8/layout/hierarchy4"/>
    <dgm:cxn modelId="{EB66B6B3-0FA6-4D01-A7A0-403953B448C3}" type="presParOf" srcId="{AD26E3BB-52BE-48FF-9BD8-E0A8E00B58D2}" destId="{18E5D30F-0DD9-4CE0-B291-335923109731}" srcOrd="1" destOrd="0" presId="urn:microsoft.com/office/officeart/2005/8/layout/hierarchy4"/>
    <dgm:cxn modelId="{D204B8D8-682D-4281-B829-4AA1EA5EA2CF}" type="presParOf" srcId="{33B692DF-529F-EE49-89DA-50D971941E49}" destId="{A5356182-0FDF-49A3-887E-A0C87830DC22}" srcOrd="1" destOrd="0" presId="urn:microsoft.com/office/officeart/2005/8/layout/hierarchy4"/>
    <dgm:cxn modelId="{788DE311-AA37-4159-845D-29A94687AFF0}" type="presParOf" srcId="{33B692DF-529F-EE49-89DA-50D971941E49}" destId="{3B0B3224-FCF7-4487-B537-73F2E54B49A6}" srcOrd="2" destOrd="0" presId="urn:microsoft.com/office/officeart/2005/8/layout/hierarchy4"/>
    <dgm:cxn modelId="{662BF8F7-6771-4B05-B2EA-E4398E58C829}" type="presParOf" srcId="{3B0B3224-FCF7-4487-B537-73F2E54B49A6}" destId="{2A55B216-7BE3-4D55-B805-3DB48FD9B3FF}" srcOrd="0" destOrd="0" presId="urn:microsoft.com/office/officeart/2005/8/layout/hierarchy4"/>
    <dgm:cxn modelId="{74852943-DD94-4E4B-9D6A-A8540CF3A0E1}" type="presParOf" srcId="{3B0B3224-FCF7-4487-B537-73F2E54B49A6}" destId="{53D08B94-183E-48FF-849A-CDFC323308D8}" srcOrd="1" destOrd="0" presId="urn:microsoft.com/office/officeart/2005/8/layout/hierarchy4"/>
    <dgm:cxn modelId="{AA525A12-18B0-461C-9A36-776D694AF0F6}" type="presParOf" srcId="{3B0B3224-FCF7-4487-B537-73F2E54B49A6}" destId="{4BC31526-0DC3-48E6-A836-F02E9FECF99B}" srcOrd="2" destOrd="0" presId="urn:microsoft.com/office/officeart/2005/8/layout/hierarchy4"/>
    <dgm:cxn modelId="{AF1E36D0-1366-426C-BEAD-FA569A7E4CEC}" type="presParOf" srcId="{4BC31526-0DC3-48E6-A836-F02E9FECF99B}" destId="{CE451F5D-FDA7-45FD-A8FC-9AC0605B7E2A}" srcOrd="0" destOrd="0" presId="urn:microsoft.com/office/officeart/2005/8/layout/hierarchy4"/>
    <dgm:cxn modelId="{F76AFEF6-D46A-4E9C-85E3-6D0CA4F529D9}" type="presParOf" srcId="{CE451F5D-FDA7-45FD-A8FC-9AC0605B7E2A}" destId="{3FC035E4-8869-4D82-86D6-AEB31AC2DB47}" srcOrd="0" destOrd="0" presId="urn:microsoft.com/office/officeart/2005/8/layout/hierarchy4"/>
    <dgm:cxn modelId="{3AB44DA5-D156-454B-BE3F-4FBFBE20189D}" type="presParOf" srcId="{CE451F5D-FDA7-45FD-A8FC-9AC0605B7E2A}" destId="{51969BE5-8DF7-47FC-899D-E5BACA021F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92D1F7-7305-4A28-AF47-0A746922193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98779E-F195-4DFA-A916-EE837C1066D7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Input</a:t>
          </a:r>
        </a:p>
      </dgm:t>
    </dgm:pt>
    <dgm:pt modelId="{7A21BE80-5645-4833-97D1-E4B501C917C6}" type="parTrans" cxnId="{7FDD9C2F-2828-4176-AA09-EFEDDB3D9BEE}">
      <dgm:prSet/>
      <dgm:spPr/>
      <dgm:t>
        <a:bodyPr/>
        <a:lstStyle/>
        <a:p>
          <a:endParaRPr lang="en-US"/>
        </a:p>
      </dgm:t>
    </dgm:pt>
    <dgm:pt modelId="{82DA301D-FB06-4C6B-B193-9D1BF1BE3C25}" type="sibTrans" cxnId="{7FDD9C2F-2828-4176-AA09-EFEDDB3D9BEE}">
      <dgm:prSet/>
      <dgm:spPr/>
      <dgm:t>
        <a:bodyPr/>
        <a:lstStyle/>
        <a:p>
          <a:endParaRPr lang="en-US"/>
        </a:p>
      </dgm:t>
    </dgm:pt>
    <dgm:pt modelId="{9FFB0CC0-4E96-4548-B495-AADAEEC1BDF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3E9520FD-5D2C-4D38-BD3A-7ACE61F07064}" type="parTrans" cxnId="{8DF679AB-1326-4695-8A2C-3F7B164D017E}">
      <dgm:prSet/>
      <dgm:spPr/>
      <dgm:t>
        <a:bodyPr/>
        <a:lstStyle/>
        <a:p>
          <a:endParaRPr lang="en-US"/>
        </a:p>
      </dgm:t>
    </dgm:pt>
    <dgm:pt modelId="{8D4B048F-BF79-4E34-B180-F4B62CF78A9D}" type="sibTrans" cxnId="{8DF679AB-1326-4695-8A2C-3F7B164D017E}">
      <dgm:prSet/>
      <dgm:spPr/>
      <dgm:t>
        <a:bodyPr/>
        <a:lstStyle/>
        <a:p>
          <a:endParaRPr lang="en-US"/>
        </a:p>
      </dgm:t>
    </dgm:pt>
    <dgm:pt modelId="{A9BDE2A5-7D2E-484C-B647-B8F4607DA1CE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- 0.2</a:t>
          </a:r>
        </a:p>
      </dgm:t>
    </dgm:pt>
    <dgm:pt modelId="{9EF8E783-E924-4852-A713-A63DAA731299}" type="parTrans" cxnId="{50940658-7AC2-4D57-ACED-5C98B3F1F0F8}">
      <dgm:prSet/>
      <dgm:spPr/>
      <dgm:t>
        <a:bodyPr/>
        <a:lstStyle/>
        <a:p>
          <a:endParaRPr lang="en-US"/>
        </a:p>
      </dgm:t>
    </dgm:pt>
    <dgm:pt modelId="{7C72B2B1-C312-4420-AE7B-1E3EA9448E32}" type="sibTrans" cxnId="{50940658-7AC2-4D57-ACED-5C98B3F1F0F8}">
      <dgm:prSet/>
      <dgm:spPr/>
      <dgm:t>
        <a:bodyPr/>
        <a:lstStyle/>
        <a:p>
          <a:endParaRPr lang="en-US"/>
        </a:p>
      </dgm:t>
    </dgm:pt>
    <dgm:pt modelId="{ACA52CE7-86D4-4781-A63C-32A02D84B0A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0F532AFE-F232-4F90-BB11-573DF10D7337}" type="parTrans" cxnId="{2FCA497E-7267-415D-9346-69B8F8767FAE}">
      <dgm:prSet/>
      <dgm:spPr/>
      <dgm:t>
        <a:bodyPr/>
        <a:lstStyle/>
        <a:p>
          <a:endParaRPr lang="en-US"/>
        </a:p>
      </dgm:t>
    </dgm:pt>
    <dgm:pt modelId="{58BE2F53-678D-4AC6-B5BC-3CC315016D8C}" type="sibTrans" cxnId="{2FCA497E-7267-415D-9346-69B8F8767FAE}">
      <dgm:prSet/>
      <dgm:spPr/>
      <dgm:t>
        <a:bodyPr/>
        <a:lstStyle/>
        <a:p>
          <a:endParaRPr lang="en-US"/>
        </a:p>
      </dgm:t>
    </dgm:pt>
    <dgm:pt modelId="{87F1F639-45C7-4208-8769-F20EB35C19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8A3B19A2-62AB-452F-A3C6-8CFFAACB4E9D}" type="parTrans" cxnId="{35EC403E-A3AF-451D-9DF6-71239C908BC0}">
      <dgm:prSet/>
      <dgm:spPr/>
      <dgm:t>
        <a:bodyPr/>
        <a:lstStyle/>
        <a:p>
          <a:endParaRPr lang="en-US"/>
        </a:p>
      </dgm:t>
    </dgm:pt>
    <dgm:pt modelId="{5826BBF5-5561-4B5E-AD60-7079B30D7C98}" type="sibTrans" cxnId="{35EC403E-A3AF-451D-9DF6-71239C908BC0}">
      <dgm:prSet/>
      <dgm:spPr/>
      <dgm:t>
        <a:bodyPr/>
        <a:lstStyle/>
        <a:p>
          <a:endParaRPr lang="en-US"/>
        </a:p>
      </dgm:t>
    </dgm:pt>
    <dgm:pt modelId="{991B7B33-D9B8-4A8C-B7E4-51408E5DA38B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3C26C583-02F5-46EA-B787-2C5F8E70B236}" type="parTrans" cxnId="{AAD9CEFF-BABD-4137-9C7B-1CEAD1924624}">
      <dgm:prSet/>
      <dgm:spPr/>
      <dgm:t>
        <a:bodyPr/>
        <a:lstStyle/>
        <a:p>
          <a:endParaRPr lang="en-US"/>
        </a:p>
      </dgm:t>
    </dgm:pt>
    <dgm:pt modelId="{DD57BCF3-6635-45D3-9A59-F21EA26F3432}" type="sibTrans" cxnId="{AAD9CEFF-BABD-4137-9C7B-1CEAD1924624}">
      <dgm:prSet/>
      <dgm:spPr/>
      <dgm:t>
        <a:bodyPr/>
        <a:lstStyle/>
        <a:p>
          <a:endParaRPr lang="en-US"/>
        </a:p>
      </dgm:t>
    </dgm:pt>
    <dgm:pt modelId="{B4A7F0D4-B32E-4DD8-95E7-F2BFCA545A74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0E861603-3226-4FD8-8BD4-24A06DC3A8ED}" type="parTrans" cxnId="{F770F3EF-0839-4758-B9D2-C071D6116DCC}">
      <dgm:prSet/>
      <dgm:spPr/>
      <dgm:t>
        <a:bodyPr/>
        <a:lstStyle/>
        <a:p>
          <a:endParaRPr lang="en-US"/>
        </a:p>
      </dgm:t>
    </dgm:pt>
    <dgm:pt modelId="{C2D12D7F-89CA-4ABB-A79F-6FEB2AF887D8}" type="sibTrans" cxnId="{F770F3EF-0839-4758-B9D2-C071D6116DCC}">
      <dgm:prSet/>
      <dgm:spPr/>
      <dgm:t>
        <a:bodyPr/>
        <a:lstStyle/>
        <a:p>
          <a:endParaRPr lang="en-US"/>
        </a:p>
      </dgm:t>
    </dgm:pt>
    <dgm:pt modelId="{BDA428FF-61EF-4FF0-A8D9-B42A059CBE0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F291694E-992A-4599-B33E-1F505AD5DBB2}" type="parTrans" cxnId="{FC5FD779-B578-4452-9BA1-58DC5519613E}">
      <dgm:prSet/>
      <dgm:spPr/>
      <dgm:t>
        <a:bodyPr/>
        <a:lstStyle/>
        <a:p>
          <a:endParaRPr lang="en-US"/>
        </a:p>
      </dgm:t>
    </dgm:pt>
    <dgm:pt modelId="{1765E3DB-5718-4A3B-A99E-8F5D01558198}" type="sibTrans" cxnId="{FC5FD779-B578-4452-9BA1-58DC5519613E}">
      <dgm:prSet/>
      <dgm:spPr/>
      <dgm:t>
        <a:bodyPr/>
        <a:lstStyle/>
        <a:p>
          <a:endParaRPr lang="en-US"/>
        </a:p>
      </dgm:t>
    </dgm:pt>
    <dgm:pt modelId="{18529029-2DAF-48FA-AAD0-1AFBCF8AD638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442DC5B-34E2-434B-828B-35BAB1834145}" type="parTrans" cxnId="{D0D78C8B-1221-41D4-B81D-99E75D7B3F80}">
      <dgm:prSet/>
      <dgm:spPr/>
      <dgm:t>
        <a:bodyPr/>
        <a:lstStyle/>
        <a:p>
          <a:endParaRPr lang="en-US"/>
        </a:p>
      </dgm:t>
    </dgm:pt>
    <dgm:pt modelId="{2A05F329-03C5-46A7-9986-7DCB98D0A34B}" type="sibTrans" cxnId="{D0D78C8B-1221-41D4-B81D-99E75D7B3F80}">
      <dgm:prSet/>
      <dgm:spPr/>
      <dgm:t>
        <a:bodyPr/>
        <a:lstStyle/>
        <a:p>
          <a:endParaRPr lang="en-US"/>
        </a:p>
      </dgm:t>
    </dgm:pt>
    <dgm:pt modelId="{74A3089D-9CCA-47E8-87FD-20A747720B86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8A642DF-E46E-4FB1-B78D-07FBEF80A549}" type="parTrans" cxnId="{2C0CFE78-3CF3-4578-BC13-E784573EEC0C}">
      <dgm:prSet/>
      <dgm:spPr/>
      <dgm:t>
        <a:bodyPr/>
        <a:lstStyle/>
        <a:p>
          <a:endParaRPr lang="en-US"/>
        </a:p>
      </dgm:t>
    </dgm:pt>
    <dgm:pt modelId="{2BA417A7-AB84-408E-9418-37A872E36D33}" type="sibTrans" cxnId="{2C0CFE78-3CF3-4578-BC13-E784573EEC0C}">
      <dgm:prSet/>
      <dgm:spPr/>
      <dgm:t>
        <a:bodyPr/>
        <a:lstStyle/>
        <a:p>
          <a:endParaRPr lang="en-US"/>
        </a:p>
      </dgm:t>
    </dgm:pt>
    <dgm:pt modelId="{E833B0EF-2F40-4AFB-8E51-BFA5810F61E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– 2,2</a:t>
          </a:r>
        </a:p>
      </dgm:t>
    </dgm:pt>
    <dgm:pt modelId="{13DF95F7-DF66-40E6-A267-D2058489D853}" type="parTrans" cxnId="{333E80A1-04DF-45AC-9125-1253257F5B15}">
      <dgm:prSet/>
      <dgm:spPr/>
      <dgm:t>
        <a:bodyPr/>
        <a:lstStyle/>
        <a:p>
          <a:endParaRPr lang="en-US"/>
        </a:p>
      </dgm:t>
    </dgm:pt>
    <dgm:pt modelId="{D00CBF26-24D3-44B3-931F-C04CDA213124}" type="sibTrans" cxnId="{333E80A1-04DF-45AC-9125-1253257F5B15}">
      <dgm:prSet/>
      <dgm:spPr/>
      <dgm:t>
        <a:bodyPr/>
        <a:lstStyle/>
        <a:p>
          <a:endParaRPr lang="en-US"/>
        </a:p>
      </dgm:t>
    </dgm:pt>
    <dgm:pt modelId="{07D408A0-2E74-4CD3-893F-673CEFCE2716}">
      <dgm:prSet phldrT="[Text]"/>
      <dgm:spPr>
        <a:solidFill>
          <a:schemeClr val="accent2"/>
        </a:solidFill>
      </dgm:spPr>
      <dgm:t>
        <a:bodyPr/>
        <a:lstStyle/>
        <a:p>
          <a:r>
            <a:rPr lang="en-US" err="1"/>
            <a:t>Droput</a:t>
          </a:r>
          <a:r>
            <a:rPr lang="en-US"/>
            <a:t> – 0.2</a:t>
          </a:r>
        </a:p>
      </dgm:t>
    </dgm:pt>
    <dgm:pt modelId="{68AED76C-647A-4FC3-8F33-5CF52EFC31C0}" type="parTrans" cxnId="{1B4B546C-C547-48D9-BE92-5D27D8CF85F3}">
      <dgm:prSet/>
      <dgm:spPr/>
      <dgm:t>
        <a:bodyPr/>
        <a:lstStyle/>
        <a:p>
          <a:endParaRPr lang="en-US"/>
        </a:p>
      </dgm:t>
    </dgm:pt>
    <dgm:pt modelId="{79FE6E2B-1A7E-4D03-B1DD-1F366AAC7419}" type="sibTrans" cxnId="{1B4B546C-C547-48D9-BE92-5D27D8CF85F3}">
      <dgm:prSet/>
      <dgm:spPr/>
      <dgm:t>
        <a:bodyPr/>
        <a:lstStyle/>
        <a:p>
          <a:endParaRPr lang="en-US"/>
        </a:p>
      </dgm:t>
    </dgm:pt>
    <dgm:pt modelId="{1E33B47B-1194-47FD-86BF-8A6E074DAABB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– 0.2</a:t>
          </a:r>
        </a:p>
      </dgm:t>
    </dgm:pt>
    <dgm:pt modelId="{A629FEC4-CC96-48ED-AB95-89405A858EC0}" type="parTrans" cxnId="{4EA3B666-46EA-45AD-BECD-8E42CB19DC56}">
      <dgm:prSet/>
      <dgm:spPr/>
      <dgm:t>
        <a:bodyPr/>
        <a:lstStyle/>
        <a:p>
          <a:endParaRPr lang="en-US"/>
        </a:p>
      </dgm:t>
    </dgm:pt>
    <dgm:pt modelId="{4BD349BE-789D-4831-A2F0-A4A929B7239D}" type="sibTrans" cxnId="{4EA3B666-46EA-45AD-BECD-8E42CB19DC56}">
      <dgm:prSet/>
      <dgm:spPr/>
      <dgm:t>
        <a:bodyPr/>
        <a:lstStyle/>
        <a:p>
          <a:endParaRPr lang="en-US"/>
        </a:p>
      </dgm:t>
    </dgm:pt>
    <dgm:pt modelId="{AB919836-0B7E-4417-98BF-535B55C06AEE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Flatten</a:t>
          </a:r>
        </a:p>
      </dgm:t>
    </dgm:pt>
    <dgm:pt modelId="{1AA40CD1-AD57-4F0F-A380-E30F696694C4}" type="parTrans" cxnId="{C9860A38-D9EF-4D22-BAC9-FCDDD0CB68FB}">
      <dgm:prSet/>
      <dgm:spPr/>
      <dgm:t>
        <a:bodyPr/>
        <a:lstStyle/>
        <a:p>
          <a:endParaRPr lang="en-US"/>
        </a:p>
      </dgm:t>
    </dgm:pt>
    <dgm:pt modelId="{F0D85F58-3A1E-4850-B862-108FE9FC0B30}" type="sibTrans" cxnId="{C9860A38-D9EF-4D22-BAC9-FCDDD0CB68FB}">
      <dgm:prSet/>
      <dgm:spPr/>
      <dgm:t>
        <a:bodyPr/>
        <a:lstStyle/>
        <a:p>
          <a:endParaRPr lang="en-US"/>
        </a:p>
      </dgm:t>
    </dgm:pt>
    <dgm:pt modelId="{AEAD9664-712C-4679-AA28-20A026E39F97}" type="pres">
      <dgm:prSet presAssocID="{F092D1F7-7305-4A28-AF47-0A746922193D}" presName="linearFlow" presStyleCnt="0">
        <dgm:presLayoutVars>
          <dgm:resizeHandles val="exact"/>
        </dgm:presLayoutVars>
      </dgm:prSet>
      <dgm:spPr/>
    </dgm:pt>
    <dgm:pt modelId="{4CD52852-04E0-4339-85C4-A39588264571}" type="pres">
      <dgm:prSet presAssocID="{C398779E-F195-4DFA-A916-EE837C1066D7}" presName="node" presStyleLbl="node1" presStyleIdx="0" presStyleCnt="14">
        <dgm:presLayoutVars>
          <dgm:bulletEnabled val="1"/>
        </dgm:presLayoutVars>
      </dgm:prSet>
      <dgm:spPr/>
    </dgm:pt>
    <dgm:pt modelId="{FE051405-1D71-4B4E-9228-1D22B01FEE2D}" type="pres">
      <dgm:prSet presAssocID="{82DA301D-FB06-4C6B-B193-9D1BF1BE3C25}" presName="sibTrans" presStyleLbl="sibTrans2D1" presStyleIdx="0" presStyleCnt="13"/>
      <dgm:spPr/>
    </dgm:pt>
    <dgm:pt modelId="{4ECDB667-46E2-4603-A85B-1FFA84776DEC}" type="pres">
      <dgm:prSet presAssocID="{82DA301D-FB06-4C6B-B193-9D1BF1BE3C25}" presName="connectorText" presStyleLbl="sibTrans2D1" presStyleIdx="0" presStyleCnt="13"/>
      <dgm:spPr/>
    </dgm:pt>
    <dgm:pt modelId="{1E31EFFA-8656-49CA-91A0-A4AEEFE77BBE}" type="pres">
      <dgm:prSet presAssocID="{9FFB0CC0-4E96-4548-B495-AADAEEC1BDF7}" presName="node" presStyleLbl="node1" presStyleIdx="1" presStyleCnt="14">
        <dgm:presLayoutVars>
          <dgm:bulletEnabled val="1"/>
        </dgm:presLayoutVars>
      </dgm:prSet>
      <dgm:spPr/>
    </dgm:pt>
    <dgm:pt modelId="{11F2374D-7C1D-4CEE-BEE7-5BF9E7DFA116}" type="pres">
      <dgm:prSet presAssocID="{8D4B048F-BF79-4E34-B180-F4B62CF78A9D}" presName="sibTrans" presStyleLbl="sibTrans2D1" presStyleIdx="1" presStyleCnt="13"/>
      <dgm:spPr/>
    </dgm:pt>
    <dgm:pt modelId="{306DC390-434E-4A18-907E-54FB74FB3059}" type="pres">
      <dgm:prSet presAssocID="{8D4B048F-BF79-4E34-B180-F4B62CF78A9D}" presName="connectorText" presStyleLbl="sibTrans2D1" presStyleIdx="1" presStyleCnt="13"/>
      <dgm:spPr/>
    </dgm:pt>
    <dgm:pt modelId="{8F06E25A-2057-4A65-8B47-FD9D69130242}" type="pres">
      <dgm:prSet presAssocID="{ACA52CE7-86D4-4781-A63C-32A02D84B0A7}" presName="node" presStyleLbl="node1" presStyleIdx="2" presStyleCnt="14">
        <dgm:presLayoutVars>
          <dgm:bulletEnabled val="1"/>
        </dgm:presLayoutVars>
      </dgm:prSet>
      <dgm:spPr/>
    </dgm:pt>
    <dgm:pt modelId="{121A14D0-9902-48BF-BAF9-16CD685232CF}" type="pres">
      <dgm:prSet presAssocID="{58BE2F53-678D-4AC6-B5BC-3CC315016D8C}" presName="sibTrans" presStyleLbl="sibTrans2D1" presStyleIdx="2" presStyleCnt="13"/>
      <dgm:spPr/>
    </dgm:pt>
    <dgm:pt modelId="{097C16D3-BB1C-4680-891F-1F6B79E40D75}" type="pres">
      <dgm:prSet presAssocID="{58BE2F53-678D-4AC6-B5BC-3CC315016D8C}" presName="connectorText" presStyleLbl="sibTrans2D1" presStyleIdx="2" presStyleCnt="13"/>
      <dgm:spPr/>
    </dgm:pt>
    <dgm:pt modelId="{4A172962-9082-4B4F-A021-E7E81F53EF1B}" type="pres">
      <dgm:prSet presAssocID="{87F1F639-45C7-4208-8769-F20EB35C199E}" presName="node" presStyleLbl="node1" presStyleIdx="3" presStyleCnt="14">
        <dgm:presLayoutVars>
          <dgm:bulletEnabled val="1"/>
        </dgm:presLayoutVars>
      </dgm:prSet>
      <dgm:spPr/>
    </dgm:pt>
    <dgm:pt modelId="{B0E9E183-D77C-4EA1-9A75-15CE87D0CFD1}" type="pres">
      <dgm:prSet presAssocID="{5826BBF5-5561-4B5E-AD60-7079B30D7C98}" presName="sibTrans" presStyleLbl="sibTrans2D1" presStyleIdx="3" presStyleCnt="13"/>
      <dgm:spPr/>
    </dgm:pt>
    <dgm:pt modelId="{536BB3E2-1223-44B0-A18E-264053D17DF9}" type="pres">
      <dgm:prSet presAssocID="{5826BBF5-5561-4B5E-AD60-7079B30D7C98}" presName="connectorText" presStyleLbl="sibTrans2D1" presStyleIdx="3" presStyleCnt="13"/>
      <dgm:spPr/>
    </dgm:pt>
    <dgm:pt modelId="{AE87511C-4271-4AB4-A73B-E89CC83836CA}" type="pres">
      <dgm:prSet presAssocID="{A9BDE2A5-7D2E-484C-B647-B8F4607DA1CE}" presName="node" presStyleLbl="node1" presStyleIdx="4" presStyleCnt="14">
        <dgm:presLayoutVars>
          <dgm:bulletEnabled val="1"/>
        </dgm:presLayoutVars>
      </dgm:prSet>
      <dgm:spPr/>
    </dgm:pt>
    <dgm:pt modelId="{6F43A4CA-AC6C-4183-AA08-9E758833129C}" type="pres">
      <dgm:prSet presAssocID="{7C72B2B1-C312-4420-AE7B-1E3EA9448E32}" presName="sibTrans" presStyleLbl="sibTrans2D1" presStyleIdx="4" presStyleCnt="13"/>
      <dgm:spPr/>
    </dgm:pt>
    <dgm:pt modelId="{A17D7148-1AD3-46D0-B77A-A8A186C3CE80}" type="pres">
      <dgm:prSet presAssocID="{7C72B2B1-C312-4420-AE7B-1E3EA9448E32}" presName="connectorText" presStyleLbl="sibTrans2D1" presStyleIdx="4" presStyleCnt="13"/>
      <dgm:spPr/>
    </dgm:pt>
    <dgm:pt modelId="{A45FC405-263D-487E-B68A-9925D1E065B4}" type="pres">
      <dgm:prSet presAssocID="{991B7B33-D9B8-4A8C-B7E4-51408E5DA38B}" presName="node" presStyleLbl="node1" presStyleIdx="5" presStyleCnt="14">
        <dgm:presLayoutVars>
          <dgm:bulletEnabled val="1"/>
        </dgm:presLayoutVars>
      </dgm:prSet>
      <dgm:spPr/>
    </dgm:pt>
    <dgm:pt modelId="{FE8A4F9A-1462-4185-A3EB-C02412303592}" type="pres">
      <dgm:prSet presAssocID="{DD57BCF3-6635-45D3-9A59-F21EA26F3432}" presName="sibTrans" presStyleLbl="sibTrans2D1" presStyleIdx="5" presStyleCnt="13"/>
      <dgm:spPr/>
    </dgm:pt>
    <dgm:pt modelId="{3857032F-02EB-4A04-98C8-A3BAF43A7D4F}" type="pres">
      <dgm:prSet presAssocID="{DD57BCF3-6635-45D3-9A59-F21EA26F3432}" presName="connectorText" presStyleLbl="sibTrans2D1" presStyleIdx="5" presStyleCnt="13"/>
      <dgm:spPr/>
    </dgm:pt>
    <dgm:pt modelId="{34710BFA-156B-4D4E-BE7A-20420B7C95C2}" type="pres">
      <dgm:prSet presAssocID="{B4A7F0D4-B32E-4DD8-95E7-F2BFCA545A74}" presName="node" presStyleLbl="node1" presStyleIdx="6" presStyleCnt="14">
        <dgm:presLayoutVars>
          <dgm:bulletEnabled val="1"/>
        </dgm:presLayoutVars>
      </dgm:prSet>
      <dgm:spPr/>
    </dgm:pt>
    <dgm:pt modelId="{BDD1B4D1-CEA2-4233-AA42-258ABB4E2E57}" type="pres">
      <dgm:prSet presAssocID="{C2D12D7F-89CA-4ABB-A79F-6FEB2AF887D8}" presName="sibTrans" presStyleLbl="sibTrans2D1" presStyleIdx="6" presStyleCnt="13"/>
      <dgm:spPr/>
    </dgm:pt>
    <dgm:pt modelId="{BC0E50CB-5CD2-491D-85DF-A7DE80715B3B}" type="pres">
      <dgm:prSet presAssocID="{C2D12D7F-89CA-4ABB-A79F-6FEB2AF887D8}" presName="connectorText" presStyleLbl="sibTrans2D1" presStyleIdx="6" presStyleCnt="13"/>
      <dgm:spPr/>
    </dgm:pt>
    <dgm:pt modelId="{F8EFC0D9-B9C0-476E-806B-FB737C63AA8A}" type="pres">
      <dgm:prSet presAssocID="{BDA428FF-61EF-4FF0-A8D9-B42A059CBE0F}" presName="node" presStyleLbl="node1" presStyleIdx="7" presStyleCnt="14">
        <dgm:presLayoutVars>
          <dgm:bulletEnabled val="1"/>
        </dgm:presLayoutVars>
      </dgm:prSet>
      <dgm:spPr/>
    </dgm:pt>
    <dgm:pt modelId="{5E4E8B55-5D8D-4A0D-A144-34B97FA65AA5}" type="pres">
      <dgm:prSet presAssocID="{1765E3DB-5718-4A3B-A99E-8F5D01558198}" presName="sibTrans" presStyleLbl="sibTrans2D1" presStyleIdx="7" presStyleCnt="13"/>
      <dgm:spPr/>
    </dgm:pt>
    <dgm:pt modelId="{258BA536-8488-4FFD-8108-0086311D9B57}" type="pres">
      <dgm:prSet presAssocID="{1765E3DB-5718-4A3B-A99E-8F5D01558198}" presName="connectorText" presStyleLbl="sibTrans2D1" presStyleIdx="7" presStyleCnt="13"/>
      <dgm:spPr/>
    </dgm:pt>
    <dgm:pt modelId="{B39C5DA6-27E4-4190-AE0C-E086BF1F83C8}" type="pres">
      <dgm:prSet presAssocID="{07D408A0-2E74-4CD3-893F-673CEFCE2716}" presName="node" presStyleLbl="node1" presStyleIdx="8" presStyleCnt="14">
        <dgm:presLayoutVars>
          <dgm:bulletEnabled val="1"/>
        </dgm:presLayoutVars>
      </dgm:prSet>
      <dgm:spPr/>
    </dgm:pt>
    <dgm:pt modelId="{8ACA1728-B3DB-4395-9654-4A661C8A46C6}" type="pres">
      <dgm:prSet presAssocID="{79FE6E2B-1A7E-4D03-B1DD-1F366AAC7419}" presName="sibTrans" presStyleLbl="sibTrans2D1" presStyleIdx="8" presStyleCnt="13"/>
      <dgm:spPr/>
    </dgm:pt>
    <dgm:pt modelId="{7ABE858D-D739-46F8-80C7-A856236D9B5D}" type="pres">
      <dgm:prSet presAssocID="{79FE6E2B-1A7E-4D03-B1DD-1F366AAC7419}" presName="connectorText" presStyleLbl="sibTrans2D1" presStyleIdx="8" presStyleCnt="13"/>
      <dgm:spPr/>
    </dgm:pt>
    <dgm:pt modelId="{E2340B22-57BC-466D-A767-BC44D44CE9CC}" type="pres">
      <dgm:prSet presAssocID="{18529029-2DAF-48FA-AAD0-1AFBCF8AD638}" presName="node" presStyleLbl="node1" presStyleIdx="9" presStyleCnt="14">
        <dgm:presLayoutVars>
          <dgm:bulletEnabled val="1"/>
        </dgm:presLayoutVars>
      </dgm:prSet>
      <dgm:spPr/>
    </dgm:pt>
    <dgm:pt modelId="{BC8E494D-402C-496E-A54D-A2F53AD72AB9}" type="pres">
      <dgm:prSet presAssocID="{2A05F329-03C5-46A7-9986-7DCB98D0A34B}" presName="sibTrans" presStyleLbl="sibTrans2D1" presStyleIdx="9" presStyleCnt="13"/>
      <dgm:spPr/>
    </dgm:pt>
    <dgm:pt modelId="{A9590E15-4654-4BBB-9DF1-338173D277D4}" type="pres">
      <dgm:prSet presAssocID="{2A05F329-03C5-46A7-9986-7DCB98D0A34B}" presName="connectorText" presStyleLbl="sibTrans2D1" presStyleIdx="9" presStyleCnt="13"/>
      <dgm:spPr/>
    </dgm:pt>
    <dgm:pt modelId="{8B2A1B40-0AE6-463E-9894-08B213219207}" type="pres">
      <dgm:prSet presAssocID="{74A3089D-9CCA-47E8-87FD-20A747720B86}" presName="node" presStyleLbl="node1" presStyleIdx="10" presStyleCnt="14">
        <dgm:presLayoutVars>
          <dgm:bulletEnabled val="1"/>
        </dgm:presLayoutVars>
      </dgm:prSet>
      <dgm:spPr/>
    </dgm:pt>
    <dgm:pt modelId="{F3E523ED-AB85-4BBC-9DD3-6FE97CC5E1F8}" type="pres">
      <dgm:prSet presAssocID="{2BA417A7-AB84-408E-9418-37A872E36D33}" presName="sibTrans" presStyleLbl="sibTrans2D1" presStyleIdx="10" presStyleCnt="13"/>
      <dgm:spPr/>
    </dgm:pt>
    <dgm:pt modelId="{CC10F201-3E33-4325-96C4-F2466BC13F2D}" type="pres">
      <dgm:prSet presAssocID="{2BA417A7-AB84-408E-9418-37A872E36D33}" presName="connectorText" presStyleLbl="sibTrans2D1" presStyleIdx="10" presStyleCnt="13"/>
      <dgm:spPr/>
    </dgm:pt>
    <dgm:pt modelId="{95518C1F-E4DA-443C-A058-14A9217504CD}" type="pres">
      <dgm:prSet presAssocID="{E833B0EF-2F40-4AFB-8E51-BFA5810F61ED}" presName="node" presStyleLbl="node1" presStyleIdx="11" presStyleCnt="14">
        <dgm:presLayoutVars>
          <dgm:bulletEnabled val="1"/>
        </dgm:presLayoutVars>
      </dgm:prSet>
      <dgm:spPr/>
    </dgm:pt>
    <dgm:pt modelId="{0E4427DE-2F7C-4F56-848E-0CF49759DCC3}" type="pres">
      <dgm:prSet presAssocID="{D00CBF26-24D3-44B3-931F-C04CDA213124}" presName="sibTrans" presStyleLbl="sibTrans2D1" presStyleIdx="11" presStyleCnt="13"/>
      <dgm:spPr/>
    </dgm:pt>
    <dgm:pt modelId="{0F66E7BE-16AE-488F-882C-EE567BBDE969}" type="pres">
      <dgm:prSet presAssocID="{D00CBF26-24D3-44B3-931F-C04CDA213124}" presName="connectorText" presStyleLbl="sibTrans2D1" presStyleIdx="11" presStyleCnt="13"/>
      <dgm:spPr/>
    </dgm:pt>
    <dgm:pt modelId="{2B24037B-D719-420C-B3FB-82BF4A407DE1}" type="pres">
      <dgm:prSet presAssocID="{1E33B47B-1194-47FD-86BF-8A6E074DAABB}" presName="node" presStyleLbl="node1" presStyleIdx="12" presStyleCnt="14">
        <dgm:presLayoutVars>
          <dgm:bulletEnabled val="1"/>
        </dgm:presLayoutVars>
      </dgm:prSet>
      <dgm:spPr/>
    </dgm:pt>
    <dgm:pt modelId="{046DDFA2-5622-4279-BC40-889F139D9B8F}" type="pres">
      <dgm:prSet presAssocID="{4BD349BE-789D-4831-A2F0-A4A929B7239D}" presName="sibTrans" presStyleLbl="sibTrans2D1" presStyleIdx="12" presStyleCnt="13"/>
      <dgm:spPr/>
    </dgm:pt>
    <dgm:pt modelId="{A4F05222-AF6E-45CA-A95C-6689B2A55A3D}" type="pres">
      <dgm:prSet presAssocID="{4BD349BE-789D-4831-A2F0-A4A929B7239D}" presName="connectorText" presStyleLbl="sibTrans2D1" presStyleIdx="12" presStyleCnt="13"/>
      <dgm:spPr/>
    </dgm:pt>
    <dgm:pt modelId="{FF45FF01-56D1-43C9-908F-A698791703C8}" type="pres">
      <dgm:prSet presAssocID="{AB919836-0B7E-4417-98BF-535B55C06AEE}" presName="node" presStyleLbl="node1" presStyleIdx="13" presStyleCnt="14" custScaleX="248398" custScaleY="125439">
        <dgm:presLayoutVars>
          <dgm:bulletEnabled val="1"/>
        </dgm:presLayoutVars>
      </dgm:prSet>
      <dgm:spPr/>
    </dgm:pt>
  </dgm:ptLst>
  <dgm:cxnLst>
    <dgm:cxn modelId="{9E0CF105-527A-4661-90E0-CBDAB51FE5A3}" type="presOf" srcId="{5826BBF5-5561-4B5E-AD60-7079B30D7C98}" destId="{536BB3E2-1223-44B0-A18E-264053D17DF9}" srcOrd="1" destOrd="0" presId="urn:microsoft.com/office/officeart/2005/8/layout/process2"/>
    <dgm:cxn modelId="{D5C8C40D-B0D0-4355-BD5C-CC4A5B416AD0}" type="presOf" srcId="{58BE2F53-678D-4AC6-B5BC-3CC315016D8C}" destId="{097C16D3-BB1C-4680-891F-1F6B79E40D75}" srcOrd="1" destOrd="0" presId="urn:microsoft.com/office/officeart/2005/8/layout/process2"/>
    <dgm:cxn modelId="{14ECD30F-CCBA-448C-B20C-5FE291A6C9A8}" type="presOf" srcId="{DD57BCF3-6635-45D3-9A59-F21EA26F3432}" destId="{3857032F-02EB-4A04-98C8-A3BAF43A7D4F}" srcOrd="1" destOrd="0" presId="urn:microsoft.com/office/officeart/2005/8/layout/process2"/>
    <dgm:cxn modelId="{1ABE5B17-8870-49AD-81CA-36DF2919D3A2}" type="presOf" srcId="{2A05F329-03C5-46A7-9986-7DCB98D0A34B}" destId="{BC8E494D-402C-496E-A54D-A2F53AD72AB9}" srcOrd="0" destOrd="0" presId="urn:microsoft.com/office/officeart/2005/8/layout/process2"/>
    <dgm:cxn modelId="{4DD02518-46D8-4FA5-A131-F7BC2A971D47}" type="presOf" srcId="{B4A7F0D4-B32E-4DD8-95E7-F2BFCA545A74}" destId="{34710BFA-156B-4D4E-BE7A-20420B7C95C2}" srcOrd="0" destOrd="0" presId="urn:microsoft.com/office/officeart/2005/8/layout/process2"/>
    <dgm:cxn modelId="{C5220319-615F-4B31-9AC5-6C747FCE0AC3}" type="presOf" srcId="{2BA417A7-AB84-408E-9418-37A872E36D33}" destId="{CC10F201-3E33-4325-96C4-F2466BC13F2D}" srcOrd="1" destOrd="0" presId="urn:microsoft.com/office/officeart/2005/8/layout/process2"/>
    <dgm:cxn modelId="{1082DB1F-E483-4F5B-B497-7165EE417F86}" type="presOf" srcId="{F092D1F7-7305-4A28-AF47-0A746922193D}" destId="{AEAD9664-712C-4679-AA28-20A026E39F97}" srcOrd="0" destOrd="0" presId="urn:microsoft.com/office/officeart/2005/8/layout/process2"/>
    <dgm:cxn modelId="{C72BB125-27A2-4B66-B86A-76012FC51D9D}" type="presOf" srcId="{9FFB0CC0-4E96-4548-B495-AADAEEC1BDF7}" destId="{1E31EFFA-8656-49CA-91A0-A4AEEFE77BBE}" srcOrd="0" destOrd="0" presId="urn:microsoft.com/office/officeart/2005/8/layout/process2"/>
    <dgm:cxn modelId="{1E48DF28-AFC8-41F2-AE64-F737D9441A41}" type="presOf" srcId="{8D4B048F-BF79-4E34-B180-F4B62CF78A9D}" destId="{11F2374D-7C1D-4CEE-BEE7-5BF9E7DFA116}" srcOrd="0" destOrd="0" presId="urn:microsoft.com/office/officeart/2005/8/layout/process2"/>
    <dgm:cxn modelId="{482C9E2D-A2D4-41E5-8C1C-F594480106AA}" type="presOf" srcId="{ACA52CE7-86D4-4781-A63C-32A02D84B0A7}" destId="{8F06E25A-2057-4A65-8B47-FD9D69130242}" srcOrd="0" destOrd="0" presId="urn:microsoft.com/office/officeart/2005/8/layout/process2"/>
    <dgm:cxn modelId="{7FDD9C2F-2828-4176-AA09-EFEDDB3D9BEE}" srcId="{F092D1F7-7305-4A28-AF47-0A746922193D}" destId="{C398779E-F195-4DFA-A916-EE837C1066D7}" srcOrd="0" destOrd="0" parTransId="{7A21BE80-5645-4833-97D1-E4B501C917C6}" sibTransId="{82DA301D-FB06-4C6B-B193-9D1BF1BE3C25}"/>
    <dgm:cxn modelId="{C9860A38-D9EF-4D22-BAC9-FCDDD0CB68FB}" srcId="{F092D1F7-7305-4A28-AF47-0A746922193D}" destId="{AB919836-0B7E-4417-98BF-535B55C06AEE}" srcOrd="13" destOrd="0" parTransId="{1AA40CD1-AD57-4F0F-A380-E30F696694C4}" sibTransId="{F0D85F58-3A1E-4850-B862-108FE9FC0B30}"/>
    <dgm:cxn modelId="{35EC403E-A3AF-451D-9DF6-71239C908BC0}" srcId="{F092D1F7-7305-4A28-AF47-0A746922193D}" destId="{87F1F639-45C7-4208-8769-F20EB35C199E}" srcOrd="3" destOrd="0" parTransId="{8A3B19A2-62AB-452F-A3C6-8CFFAACB4E9D}" sibTransId="{5826BBF5-5561-4B5E-AD60-7079B30D7C98}"/>
    <dgm:cxn modelId="{2E7B6040-1E4E-4839-8D1B-C7EDB13DD772}" type="presOf" srcId="{991B7B33-D9B8-4A8C-B7E4-51408E5DA38B}" destId="{A45FC405-263D-487E-B68A-9925D1E065B4}" srcOrd="0" destOrd="0" presId="urn:microsoft.com/office/officeart/2005/8/layout/process2"/>
    <dgm:cxn modelId="{50940658-7AC2-4D57-ACED-5C98B3F1F0F8}" srcId="{F092D1F7-7305-4A28-AF47-0A746922193D}" destId="{A9BDE2A5-7D2E-484C-B647-B8F4607DA1CE}" srcOrd="4" destOrd="0" parTransId="{9EF8E783-E924-4852-A713-A63DAA731299}" sibTransId="{7C72B2B1-C312-4420-AE7B-1E3EA9448E32}"/>
    <dgm:cxn modelId="{D56F4E59-E8E1-44FA-BA1A-88238D125F97}" type="presOf" srcId="{C398779E-F195-4DFA-A916-EE837C1066D7}" destId="{4CD52852-04E0-4339-85C4-A39588264571}" srcOrd="0" destOrd="0" presId="urn:microsoft.com/office/officeart/2005/8/layout/process2"/>
    <dgm:cxn modelId="{5DDA105D-301A-4D2E-807E-6053A868578C}" type="presOf" srcId="{79FE6E2B-1A7E-4D03-B1DD-1F366AAC7419}" destId="{8ACA1728-B3DB-4395-9654-4A661C8A46C6}" srcOrd="0" destOrd="0" presId="urn:microsoft.com/office/officeart/2005/8/layout/process2"/>
    <dgm:cxn modelId="{BFB54960-5C34-4DE3-9A2F-3C9E92B2FA13}" type="presOf" srcId="{4BD349BE-789D-4831-A2F0-A4A929B7239D}" destId="{A4F05222-AF6E-45CA-A95C-6689B2A55A3D}" srcOrd="1" destOrd="0" presId="urn:microsoft.com/office/officeart/2005/8/layout/process2"/>
    <dgm:cxn modelId="{5A488264-564A-43B8-AC3C-D5B72664CDE0}" type="presOf" srcId="{1765E3DB-5718-4A3B-A99E-8F5D01558198}" destId="{5E4E8B55-5D8D-4A0D-A144-34B97FA65AA5}" srcOrd="0" destOrd="0" presId="urn:microsoft.com/office/officeart/2005/8/layout/process2"/>
    <dgm:cxn modelId="{4EA3B666-46EA-45AD-BECD-8E42CB19DC56}" srcId="{F092D1F7-7305-4A28-AF47-0A746922193D}" destId="{1E33B47B-1194-47FD-86BF-8A6E074DAABB}" srcOrd="12" destOrd="0" parTransId="{A629FEC4-CC96-48ED-AB95-89405A858EC0}" sibTransId="{4BD349BE-789D-4831-A2F0-A4A929B7239D}"/>
    <dgm:cxn modelId="{1B4B546C-C547-48D9-BE92-5D27D8CF85F3}" srcId="{F092D1F7-7305-4A28-AF47-0A746922193D}" destId="{07D408A0-2E74-4CD3-893F-673CEFCE2716}" srcOrd="8" destOrd="0" parTransId="{68AED76C-647A-4FC3-8F33-5CF52EFC31C0}" sibTransId="{79FE6E2B-1A7E-4D03-B1DD-1F366AAC7419}"/>
    <dgm:cxn modelId="{2C0CFE78-3CF3-4578-BC13-E784573EEC0C}" srcId="{F092D1F7-7305-4A28-AF47-0A746922193D}" destId="{74A3089D-9CCA-47E8-87FD-20A747720B86}" srcOrd="10" destOrd="0" parTransId="{E8A642DF-E46E-4FB1-B78D-07FBEF80A549}" sibTransId="{2BA417A7-AB84-408E-9418-37A872E36D33}"/>
    <dgm:cxn modelId="{D9215679-A618-46CA-973A-51C9C622DBD0}" type="presOf" srcId="{82DA301D-FB06-4C6B-B193-9D1BF1BE3C25}" destId="{FE051405-1D71-4B4E-9228-1D22B01FEE2D}" srcOrd="0" destOrd="0" presId="urn:microsoft.com/office/officeart/2005/8/layout/process2"/>
    <dgm:cxn modelId="{FC5FD779-B578-4452-9BA1-58DC5519613E}" srcId="{F092D1F7-7305-4A28-AF47-0A746922193D}" destId="{BDA428FF-61EF-4FF0-A8D9-B42A059CBE0F}" srcOrd="7" destOrd="0" parTransId="{F291694E-992A-4599-B33E-1F505AD5DBB2}" sibTransId="{1765E3DB-5718-4A3B-A99E-8F5D01558198}"/>
    <dgm:cxn modelId="{67CB8A7A-5739-433F-A466-178C3F355049}" type="presOf" srcId="{4BD349BE-789D-4831-A2F0-A4A929B7239D}" destId="{046DDFA2-5622-4279-BC40-889F139D9B8F}" srcOrd="0" destOrd="0" presId="urn:microsoft.com/office/officeart/2005/8/layout/process2"/>
    <dgm:cxn modelId="{2FCA497E-7267-415D-9346-69B8F8767FAE}" srcId="{F092D1F7-7305-4A28-AF47-0A746922193D}" destId="{ACA52CE7-86D4-4781-A63C-32A02D84B0A7}" srcOrd="2" destOrd="0" parTransId="{0F532AFE-F232-4F90-BB11-573DF10D7337}" sibTransId="{58BE2F53-678D-4AC6-B5BC-3CC315016D8C}"/>
    <dgm:cxn modelId="{53F33085-273D-4D8C-9440-64A01356048D}" type="presOf" srcId="{BDA428FF-61EF-4FF0-A8D9-B42A059CBE0F}" destId="{F8EFC0D9-B9C0-476E-806B-FB737C63AA8A}" srcOrd="0" destOrd="0" presId="urn:microsoft.com/office/officeart/2005/8/layout/process2"/>
    <dgm:cxn modelId="{BA62CD8A-3C62-46AB-B4E9-29B161DD4059}" type="presOf" srcId="{7C72B2B1-C312-4420-AE7B-1E3EA9448E32}" destId="{A17D7148-1AD3-46D0-B77A-A8A186C3CE80}" srcOrd="1" destOrd="0" presId="urn:microsoft.com/office/officeart/2005/8/layout/process2"/>
    <dgm:cxn modelId="{D0D78C8B-1221-41D4-B81D-99E75D7B3F80}" srcId="{F092D1F7-7305-4A28-AF47-0A746922193D}" destId="{18529029-2DAF-48FA-AAD0-1AFBCF8AD638}" srcOrd="9" destOrd="0" parTransId="{E442DC5B-34E2-434B-828B-35BAB1834145}" sibTransId="{2A05F329-03C5-46A7-9986-7DCB98D0A34B}"/>
    <dgm:cxn modelId="{A9E3B48F-2670-4EC2-BDC6-24628DC9077C}" type="presOf" srcId="{7C72B2B1-C312-4420-AE7B-1E3EA9448E32}" destId="{6F43A4CA-AC6C-4183-AA08-9E758833129C}" srcOrd="0" destOrd="0" presId="urn:microsoft.com/office/officeart/2005/8/layout/process2"/>
    <dgm:cxn modelId="{A3CB1292-450E-4544-902A-0959375DB0B1}" type="presOf" srcId="{AB919836-0B7E-4417-98BF-535B55C06AEE}" destId="{FF45FF01-56D1-43C9-908F-A698791703C8}" srcOrd="0" destOrd="0" presId="urn:microsoft.com/office/officeart/2005/8/layout/process2"/>
    <dgm:cxn modelId="{16560C9B-79DB-4C63-8D41-38DB02F5C4C1}" type="presOf" srcId="{E833B0EF-2F40-4AFB-8E51-BFA5810F61ED}" destId="{95518C1F-E4DA-443C-A058-14A9217504CD}" srcOrd="0" destOrd="0" presId="urn:microsoft.com/office/officeart/2005/8/layout/process2"/>
    <dgm:cxn modelId="{333E80A1-04DF-45AC-9125-1253257F5B15}" srcId="{F092D1F7-7305-4A28-AF47-0A746922193D}" destId="{E833B0EF-2F40-4AFB-8E51-BFA5810F61ED}" srcOrd="11" destOrd="0" parTransId="{13DF95F7-DF66-40E6-A267-D2058489D853}" sibTransId="{D00CBF26-24D3-44B3-931F-C04CDA213124}"/>
    <dgm:cxn modelId="{D4C88CA2-6BB4-460C-A525-287F09B27C63}" type="presOf" srcId="{DD57BCF3-6635-45D3-9A59-F21EA26F3432}" destId="{FE8A4F9A-1462-4185-A3EB-C02412303592}" srcOrd="0" destOrd="0" presId="urn:microsoft.com/office/officeart/2005/8/layout/process2"/>
    <dgm:cxn modelId="{BE3115A7-A418-4208-86E0-020E53DFA406}" type="presOf" srcId="{1765E3DB-5718-4A3B-A99E-8F5D01558198}" destId="{258BA536-8488-4FFD-8108-0086311D9B57}" srcOrd="1" destOrd="0" presId="urn:microsoft.com/office/officeart/2005/8/layout/process2"/>
    <dgm:cxn modelId="{8DF679AB-1326-4695-8A2C-3F7B164D017E}" srcId="{F092D1F7-7305-4A28-AF47-0A746922193D}" destId="{9FFB0CC0-4E96-4548-B495-AADAEEC1BDF7}" srcOrd="1" destOrd="0" parTransId="{3E9520FD-5D2C-4D38-BD3A-7ACE61F07064}" sibTransId="{8D4B048F-BF79-4E34-B180-F4B62CF78A9D}"/>
    <dgm:cxn modelId="{4FD8F6AD-1A18-4F86-839F-C05B5188B31F}" type="presOf" srcId="{82DA301D-FB06-4C6B-B193-9D1BF1BE3C25}" destId="{4ECDB667-46E2-4603-A85B-1FFA84776DEC}" srcOrd="1" destOrd="0" presId="urn:microsoft.com/office/officeart/2005/8/layout/process2"/>
    <dgm:cxn modelId="{5666E2B5-7838-4742-AAAB-70D6DF666946}" type="presOf" srcId="{18529029-2DAF-48FA-AAD0-1AFBCF8AD638}" destId="{E2340B22-57BC-466D-A767-BC44D44CE9CC}" srcOrd="0" destOrd="0" presId="urn:microsoft.com/office/officeart/2005/8/layout/process2"/>
    <dgm:cxn modelId="{24D1C6B8-AF85-4105-8811-E16CC24C1D6C}" type="presOf" srcId="{C2D12D7F-89CA-4ABB-A79F-6FEB2AF887D8}" destId="{BDD1B4D1-CEA2-4233-AA42-258ABB4E2E57}" srcOrd="0" destOrd="0" presId="urn:microsoft.com/office/officeart/2005/8/layout/process2"/>
    <dgm:cxn modelId="{F246B7BF-F8F0-4D36-90F6-890AD2FFBE3B}" type="presOf" srcId="{D00CBF26-24D3-44B3-931F-C04CDA213124}" destId="{0E4427DE-2F7C-4F56-848E-0CF49759DCC3}" srcOrd="0" destOrd="0" presId="urn:microsoft.com/office/officeart/2005/8/layout/process2"/>
    <dgm:cxn modelId="{5DC1D2CC-0BF8-46A9-AD07-3BE5E278C31A}" type="presOf" srcId="{79FE6E2B-1A7E-4D03-B1DD-1F366AAC7419}" destId="{7ABE858D-D739-46F8-80C7-A856236D9B5D}" srcOrd="1" destOrd="0" presId="urn:microsoft.com/office/officeart/2005/8/layout/process2"/>
    <dgm:cxn modelId="{3786D1CE-500F-4F68-A498-B51A304796FD}" type="presOf" srcId="{87F1F639-45C7-4208-8769-F20EB35C199E}" destId="{4A172962-9082-4B4F-A021-E7E81F53EF1B}" srcOrd="0" destOrd="0" presId="urn:microsoft.com/office/officeart/2005/8/layout/process2"/>
    <dgm:cxn modelId="{55259FD5-3BCF-4E2D-AA2E-DDA03B9B291F}" type="presOf" srcId="{C2D12D7F-89CA-4ABB-A79F-6FEB2AF887D8}" destId="{BC0E50CB-5CD2-491D-85DF-A7DE80715B3B}" srcOrd="1" destOrd="0" presId="urn:microsoft.com/office/officeart/2005/8/layout/process2"/>
    <dgm:cxn modelId="{81EFB9D9-99CC-4D46-B06A-BBC524E79911}" type="presOf" srcId="{2A05F329-03C5-46A7-9986-7DCB98D0A34B}" destId="{A9590E15-4654-4BBB-9DF1-338173D277D4}" srcOrd="1" destOrd="0" presId="urn:microsoft.com/office/officeart/2005/8/layout/process2"/>
    <dgm:cxn modelId="{80D830DC-269B-493F-ACC8-2B288CFF022E}" type="presOf" srcId="{A9BDE2A5-7D2E-484C-B647-B8F4607DA1CE}" destId="{AE87511C-4271-4AB4-A73B-E89CC83836CA}" srcOrd="0" destOrd="0" presId="urn:microsoft.com/office/officeart/2005/8/layout/process2"/>
    <dgm:cxn modelId="{55D101DE-8F84-45BD-B6CF-412C6F192E50}" type="presOf" srcId="{8D4B048F-BF79-4E34-B180-F4B62CF78A9D}" destId="{306DC390-434E-4A18-907E-54FB74FB3059}" srcOrd="1" destOrd="0" presId="urn:microsoft.com/office/officeart/2005/8/layout/process2"/>
    <dgm:cxn modelId="{B3D119E0-5369-4F8C-A420-D31D557DE63A}" type="presOf" srcId="{D00CBF26-24D3-44B3-931F-C04CDA213124}" destId="{0F66E7BE-16AE-488F-882C-EE567BBDE969}" srcOrd="1" destOrd="0" presId="urn:microsoft.com/office/officeart/2005/8/layout/process2"/>
    <dgm:cxn modelId="{E87A79E6-1AA2-4855-A004-9BC2C0236625}" type="presOf" srcId="{2BA417A7-AB84-408E-9418-37A872E36D33}" destId="{F3E523ED-AB85-4BBC-9DD3-6FE97CC5E1F8}" srcOrd="0" destOrd="0" presId="urn:microsoft.com/office/officeart/2005/8/layout/process2"/>
    <dgm:cxn modelId="{EEAED9E8-611F-41F2-8C7A-10B1F925E7A8}" type="presOf" srcId="{07D408A0-2E74-4CD3-893F-673CEFCE2716}" destId="{B39C5DA6-27E4-4190-AE0C-E086BF1F83C8}" srcOrd="0" destOrd="0" presId="urn:microsoft.com/office/officeart/2005/8/layout/process2"/>
    <dgm:cxn modelId="{38362BEF-8B06-4BC2-9A56-A28EC660AA71}" type="presOf" srcId="{5826BBF5-5561-4B5E-AD60-7079B30D7C98}" destId="{B0E9E183-D77C-4EA1-9A75-15CE87D0CFD1}" srcOrd="0" destOrd="0" presId="urn:microsoft.com/office/officeart/2005/8/layout/process2"/>
    <dgm:cxn modelId="{F770F3EF-0839-4758-B9D2-C071D6116DCC}" srcId="{F092D1F7-7305-4A28-AF47-0A746922193D}" destId="{B4A7F0D4-B32E-4DD8-95E7-F2BFCA545A74}" srcOrd="6" destOrd="0" parTransId="{0E861603-3226-4FD8-8BD4-24A06DC3A8ED}" sibTransId="{C2D12D7F-89CA-4ABB-A79F-6FEB2AF887D8}"/>
    <dgm:cxn modelId="{7908D0F7-E780-4044-A87A-E9D4AB819E1F}" type="presOf" srcId="{74A3089D-9CCA-47E8-87FD-20A747720B86}" destId="{8B2A1B40-0AE6-463E-9894-08B213219207}" srcOrd="0" destOrd="0" presId="urn:microsoft.com/office/officeart/2005/8/layout/process2"/>
    <dgm:cxn modelId="{67D7F5FD-DDC7-4544-9D8B-338AED366CED}" type="presOf" srcId="{1E33B47B-1194-47FD-86BF-8A6E074DAABB}" destId="{2B24037B-D719-420C-B3FB-82BF4A407DE1}" srcOrd="0" destOrd="0" presId="urn:microsoft.com/office/officeart/2005/8/layout/process2"/>
    <dgm:cxn modelId="{50BD4FFF-C2EC-4473-84DC-178DDF6C3773}" type="presOf" srcId="{58BE2F53-678D-4AC6-B5BC-3CC315016D8C}" destId="{121A14D0-9902-48BF-BAF9-16CD685232CF}" srcOrd="0" destOrd="0" presId="urn:microsoft.com/office/officeart/2005/8/layout/process2"/>
    <dgm:cxn modelId="{AAD9CEFF-BABD-4137-9C7B-1CEAD1924624}" srcId="{F092D1F7-7305-4A28-AF47-0A746922193D}" destId="{991B7B33-D9B8-4A8C-B7E4-51408E5DA38B}" srcOrd="5" destOrd="0" parTransId="{3C26C583-02F5-46EA-B787-2C5F8E70B236}" sibTransId="{DD57BCF3-6635-45D3-9A59-F21EA26F3432}"/>
    <dgm:cxn modelId="{C9A2F87A-7A62-44F8-80EB-C32E910CC7E2}" type="presParOf" srcId="{AEAD9664-712C-4679-AA28-20A026E39F97}" destId="{4CD52852-04E0-4339-85C4-A39588264571}" srcOrd="0" destOrd="0" presId="urn:microsoft.com/office/officeart/2005/8/layout/process2"/>
    <dgm:cxn modelId="{C1EAE6DA-BC21-4B22-8B5F-B8FE4ED0E1AE}" type="presParOf" srcId="{AEAD9664-712C-4679-AA28-20A026E39F97}" destId="{FE051405-1D71-4B4E-9228-1D22B01FEE2D}" srcOrd="1" destOrd="0" presId="urn:microsoft.com/office/officeart/2005/8/layout/process2"/>
    <dgm:cxn modelId="{80452224-E0CC-406F-A012-4CDE9C3F7D50}" type="presParOf" srcId="{FE051405-1D71-4B4E-9228-1D22B01FEE2D}" destId="{4ECDB667-46E2-4603-A85B-1FFA84776DEC}" srcOrd="0" destOrd="0" presId="urn:microsoft.com/office/officeart/2005/8/layout/process2"/>
    <dgm:cxn modelId="{C74324A5-7FB0-47A2-AF13-89F17ADCCA47}" type="presParOf" srcId="{AEAD9664-712C-4679-AA28-20A026E39F97}" destId="{1E31EFFA-8656-49CA-91A0-A4AEEFE77BBE}" srcOrd="2" destOrd="0" presId="urn:microsoft.com/office/officeart/2005/8/layout/process2"/>
    <dgm:cxn modelId="{A4C4DBD5-9EFA-4F3D-BA3C-3BEE7EBD659D}" type="presParOf" srcId="{AEAD9664-712C-4679-AA28-20A026E39F97}" destId="{11F2374D-7C1D-4CEE-BEE7-5BF9E7DFA116}" srcOrd="3" destOrd="0" presId="urn:microsoft.com/office/officeart/2005/8/layout/process2"/>
    <dgm:cxn modelId="{36DACB5C-4CFF-4DF5-B242-44CC84ECD233}" type="presParOf" srcId="{11F2374D-7C1D-4CEE-BEE7-5BF9E7DFA116}" destId="{306DC390-434E-4A18-907E-54FB74FB3059}" srcOrd="0" destOrd="0" presId="urn:microsoft.com/office/officeart/2005/8/layout/process2"/>
    <dgm:cxn modelId="{C26A8C58-A46F-4888-89C4-0EEEB5589232}" type="presParOf" srcId="{AEAD9664-712C-4679-AA28-20A026E39F97}" destId="{8F06E25A-2057-4A65-8B47-FD9D69130242}" srcOrd="4" destOrd="0" presId="urn:microsoft.com/office/officeart/2005/8/layout/process2"/>
    <dgm:cxn modelId="{219068D3-2C80-4E12-8328-7A4DF5410BE1}" type="presParOf" srcId="{AEAD9664-712C-4679-AA28-20A026E39F97}" destId="{121A14D0-9902-48BF-BAF9-16CD685232CF}" srcOrd="5" destOrd="0" presId="urn:microsoft.com/office/officeart/2005/8/layout/process2"/>
    <dgm:cxn modelId="{13D0A937-FE53-4608-BA53-E1A160CB7EB2}" type="presParOf" srcId="{121A14D0-9902-48BF-BAF9-16CD685232CF}" destId="{097C16D3-BB1C-4680-891F-1F6B79E40D75}" srcOrd="0" destOrd="0" presId="urn:microsoft.com/office/officeart/2005/8/layout/process2"/>
    <dgm:cxn modelId="{25A00A70-E613-4524-82C4-88852AE36127}" type="presParOf" srcId="{AEAD9664-712C-4679-AA28-20A026E39F97}" destId="{4A172962-9082-4B4F-A021-E7E81F53EF1B}" srcOrd="6" destOrd="0" presId="urn:microsoft.com/office/officeart/2005/8/layout/process2"/>
    <dgm:cxn modelId="{ADE87B56-77CF-4768-BF74-A9FB59E34DF1}" type="presParOf" srcId="{AEAD9664-712C-4679-AA28-20A026E39F97}" destId="{B0E9E183-D77C-4EA1-9A75-15CE87D0CFD1}" srcOrd="7" destOrd="0" presId="urn:microsoft.com/office/officeart/2005/8/layout/process2"/>
    <dgm:cxn modelId="{371B8F33-D2A8-4739-AEAD-2DF1EF0887F3}" type="presParOf" srcId="{B0E9E183-D77C-4EA1-9A75-15CE87D0CFD1}" destId="{536BB3E2-1223-44B0-A18E-264053D17DF9}" srcOrd="0" destOrd="0" presId="urn:microsoft.com/office/officeart/2005/8/layout/process2"/>
    <dgm:cxn modelId="{665297B1-4279-4991-A388-F6C30C266B9F}" type="presParOf" srcId="{AEAD9664-712C-4679-AA28-20A026E39F97}" destId="{AE87511C-4271-4AB4-A73B-E89CC83836CA}" srcOrd="8" destOrd="0" presId="urn:microsoft.com/office/officeart/2005/8/layout/process2"/>
    <dgm:cxn modelId="{3D324FB2-6867-4C1C-9435-3051A462C645}" type="presParOf" srcId="{AEAD9664-712C-4679-AA28-20A026E39F97}" destId="{6F43A4CA-AC6C-4183-AA08-9E758833129C}" srcOrd="9" destOrd="0" presId="urn:microsoft.com/office/officeart/2005/8/layout/process2"/>
    <dgm:cxn modelId="{AA602356-BF0B-4EBF-BE8F-7AB4CE8DC2E3}" type="presParOf" srcId="{6F43A4CA-AC6C-4183-AA08-9E758833129C}" destId="{A17D7148-1AD3-46D0-B77A-A8A186C3CE80}" srcOrd="0" destOrd="0" presId="urn:microsoft.com/office/officeart/2005/8/layout/process2"/>
    <dgm:cxn modelId="{AF1D3BD4-3397-4D9C-A099-0264CA0C7F8F}" type="presParOf" srcId="{AEAD9664-712C-4679-AA28-20A026E39F97}" destId="{A45FC405-263D-487E-B68A-9925D1E065B4}" srcOrd="10" destOrd="0" presId="urn:microsoft.com/office/officeart/2005/8/layout/process2"/>
    <dgm:cxn modelId="{D58AC87C-0E8B-4C78-B5E2-F561C1B10493}" type="presParOf" srcId="{AEAD9664-712C-4679-AA28-20A026E39F97}" destId="{FE8A4F9A-1462-4185-A3EB-C02412303592}" srcOrd="11" destOrd="0" presId="urn:microsoft.com/office/officeart/2005/8/layout/process2"/>
    <dgm:cxn modelId="{00C6C6B2-972F-470E-879B-17E9CB52F97D}" type="presParOf" srcId="{FE8A4F9A-1462-4185-A3EB-C02412303592}" destId="{3857032F-02EB-4A04-98C8-A3BAF43A7D4F}" srcOrd="0" destOrd="0" presId="urn:microsoft.com/office/officeart/2005/8/layout/process2"/>
    <dgm:cxn modelId="{D82C3E52-F129-4AF6-B30E-0CCBA03D6891}" type="presParOf" srcId="{AEAD9664-712C-4679-AA28-20A026E39F97}" destId="{34710BFA-156B-4D4E-BE7A-20420B7C95C2}" srcOrd="12" destOrd="0" presId="urn:microsoft.com/office/officeart/2005/8/layout/process2"/>
    <dgm:cxn modelId="{1E702D44-3778-434B-9ECE-C74EA2A34DB6}" type="presParOf" srcId="{AEAD9664-712C-4679-AA28-20A026E39F97}" destId="{BDD1B4D1-CEA2-4233-AA42-258ABB4E2E57}" srcOrd="13" destOrd="0" presId="urn:microsoft.com/office/officeart/2005/8/layout/process2"/>
    <dgm:cxn modelId="{A8A201A6-D283-46D3-90FA-838D2344ACA5}" type="presParOf" srcId="{BDD1B4D1-CEA2-4233-AA42-258ABB4E2E57}" destId="{BC0E50CB-5CD2-491D-85DF-A7DE80715B3B}" srcOrd="0" destOrd="0" presId="urn:microsoft.com/office/officeart/2005/8/layout/process2"/>
    <dgm:cxn modelId="{AEC5F78B-242C-4BAA-A275-9908C5281201}" type="presParOf" srcId="{AEAD9664-712C-4679-AA28-20A026E39F97}" destId="{F8EFC0D9-B9C0-476E-806B-FB737C63AA8A}" srcOrd="14" destOrd="0" presId="urn:microsoft.com/office/officeart/2005/8/layout/process2"/>
    <dgm:cxn modelId="{EE0B73CF-D211-4ABB-9608-BC26E903D573}" type="presParOf" srcId="{AEAD9664-712C-4679-AA28-20A026E39F97}" destId="{5E4E8B55-5D8D-4A0D-A144-34B97FA65AA5}" srcOrd="15" destOrd="0" presId="urn:microsoft.com/office/officeart/2005/8/layout/process2"/>
    <dgm:cxn modelId="{CB15C739-E4C0-4AE1-B49D-EB558FBCDF4E}" type="presParOf" srcId="{5E4E8B55-5D8D-4A0D-A144-34B97FA65AA5}" destId="{258BA536-8488-4FFD-8108-0086311D9B57}" srcOrd="0" destOrd="0" presId="urn:microsoft.com/office/officeart/2005/8/layout/process2"/>
    <dgm:cxn modelId="{10AE00D9-7921-4ED4-A9B7-3D554AD40785}" type="presParOf" srcId="{AEAD9664-712C-4679-AA28-20A026E39F97}" destId="{B39C5DA6-27E4-4190-AE0C-E086BF1F83C8}" srcOrd="16" destOrd="0" presId="urn:microsoft.com/office/officeart/2005/8/layout/process2"/>
    <dgm:cxn modelId="{F54A8FFD-6C96-40B2-B449-55ABBC9F432A}" type="presParOf" srcId="{AEAD9664-712C-4679-AA28-20A026E39F97}" destId="{8ACA1728-B3DB-4395-9654-4A661C8A46C6}" srcOrd="17" destOrd="0" presId="urn:microsoft.com/office/officeart/2005/8/layout/process2"/>
    <dgm:cxn modelId="{42131770-139A-4F35-BBCB-062F1A33B58B}" type="presParOf" srcId="{8ACA1728-B3DB-4395-9654-4A661C8A46C6}" destId="{7ABE858D-D739-46F8-80C7-A856236D9B5D}" srcOrd="0" destOrd="0" presId="urn:microsoft.com/office/officeart/2005/8/layout/process2"/>
    <dgm:cxn modelId="{B1A563CD-DBB5-4B8E-9A81-FDEB4600DABA}" type="presParOf" srcId="{AEAD9664-712C-4679-AA28-20A026E39F97}" destId="{E2340B22-57BC-466D-A767-BC44D44CE9CC}" srcOrd="18" destOrd="0" presId="urn:microsoft.com/office/officeart/2005/8/layout/process2"/>
    <dgm:cxn modelId="{7FE5B592-7823-40B4-AB80-F77BCA1E3588}" type="presParOf" srcId="{AEAD9664-712C-4679-AA28-20A026E39F97}" destId="{BC8E494D-402C-496E-A54D-A2F53AD72AB9}" srcOrd="19" destOrd="0" presId="urn:microsoft.com/office/officeart/2005/8/layout/process2"/>
    <dgm:cxn modelId="{891E2AB9-A58C-4847-A4D9-2FFFC829DD32}" type="presParOf" srcId="{BC8E494D-402C-496E-A54D-A2F53AD72AB9}" destId="{A9590E15-4654-4BBB-9DF1-338173D277D4}" srcOrd="0" destOrd="0" presId="urn:microsoft.com/office/officeart/2005/8/layout/process2"/>
    <dgm:cxn modelId="{096F35DC-5D71-41EF-8CB8-6BF015A8D963}" type="presParOf" srcId="{AEAD9664-712C-4679-AA28-20A026E39F97}" destId="{8B2A1B40-0AE6-463E-9894-08B213219207}" srcOrd="20" destOrd="0" presId="urn:microsoft.com/office/officeart/2005/8/layout/process2"/>
    <dgm:cxn modelId="{FC673206-3230-463C-83D1-FB83D2AD649C}" type="presParOf" srcId="{AEAD9664-712C-4679-AA28-20A026E39F97}" destId="{F3E523ED-AB85-4BBC-9DD3-6FE97CC5E1F8}" srcOrd="21" destOrd="0" presId="urn:microsoft.com/office/officeart/2005/8/layout/process2"/>
    <dgm:cxn modelId="{5A8F96E2-6FA3-48FE-80B8-0AD336E3C523}" type="presParOf" srcId="{F3E523ED-AB85-4BBC-9DD3-6FE97CC5E1F8}" destId="{CC10F201-3E33-4325-96C4-F2466BC13F2D}" srcOrd="0" destOrd="0" presId="urn:microsoft.com/office/officeart/2005/8/layout/process2"/>
    <dgm:cxn modelId="{8915CEC8-3BF4-4255-A6C7-178E3C5115A3}" type="presParOf" srcId="{AEAD9664-712C-4679-AA28-20A026E39F97}" destId="{95518C1F-E4DA-443C-A058-14A9217504CD}" srcOrd="22" destOrd="0" presId="urn:microsoft.com/office/officeart/2005/8/layout/process2"/>
    <dgm:cxn modelId="{BDD137F2-33A5-466E-A83B-74767FA0230E}" type="presParOf" srcId="{AEAD9664-712C-4679-AA28-20A026E39F97}" destId="{0E4427DE-2F7C-4F56-848E-0CF49759DCC3}" srcOrd="23" destOrd="0" presId="urn:microsoft.com/office/officeart/2005/8/layout/process2"/>
    <dgm:cxn modelId="{D6640A76-3BEE-4CE0-BA4C-D0FC271DE057}" type="presParOf" srcId="{0E4427DE-2F7C-4F56-848E-0CF49759DCC3}" destId="{0F66E7BE-16AE-488F-882C-EE567BBDE969}" srcOrd="0" destOrd="0" presId="urn:microsoft.com/office/officeart/2005/8/layout/process2"/>
    <dgm:cxn modelId="{C72E8BE2-69FC-4B8C-BE9F-BA8CFB860990}" type="presParOf" srcId="{AEAD9664-712C-4679-AA28-20A026E39F97}" destId="{2B24037B-D719-420C-B3FB-82BF4A407DE1}" srcOrd="24" destOrd="0" presId="urn:microsoft.com/office/officeart/2005/8/layout/process2"/>
    <dgm:cxn modelId="{1CA246CA-4C7E-4AF2-89BB-62A4FA6C2FF8}" type="presParOf" srcId="{AEAD9664-712C-4679-AA28-20A026E39F97}" destId="{046DDFA2-5622-4279-BC40-889F139D9B8F}" srcOrd="25" destOrd="0" presId="urn:microsoft.com/office/officeart/2005/8/layout/process2"/>
    <dgm:cxn modelId="{17F7E162-4971-433D-B7AB-7FC4AB25982C}" type="presParOf" srcId="{046DDFA2-5622-4279-BC40-889F139D9B8F}" destId="{A4F05222-AF6E-45CA-A95C-6689B2A55A3D}" srcOrd="0" destOrd="0" presId="urn:microsoft.com/office/officeart/2005/8/layout/process2"/>
    <dgm:cxn modelId="{FF6897B5-0C96-462F-8737-EB97355EBA37}" type="presParOf" srcId="{AEAD9664-712C-4679-AA28-20A026E39F97}" destId="{FF45FF01-56D1-43C9-908F-A698791703C8}" srcOrd="2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92D1F7-7305-4A28-AF47-0A746922193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98779E-F195-4DFA-A916-EE837C1066D7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Input</a:t>
          </a:r>
        </a:p>
      </dgm:t>
    </dgm:pt>
    <dgm:pt modelId="{7A21BE80-5645-4833-97D1-E4B501C917C6}" type="parTrans" cxnId="{7FDD9C2F-2828-4176-AA09-EFEDDB3D9BEE}">
      <dgm:prSet/>
      <dgm:spPr/>
      <dgm:t>
        <a:bodyPr/>
        <a:lstStyle/>
        <a:p>
          <a:endParaRPr lang="en-US"/>
        </a:p>
      </dgm:t>
    </dgm:pt>
    <dgm:pt modelId="{82DA301D-FB06-4C6B-B193-9D1BF1BE3C25}" type="sibTrans" cxnId="{7FDD9C2F-2828-4176-AA09-EFEDDB3D9BEE}">
      <dgm:prSet/>
      <dgm:spPr/>
      <dgm:t>
        <a:bodyPr/>
        <a:lstStyle/>
        <a:p>
          <a:endParaRPr lang="en-US"/>
        </a:p>
      </dgm:t>
    </dgm:pt>
    <dgm:pt modelId="{9FFB0CC0-4E96-4548-B495-AADAEEC1BDF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3E9520FD-5D2C-4D38-BD3A-7ACE61F07064}" type="parTrans" cxnId="{8DF679AB-1326-4695-8A2C-3F7B164D017E}">
      <dgm:prSet/>
      <dgm:spPr/>
      <dgm:t>
        <a:bodyPr/>
        <a:lstStyle/>
        <a:p>
          <a:endParaRPr lang="en-US"/>
        </a:p>
      </dgm:t>
    </dgm:pt>
    <dgm:pt modelId="{8D4B048F-BF79-4E34-B180-F4B62CF78A9D}" type="sibTrans" cxnId="{8DF679AB-1326-4695-8A2C-3F7B164D017E}">
      <dgm:prSet/>
      <dgm:spPr/>
      <dgm:t>
        <a:bodyPr/>
        <a:lstStyle/>
        <a:p>
          <a:endParaRPr lang="en-US"/>
        </a:p>
      </dgm:t>
    </dgm:pt>
    <dgm:pt modelId="{A9BDE2A5-7D2E-484C-B647-B8F4607DA1CE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- 0.2</a:t>
          </a:r>
        </a:p>
      </dgm:t>
    </dgm:pt>
    <dgm:pt modelId="{9EF8E783-E924-4852-A713-A63DAA731299}" type="parTrans" cxnId="{50940658-7AC2-4D57-ACED-5C98B3F1F0F8}">
      <dgm:prSet/>
      <dgm:spPr/>
      <dgm:t>
        <a:bodyPr/>
        <a:lstStyle/>
        <a:p>
          <a:endParaRPr lang="en-US"/>
        </a:p>
      </dgm:t>
    </dgm:pt>
    <dgm:pt modelId="{7C72B2B1-C312-4420-AE7B-1E3EA9448E32}" type="sibTrans" cxnId="{50940658-7AC2-4D57-ACED-5C98B3F1F0F8}">
      <dgm:prSet/>
      <dgm:spPr/>
      <dgm:t>
        <a:bodyPr/>
        <a:lstStyle/>
        <a:p>
          <a:endParaRPr lang="en-US"/>
        </a:p>
      </dgm:t>
    </dgm:pt>
    <dgm:pt modelId="{ACA52CE7-86D4-4781-A63C-32A02D84B0A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0F532AFE-F232-4F90-BB11-573DF10D7337}" type="parTrans" cxnId="{2FCA497E-7267-415D-9346-69B8F8767FAE}">
      <dgm:prSet/>
      <dgm:spPr/>
      <dgm:t>
        <a:bodyPr/>
        <a:lstStyle/>
        <a:p>
          <a:endParaRPr lang="en-US"/>
        </a:p>
      </dgm:t>
    </dgm:pt>
    <dgm:pt modelId="{58BE2F53-678D-4AC6-B5BC-3CC315016D8C}" type="sibTrans" cxnId="{2FCA497E-7267-415D-9346-69B8F8767FAE}">
      <dgm:prSet/>
      <dgm:spPr/>
      <dgm:t>
        <a:bodyPr/>
        <a:lstStyle/>
        <a:p>
          <a:endParaRPr lang="en-US"/>
        </a:p>
      </dgm:t>
    </dgm:pt>
    <dgm:pt modelId="{87F1F639-45C7-4208-8769-F20EB35C19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8A3B19A2-62AB-452F-A3C6-8CFFAACB4E9D}" type="parTrans" cxnId="{35EC403E-A3AF-451D-9DF6-71239C908BC0}">
      <dgm:prSet/>
      <dgm:spPr/>
      <dgm:t>
        <a:bodyPr/>
        <a:lstStyle/>
        <a:p>
          <a:endParaRPr lang="en-US"/>
        </a:p>
      </dgm:t>
    </dgm:pt>
    <dgm:pt modelId="{5826BBF5-5561-4B5E-AD60-7079B30D7C98}" type="sibTrans" cxnId="{35EC403E-A3AF-451D-9DF6-71239C908BC0}">
      <dgm:prSet/>
      <dgm:spPr/>
      <dgm:t>
        <a:bodyPr/>
        <a:lstStyle/>
        <a:p>
          <a:endParaRPr lang="en-US"/>
        </a:p>
      </dgm:t>
    </dgm:pt>
    <dgm:pt modelId="{991B7B33-D9B8-4A8C-B7E4-51408E5DA38B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3C26C583-02F5-46EA-B787-2C5F8E70B236}" type="parTrans" cxnId="{AAD9CEFF-BABD-4137-9C7B-1CEAD1924624}">
      <dgm:prSet/>
      <dgm:spPr/>
      <dgm:t>
        <a:bodyPr/>
        <a:lstStyle/>
        <a:p>
          <a:endParaRPr lang="en-US"/>
        </a:p>
      </dgm:t>
    </dgm:pt>
    <dgm:pt modelId="{DD57BCF3-6635-45D3-9A59-F21EA26F3432}" type="sibTrans" cxnId="{AAD9CEFF-BABD-4137-9C7B-1CEAD1924624}">
      <dgm:prSet/>
      <dgm:spPr/>
      <dgm:t>
        <a:bodyPr/>
        <a:lstStyle/>
        <a:p>
          <a:endParaRPr lang="en-US"/>
        </a:p>
      </dgm:t>
    </dgm:pt>
    <dgm:pt modelId="{B4A7F0D4-B32E-4DD8-95E7-F2BFCA545A74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0E861603-3226-4FD8-8BD4-24A06DC3A8ED}" type="parTrans" cxnId="{F770F3EF-0839-4758-B9D2-C071D6116DCC}">
      <dgm:prSet/>
      <dgm:spPr/>
      <dgm:t>
        <a:bodyPr/>
        <a:lstStyle/>
        <a:p>
          <a:endParaRPr lang="en-US"/>
        </a:p>
      </dgm:t>
    </dgm:pt>
    <dgm:pt modelId="{C2D12D7F-89CA-4ABB-A79F-6FEB2AF887D8}" type="sibTrans" cxnId="{F770F3EF-0839-4758-B9D2-C071D6116DCC}">
      <dgm:prSet/>
      <dgm:spPr/>
      <dgm:t>
        <a:bodyPr/>
        <a:lstStyle/>
        <a:p>
          <a:endParaRPr lang="en-US"/>
        </a:p>
      </dgm:t>
    </dgm:pt>
    <dgm:pt modelId="{BDA428FF-61EF-4FF0-A8D9-B42A059CBE0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F291694E-992A-4599-B33E-1F505AD5DBB2}" type="parTrans" cxnId="{FC5FD779-B578-4452-9BA1-58DC5519613E}">
      <dgm:prSet/>
      <dgm:spPr/>
      <dgm:t>
        <a:bodyPr/>
        <a:lstStyle/>
        <a:p>
          <a:endParaRPr lang="en-US"/>
        </a:p>
      </dgm:t>
    </dgm:pt>
    <dgm:pt modelId="{1765E3DB-5718-4A3B-A99E-8F5D01558198}" type="sibTrans" cxnId="{FC5FD779-B578-4452-9BA1-58DC5519613E}">
      <dgm:prSet/>
      <dgm:spPr/>
      <dgm:t>
        <a:bodyPr/>
        <a:lstStyle/>
        <a:p>
          <a:endParaRPr lang="en-US"/>
        </a:p>
      </dgm:t>
    </dgm:pt>
    <dgm:pt modelId="{18529029-2DAF-48FA-AAD0-1AFBCF8AD638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442DC5B-34E2-434B-828B-35BAB1834145}" type="parTrans" cxnId="{D0D78C8B-1221-41D4-B81D-99E75D7B3F80}">
      <dgm:prSet/>
      <dgm:spPr/>
      <dgm:t>
        <a:bodyPr/>
        <a:lstStyle/>
        <a:p>
          <a:endParaRPr lang="en-US"/>
        </a:p>
      </dgm:t>
    </dgm:pt>
    <dgm:pt modelId="{2A05F329-03C5-46A7-9986-7DCB98D0A34B}" type="sibTrans" cxnId="{D0D78C8B-1221-41D4-B81D-99E75D7B3F80}">
      <dgm:prSet/>
      <dgm:spPr/>
      <dgm:t>
        <a:bodyPr/>
        <a:lstStyle/>
        <a:p>
          <a:endParaRPr lang="en-US"/>
        </a:p>
      </dgm:t>
    </dgm:pt>
    <dgm:pt modelId="{74A3089D-9CCA-47E8-87FD-20A747720B86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8A642DF-E46E-4FB1-B78D-07FBEF80A549}" type="parTrans" cxnId="{2C0CFE78-3CF3-4578-BC13-E784573EEC0C}">
      <dgm:prSet/>
      <dgm:spPr/>
      <dgm:t>
        <a:bodyPr/>
        <a:lstStyle/>
        <a:p>
          <a:endParaRPr lang="en-US"/>
        </a:p>
      </dgm:t>
    </dgm:pt>
    <dgm:pt modelId="{2BA417A7-AB84-408E-9418-37A872E36D33}" type="sibTrans" cxnId="{2C0CFE78-3CF3-4578-BC13-E784573EEC0C}">
      <dgm:prSet/>
      <dgm:spPr/>
      <dgm:t>
        <a:bodyPr/>
        <a:lstStyle/>
        <a:p>
          <a:endParaRPr lang="en-US"/>
        </a:p>
      </dgm:t>
    </dgm:pt>
    <dgm:pt modelId="{E833B0EF-2F40-4AFB-8E51-BFA5810F61E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– 2,2</a:t>
          </a:r>
        </a:p>
      </dgm:t>
    </dgm:pt>
    <dgm:pt modelId="{13DF95F7-DF66-40E6-A267-D2058489D853}" type="parTrans" cxnId="{333E80A1-04DF-45AC-9125-1253257F5B15}">
      <dgm:prSet/>
      <dgm:spPr/>
      <dgm:t>
        <a:bodyPr/>
        <a:lstStyle/>
        <a:p>
          <a:endParaRPr lang="en-US"/>
        </a:p>
      </dgm:t>
    </dgm:pt>
    <dgm:pt modelId="{D00CBF26-24D3-44B3-931F-C04CDA213124}" type="sibTrans" cxnId="{333E80A1-04DF-45AC-9125-1253257F5B15}">
      <dgm:prSet/>
      <dgm:spPr/>
      <dgm:t>
        <a:bodyPr/>
        <a:lstStyle/>
        <a:p>
          <a:endParaRPr lang="en-US"/>
        </a:p>
      </dgm:t>
    </dgm:pt>
    <dgm:pt modelId="{07D408A0-2E74-4CD3-893F-673CEFCE2716}">
      <dgm:prSet phldrT="[Text]"/>
      <dgm:spPr>
        <a:solidFill>
          <a:schemeClr val="accent2"/>
        </a:solidFill>
      </dgm:spPr>
      <dgm:t>
        <a:bodyPr/>
        <a:lstStyle/>
        <a:p>
          <a:r>
            <a:rPr lang="en-US" err="1"/>
            <a:t>Droput</a:t>
          </a:r>
          <a:r>
            <a:rPr lang="en-US"/>
            <a:t> – 0.2</a:t>
          </a:r>
        </a:p>
      </dgm:t>
    </dgm:pt>
    <dgm:pt modelId="{68AED76C-647A-4FC3-8F33-5CF52EFC31C0}" type="parTrans" cxnId="{1B4B546C-C547-48D9-BE92-5D27D8CF85F3}">
      <dgm:prSet/>
      <dgm:spPr/>
      <dgm:t>
        <a:bodyPr/>
        <a:lstStyle/>
        <a:p>
          <a:endParaRPr lang="en-US"/>
        </a:p>
      </dgm:t>
    </dgm:pt>
    <dgm:pt modelId="{79FE6E2B-1A7E-4D03-B1DD-1F366AAC7419}" type="sibTrans" cxnId="{1B4B546C-C547-48D9-BE92-5D27D8CF85F3}">
      <dgm:prSet/>
      <dgm:spPr/>
      <dgm:t>
        <a:bodyPr/>
        <a:lstStyle/>
        <a:p>
          <a:endParaRPr lang="en-US"/>
        </a:p>
      </dgm:t>
    </dgm:pt>
    <dgm:pt modelId="{1E33B47B-1194-47FD-86BF-8A6E074DAABB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– 0.2</a:t>
          </a:r>
        </a:p>
      </dgm:t>
    </dgm:pt>
    <dgm:pt modelId="{A629FEC4-CC96-48ED-AB95-89405A858EC0}" type="parTrans" cxnId="{4EA3B666-46EA-45AD-BECD-8E42CB19DC56}">
      <dgm:prSet/>
      <dgm:spPr/>
      <dgm:t>
        <a:bodyPr/>
        <a:lstStyle/>
        <a:p>
          <a:endParaRPr lang="en-US"/>
        </a:p>
      </dgm:t>
    </dgm:pt>
    <dgm:pt modelId="{4BD349BE-789D-4831-A2F0-A4A929B7239D}" type="sibTrans" cxnId="{4EA3B666-46EA-45AD-BECD-8E42CB19DC56}">
      <dgm:prSet/>
      <dgm:spPr/>
      <dgm:t>
        <a:bodyPr/>
        <a:lstStyle/>
        <a:p>
          <a:endParaRPr lang="en-US"/>
        </a:p>
      </dgm:t>
    </dgm:pt>
    <dgm:pt modelId="{AB919836-0B7E-4417-98BF-535B55C06AEE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Flatten</a:t>
          </a:r>
        </a:p>
      </dgm:t>
    </dgm:pt>
    <dgm:pt modelId="{1AA40CD1-AD57-4F0F-A380-E30F696694C4}" type="parTrans" cxnId="{C9860A38-D9EF-4D22-BAC9-FCDDD0CB68FB}">
      <dgm:prSet/>
      <dgm:spPr/>
      <dgm:t>
        <a:bodyPr/>
        <a:lstStyle/>
        <a:p>
          <a:endParaRPr lang="en-US"/>
        </a:p>
      </dgm:t>
    </dgm:pt>
    <dgm:pt modelId="{F0D85F58-3A1E-4850-B862-108FE9FC0B30}" type="sibTrans" cxnId="{C9860A38-D9EF-4D22-BAC9-FCDDD0CB68FB}">
      <dgm:prSet/>
      <dgm:spPr/>
      <dgm:t>
        <a:bodyPr/>
        <a:lstStyle/>
        <a:p>
          <a:endParaRPr lang="en-US"/>
        </a:p>
      </dgm:t>
    </dgm:pt>
    <dgm:pt modelId="{AEAD9664-712C-4679-AA28-20A026E39F97}" type="pres">
      <dgm:prSet presAssocID="{F092D1F7-7305-4A28-AF47-0A746922193D}" presName="linearFlow" presStyleCnt="0">
        <dgm:presLayoutVars>
          <dgm:resizeHandles val="exact"/>
        </dgm:presLayoutVars>
      </dgm:prSet>
      <dgm:spPr/>
    </dgm:pt>
    <dgm:pt modelId="{4CD52852-04E0-4339-85C4-A39588264571}" type="pres">
      <dgm:prSet presAssocID="{C398779E-F195-4DFA-A916-EE837C1066D7}" presName="node" presStyleLbl="node1" presStyleIdx="0" presStyleCnt="14">
        <dgm:presLayoutVars>
          <dgm:bulletEnabled val="1"/>
        </dgm:presLayoutVars>
      </dgm:prSet>
      <dgm:spPr/>
    </dgm:pt>
    <dgm:pt modelId="{FE051405-1D71-4B4E-9228-1D22B01FEE2D}" type="pres">
      <dgm:prSet presAssocID="{82DA301D-FB06-4C6B-B193-9D1BF1BE3C25}" presName="sibTrans" presStyleLbl="sibTrans2D1" presStyleIdx="0" presStyleCnt="13"/>
      <dgm:spPr/>
    </dgm:pt>
    <dgm:pt modelId="{4ECDB667-46E2-4603-A85B-1FFA84776DEC}" type="pres">
      <dgm:prSet presAssocID="{82DA301D-FB06-4C6B-B193-9D1BF1BE3C25}" presName="connectorText" presStyleLbl="sibTrans2D1" presStyleIdx="0" presStyleCnt="13"/>
      <dgm:spPr/>
    </dgm:pt>
    <dgm:pt modelId="{1E31EFFA-8656-49CA-91A0-A4AEEFE77BBE}" type="pres">
      <dgm:prSet presAssocID="{9FFB0CC0-4E96-4548-B495-AADAEEC1BDF7}" presName="node" presStyleLbl="node1" presStyleIdx="1" presStyleCnt="14">
        <dgm:presLayoutVars>
          <dgm:bulletEnabled val="1"/>
        </dgm:presLayoutVars>
      </dgm:prSet>
      <dgm:spPr/>
    </dgm:pt>
    <dgm:pt modelId="{11F2374D-7C1D-4CEE-BEE7-5BF9E7DFA116}" type="pres">
      <dgm:prSet presAssocID="{8D4B048F-BF79-4E34-B180-F4B62CF78A9D}" presName="sibTrans" presStyleLbl="sibTrans2D1" presStyleIdx="1" presStyleCnt="13"/>
      <dgm:spPr/>
    </dgm:pt>
    <dgm:pt modelId="{306DC390-434E-4A18-907E-54FB74FB3059}" type="pres">
      <dgm:prSet presAssocID="{8D4B048F-BF79-4E34-B180-F4B62CF78A9D}" presName="connectorText" presStyleLbl="sibTrans2D1" presStyleIdx="1" presStyleCnt="13"/>
      <dgm:spPr/>
    </dgm:pt>
    <dgm:pt modelId="{8F06E25A-2057-4A65-8B47-FD9D69130242}" type="pres">
      <dgm:prSet presAssocID="{ACA52CE7-86D4-4781-A63C-32A02D84B0A7}" presName="node" presStyleLbl="node1" presStyleIdx="2" presStyleCnt="14">
        <dgm:presLayoutVars>
          <dgm:bulletEnabled val="1"/>
        </dgm:presLayoutVars>
      </dgm:prSet>
      <dgm:spPr/>
    </dgm:pt>
    <dgm:pt modelId="{121A14D0-9902-48BF-BAF9-16CD685232CF}" type="pres">
      <dgm:prSet presAssocID="{58BE2F53-678D-4AC6-B5BC-3CC315016D8C}" presName="sibTrans" presStyleLbl="sibTrans2D1" presStyleIdx="2" presStyleCnt="13"/>
      <dgm:spPr/>
    </dgm:pt>
    <dgm:pt modelId="{097C16D3-BB1C-4680-891F-1F6B79E40D75}" type="pres">
      <dgm:prSet presAssocID="{58BE2F53-678D-4AC6-B5BC-3CC315016D8C}" presName="connectorText" presStyleLbl="sibTrans2D1" presStyleIdx="2" presStyleCnt="13"/>
      <dgm:spPr/>
    </dgm:pt>
    <dgm:pt modelId="{4A172962-9082-4B4F-A021-E7E81F53EF1B}" type="pres">
      <dgm:prSet presAssocID="{87F1F639-45C7-4208-8769-F20EB35C199E}" presName="node" presStyleLbl="node1" presStyleIdx="3" presStyleCnt="14">
        <dgm:presLayoutVars>
          <dgm:bulletEnabled val="1"/>
        </dgm:presLayoutVars>
      </dgm:prSet>
      <dgm:spPr/>
    </dgm:pt>
    <dgm:pt modelId="{B0E9E183-D77C-4EA1-9A75-15CE87D0CFD1}" type="pres">
      <dgm:prSet presAssocID="{5826BBF5-5561-4B5E-AD60-7079B30D7C98}" presName="sibTrans" presStyleLbl="sibTrans2D1" presStyleIdx="3" presStyleCnt="13"/>
      <dgm:spPr/>
    </dgm:pt>
    <dgm:pt modelId="{536BB3E2-1223-44B0-A18E-264053D17DF9}" type="pres">
      <dgm:prSet presAssocID="{5826BBF5-5561-4B5E-AD60-7079B30D7C98}" presName="connectorText" presStyleLbl="sibTrans2D1" presStyleIdx="3" presStyleCnt="13"/>
      <dgm:spPr/>
    </dgm:pt>
    <dgm:pt modelId="{AE87511C-4271-4AB4-A73B-E89CC83836CA}" type="pres">
      <dgm:prSet presAssocID="{A9BDE2A5-7D2E-484C-B647-B8F4607DA1CE}" presName="node" presStyleLbl="node1" presStyleIdx="4" presStyleCnt="14">
        <dgm:presLayoutVars>
          <dgm:bulletEnabled val="1"/>
        </dgm:presLayoutVars>
      </dgm:prSet>
      <dgm:spPr/>
    </dgm:pt>
    <dgm:pt modelId="{6F43A4CA-AC6C-4183-AA08-9E758833129C}" type="pres">
      <dgm:prSet presAssocID="{7C72B2B1-C312-4420-AE7B-1E3EA9448E32}" presName="sibTrans" presStyleLbl="sibTrans2D1" presStyleIdx="4" presStyleCnt="13"/>
      <dgm:spPr/>
    </dgm:pt>
    <dgm:pt modelId="{A17D7148-1AD3-46D0-B77A-A8A186C3CE80}" type="pres">
      <dgm:prSet presAssocID="{7C72B2B1-C312-4420-AE7B-1E3EA9448E32}" presName="connectorText" presStyleLbl="sibTrans2D1" presStyleIdx="4" presStyleCnt="13"/>
      <dgm:spPr/>
    </dgm:pt>
    <dgm:pt modelId="{A45FC405-263D-487E-B68A-9925D1E065B4}" type="pres">
      <dgm:prSet presAssocID="{991B7B33-D9B8-4A8C-B7E4-51408E5DA38B}" presName="node" presStyleLbl="node1" presStyleIdx="5" presStyleCnt="14">
        <dgm:presLayoutVars>
          <dgm:bulletEnabled val="1"/>
        </dgm:presLayoutVars>
      </dgm:prSet>
      <dgm:spPr/>
    </dgm:pt>
    <dgm:pt modelId="{FE8A4F9A-1462-4185-A3EB-C02412303592}" type="pres">
      <dgm:prSet presAssocID="{DD57BCF3-6635-45D3-9A59-F21EA26F3432}" presName="sibTrans" presStyleLbl="sibTrans2D1" presStyleIdx="5" presStyleCnt="13"/>
      <dgm:spPr/>
    </dgm:pt>
    <dgm:pt modelId="{3857032F-02EB-4A04-98C8-A3BAF43A7D4F}" type="pres">
      <dgm:prSet presAssocID="{DD57BCF3-6635-45D3-9A59-F21EA26F3432}" presName="connectorText" presStyleLbl="sibTrans2D1" presStyleIdx="5" presStyleCnt="13"/>
      <dgm:spPr/>
    </dgm:pt>
    <dgm:pt modelId="{34710BFA-156B-4D4E-BE7A-20420B7C95C2}" type="pres">
      <dgm:prSet presAssocID="{B4A7F0D4-B32E-4DD8-95E7-F2BFCA545A74}" presName="node" presStyleLbl="node1" presStyleIdx="6" presStyleCnt="14">
        <dgm:presLayoutVars>
          <dgm:bulletEnabled val="1"/>
        </dgm:presLayoutVars>
      </dgm:prSet>
      <dgm:spPr/>
    </dgm:pt>
    <dgm:pt modelId="{BDD1B4D1-CEA2-4233-AA42-258ABB4E2E57}" type="pres">
      <dgm:prSet presAssocID="{C2D12D7F-89CA-4ABB-A79F-6FEB2AF887D8}" presName="sibTrans" presStyleLbl="sibTrans2D1" presStyleIdx="6" presStyleCnt="13"/>
      <dgm:spPr/>
    </dgm:pt>
    <dgm:pt modelId="{BC0E50CB-5CD2-491D-85DF-A7DE80715B3B}" type="pres">
      <dgm:prSet presAssocID="{C2D12D7F-89CA-4ABB-A79F-6FEB2AF887D8}" presName="connectorText" presStyleLbl="sibTrans2D1" presStyleIdx="6" presStyleCnt="13"/>
      <dgm:spPr/>
    </dgm:pt>
    <dgm:pt modelId="{F8EFC0D9-B9C0-476E-806B-FB737C63AA8A}" type="pres">
      <dgm:prSet presAssocID="{BDA428FF-61EF-4FF0-A8D9-B42A059CBE0F}" presName="node" presStyleLbl="node1" presStyleIdx="7" presStyleCnt="14">
        <dgm:presLayoutVars>
          <dgm:bulletEnabled val="1"/>
        </dgm:presLayoutVars>
      </dgm:prSet>
      <dgm:spPr/>
    </dgm:pt>
    <dgm:pt modelId="{5E4E8B55-5D8D-4A0D-A144-34B97FA65AA5}" type="pres">
      <dgm:prSet presAssocID="{1765E3DB-5718-4A3B-A99E-8F5D01558198}" presName="sibTrans" presStyleLbl="sibTrans2D1" presStyleIdx="7" presStyleCnt="13"/>
      <dgm:spPr/>
    </dgm:pt>
    <dgm:pt modelId="{258BA536-8488-4FFD-8108-0086311D9B57}" type="pres">
      <dgm:prSet presAssocID="{1765E3DB-5718-4A3B-A99E-8F5D01558198}" presName="connectorText" presStyleLbl="sibTrans2D1" presStyleIdx="7" presStyleCnt="13"/>
      <dgm:spPr/>
    </dgm:pt>
    <dgm:pt modelId="{B39C5DA6-27E4-4190-AE0C-E086BF1F83C8}" type="pres">
      <dgm:prSet presAssocID="{07D408A0-2E74-4CD3-893F-673CEFCE2716}" presName="node" presStyleLbl="node1" presStyleIdx="8" presStyleCnt="14">
        <dgm:presLayoutVars>
          <dgm:bulletEnabled val="1"/>
        </dgm:presLayoutVars>
      </dgm:prSet>
      <dgm:spPr/>
    </dgm:pt>
    <dgm:pt modelId="{8ACA1728-B3DB-4395-9654-4A661C8A46C6}" type="pres">
      <dgm:prSet presAssocID="{79FE6E2B-1A7E-4D03-B1DD-1F366AAC7419}" presName="sibTrans" presStyleLbl="sibTrans2D1" presStyleIdx="8" presStyleCnt="13"/>
      <dgm:spPr/>
    </dgm:pt>
    <dgm:pt modelId="{7ABE858D-D739-46F8-80C7-A856236D9B5D}" type="pres">
      <dgm:prSet presAssocID="{79FE6E2B-1A7E-4D03-B1DD-1F366AAC7419}" presName="connectorText" presStyleLbl="sibTrans2D1" presStyleIdx="8" presStyleCnt="13"/>
      <dgm:spPr/>
    </dgm:pt>
    <dgm:pt modelId="{E2340B22-57BC-466D-A767-BC44D44CE9CC}" type="pres">
      <dgm:prSet presAssocID="{18529029-2DAF-48FA-AAD0-1AFBCF8AD638}" presName="node" presStyleLbl="node1" presStyleIdx="9" presStyleCnt="14">
        <dgm:presLayoutVars>
          <dgm:bulletEnabled val="1"/>
        </dgm:presLayoutVars>
      </dgm:prSet>
      <dgm:spPr/>
    </dgm:pt>
    <dgm:pt modelId="{BC8E494D-402C-496E-A54D-A2F53AD72AB9}" type="pres">
      <dgm:prSet presAssocID="{2A05F329-03C5-46A7-9986-7DCB98D0A34B}" presName="sibTrans" presStyleLbl="sibTrans2D1" presStyleIdx="9" presStyleCnt="13"/>
      <dgm:spPr/>
    </dgm:pt>
    <dgm:pt modelId="{A9590E15-4654-4BBB-9DF1-338173D277D4}" type="pres">
      <dgm:prSet presAssocID="{2A05F329-03C5-46A7-9986-7DCB98D0A34B}" presName="connectorText" presStyleLbl="sibTrans2D1" presStyleIdx="9" presStyleCnt="13"/>
      <dgm:spPr/>
    </dgm:pt>
    <dgm:pt modelId="{8B2A1B40-0AE6-463E-9894-08B213219207}" type="pres">
      <dgm:prSet presAssocID="{74A3089D-9CCA-47E8-87FD-20A747720B86}" presName="node" presStyleLbl="node1" presStyleIdx="10" presStyleCnt="14">
        <dgm:presLayoutVars>
          <dgm:bulletEnabled val="1"/>
        </dgm:presLayoutVars>
      </dgm:prSet>
      <dgm:spPr/>
    </dgm:pt>
    <dgm:pt modelId="{F3E523ED-AB85-4BBC-9DD3-6FE97CC5E1F8}" type="pres">
      <dgm:prSet presAssocID="{2BA417A7-AB84-408E-9418-37A872E36D33}" presName="sibTrans" presStyleLbl="sibTrans2D1" presStyleIdx="10" presStyleCnt="13"/>
      <dgm:spPr/>
    </dgm:pt>
    <dgm:pt modelId="{CC10F201-3E33-4325-96C4-F2466BC13F2D}" type="pres">
      <dgm:prSet presAssocID="{2BA417A7-AB84-408E-9418-37A872E36D33}" presName="connectorText" presStyleLbl="sibTrans2D1" presStyleIdx="10" presStyleCnt="13"/>
      <dgm:spPr/>
    </dgm:pt>
    <dgm:pt modelId="{95518C1F-E4DA-443C-A058-14A9217504CD}" type="pres">
      <dgm:prSet presAssocID="{E833B0EF-2F40-4AFB-8E51-BFA5810F61ED}" presName="node" presStyleLbl="node1" presStyleIdx="11" presStyleCnt="14">
        <dgm:presLayoutVars>
          <dgm:bulletEnabled val="1"/>
        </dgm:presLayoutVars>
      </dgm:prSet>
      <dgm:spPr/>
    </dgm:pt>
    <dgm:pt modelId="{0E4427DE-2F7C-4F56-848E-0CF49759DCC3}" type="pres">
      <dgm:prSet presAssocID="{D00CBF26-24D3-44B3-931F-C04CDA213124}" presName="sibTrans" presStyleLbl="sibTrans2D1" presStyleIdx="11" presStyleCnt="13"/>
      <dgm:spPr/>
    </dgm:pt>
    <dgm:pt modelId="{0F66E7BE-16AE-488F-882C-EE567BBDE969}" type="pres">
      <dgm:prSet presAssocID="{D00CBF26-24D3-44B3-931F-C04CDA213124}" presName="connectorText" presStyleLbl="sibTrans2D1" presStyleIdx="11" presStyleCnt="13"/>
      <dgm:spPr/>
    </dgm:pt>
    <dgm:pt modelId="{2B24037B-D719-420C-B3FB-82BF4A407DE1}" type="pres">
      <dgm:prSet presAssocID="{1E33B47B-1194-47FD-86BF-8A6E074DAABB}" presName="node" presStyleLbl="node1" presStyleIdx="12" presStyleCnt="14">
        <dgm:presLayoutVars>
          <dgm:bulletEnabled val="1"/>
        </dgm:presLayoutVars>
      </dgm:prSet>
      <dgm:spPr/>
    </dgm:pt>
    <dgm:pt modelId="{046DDFA2-5622-4279-BC40-889F139D9B8F}" type="pres">
      <dgm:prSet presAssocID="{4BD349BE-789D-4831-A2F0-A4A929B7239D}" presName="sibTrans" presStyleLbl="sibTrans2D1" presStyleIdx="12" presStyleCnt="13"/>
      <dgm:spPr/>
    </dgm:pt>
    <dgm:pt modelId="{A4F05222-AF6E-45CA-A95C-6689B2A55A3D}" type="pres">
      <dgm:prSet presAssocID="{4BD349BE-789D-4831-A2F0-A4A929B7239D}" presName="connectorText" presStyleLbl="sibTrans2D1" presStyleIdx="12" presStyleCnt="13"/>
      <dgm:spPr/>
    </dgm:pt>
    <dgm:pt modelId="{FF45FF01-56D1-43C9-908F-A698791703C8}" type="pres">
      <dgm:prSet presAssocID="{AB919836-0B7E-4417-98BF-535B55C06AEE}" presName="node" presStyleLbl="node1" presStyleIdx="13" presStyleCnt="14" custScaleX="248398" custScaleY="125439">
        <dgm:presLayoutVars>
          <dgm:bulletEnabled val="1"/>
        </dgm:presLayoutVars>
      </dgm:prSet>
      <dgm:spPr/>
    </dgm:pt>
  </dgm:ptLst>
  <dgm:cxnLst>
    <dgm:cxn modelId="{9E0CF105-527A-4661-90E0-CBDAB51FE5A3}" type="presOf" srcId="{5826BBF5-5561-4B5E-AD60-7079B30D7C98}" destId="{536BB3E2-1223-44B0-A18E-264053D17DF9}" srcOrd="1" destOrd="0" presId="urn:microsoft.com/office/officeart/2005/8/layout/process2"/>
    <dgm:cxn modelId="{D5C8C40D-B0D0-4355-BD5C-CC4A5B416AD0}" type="presOf" srcId="{58BE2F53-678D-4AC6-B5BC-3CC315016D8C}" destId="{097C16D3-BB1C-4680-891F-1F6B79E40D75}" srcOrd="1" destOrd="0" presId="urn:microsoft.com/office/officeart/2005/8/layout/process2"/>
    <dgm:cxn modelId="{14ECD30F-CCBA-448C-B20C-5FE291A6C9A8}" type="presOf" srcId="{DD57BCF3-6635-45D3-9A59-F21EA26F3432}" destId="{3857032F-02EB-4A04-98C8-A3BAF43A7D4F}" srcOrd="1" destOrd="0" presId="urn:microsoft.com/office/officeart/2005/8/layout/process2"/>
    <dgm:cxn modelId="{1ABE5B17-8870-49AD-81CA-36DF2919D3A2}" type="presOf" srcId="{2A05F329-03C5-46A7-9986-7DCB98D0A34B}" destId="{BC8E494D-402C-496E-A54D-A2F53AD72AB9}" srcOrd="0" destOrd="0" presId="urn:microsoft.com/office/officeart/2005/8/layout/process2"/>
    <dgm:cxn modelId="{4DD02518-46D8-4FA5-A131-F7BC2A971D47}" type="presOf" srcId="{B4A7F0D4-B32E-4DD8-95E7-F2BFCA545A74}" destId="{34710BFA-156B-4D4E-BE7A-20420B7C95C2}" srcOrd="0" destOrd="0" presId="urn:microsoft.com/office/officeart/2005/8/layout/process2"/>
    <dgm:cxn modelId="{C5220319-615F-4B31-9AC5-6C747FCE0AC3}" type="presOf" srcId="{2BA417A7-AB84-408E-9418-37A872E36D33}" destId="{CC10F201-3E33-4325-96C4-F2466BC13F2D}" srcOrd="1" destOrd="0" presId="urn:microsoft.com/office/officeart/2005/8/layout/process2"/>
    <dgm:cxn modelId="{1082DB1F-E483-4F5B-B497-7165EE417F86}" type="presOf" srcId="{F092D1F7-7305-4A28-AF47-0A746922193D}" destId="{AEAD9664-712C-4679-AA28-20A026E39F97}" srcOrd="0" destOrd="0" presId="urn:microsoft.com/office/officeart/2005/8/layout/process2"/>
    <dgm:cxn modelId="{C72BB125-27A2-4B66-B86A-76012FC51D9D}" type="presOf" srcId="{9FFB0CC0-4E96-4548-B495-AADAEEC1BDF7}" destId="{1E31EFFA-8656-49CA-91A0-A4AEEFE77BBE}" srcOrd="0" destOrd="0" presId="urn:microsoft.com/office/officeart/2005/8/layout/process2"/>
    <dgm:cxn modelId="{1E48DF28-AFC8-41F2-AE64-F737D9441A41}" type="presOf" srcId="{8D4B048F-BF79-4E34-B180-F4B62CF78A9D}" destId="{11F2374D-7C1D-4CEE-BEE7-5BF9E7DFA116}" srcOrd="0" destOrd="0" presId="urn:microsoft.com/office/officeart/2005/8/layout/process2"/>
    <dgm:cxn modelId="{482C9E2D-A2D4-41E5-8C1C-F594480106AA}" type="presOf" srcId="{ACA52CE7-86D4-4781-A63C-32A02D84B0A7}" destId="{8F06E25A-2057-4A65-8B47-FD9D69130242}" srcOrd="0" destOrd="0" presId="urn:microsoft.com/office/officeart/2005/8/layout/process2"/>
    <dgm:cxn modelId="{7FDD9C2F-2828-4176-AA09-EFEDDB3D9BEE}" srcId="{F092D1F7-7305-4A28-AF47-0A746922193D}" destId="{C398779E-F195-4DFA-A916-EE837C1066D7}" srcOrd="0" destOrd="0" parTransId="{7A21BE80-5645-4833-97D1-E4B501C917C6}" sibTransId="{82DA301D-FB06-4C6B-B193-9D1BF1BE3C25}"/>
    <dgm:cxn modelId="{C9860A38-D9EF-4D22-BAC9-FCDDD0CB68FB}" srcId="{F092D1F7-7305-4A28-AF47-0A746922193D}" destId="{AB919836-0B7E-4417-98BF-535B55C06AEE}" srcOrd="13" destOrd="0" parTransId="{1AA40CD1-AD57-4F0F-A380-E30F696694C4}" sibTransId="{F0D85F58-3A1E-4850-B862-108FE9FC0B30}"/>
    <dgm:cxn modelId="{35EC403E-A3AF-451D-9DF6-71239C908BC0}" srcId="{F092D1F7-7305-4A28-AF47-0A746922193D}" destId="{87F1F639-45C7-4208-8769-F20EB35C199E}" srcOrd="3" destOrd="0" parTransId="{8A3B19A2-62AB-452F-A3C6-8CFFAACB4E9D}" sibTransId="{5826BBF5-5561-4B5E-AD60-7079B30D7C98}"/>
    <dgm:cxn modelId="{2E7B6040-1E4E-4839-8D1B-C7EDB13DD772}" type="presOf" srcId="{991B7B33-D9B8-4A8C-B7E4-51408E5DA38B}" destId="{A45FC405-263D-487E-B68A-9925D1E065B4}" srcOrd="0" destOrd="0" presId="urn:microsoft.com/office/officeart/2005/8/layout/process2"/>
    <dgm:cxn modelId="{50940658-7AC2-4D57-ACED-5C98B3F1F0F8}" srcId="{F092D1F7-7305-4A28-AF47-0A746922193D}" destId="{A9BDE2A5-7D2E-484C-B647-B8F4607DA1CE}" srcOrd="4" destOrd="0" parTransId="{9EF8E783-E924-4852-A713-A63DAA731299}" sibTransId="{7C72B2B1-C312-4420-AE7B-1E3EA9448E32}"/>
    <dgm:cxn modelId="{D56F4E59-E8E1-44FA-BA1A-88238D125F97}" type="presOf" srcId="{C398779E-F195-4DFA-A916-EE837C1066D7}" destId="{4CD52852-04E0-4339-85C4-A39588264571}" srcOrd="0" destOrd="0" presId="urn:microsoft.com/office/officeart/2005/8/layout/process2"/>
    <dgm:cxn modelId="{5DDA105D-301A-4D2E-807E-6053A868578C}" type="presOf" srcId="{79FE6E2B-1A7E-4D03-B1DD-1F366AAC7419}" destId="{8ACA1728-B3DB-4395-9654-4A661C8A46C6}" srcOrd="0" destOrd="0" presId="urn:microsoft.com/office/officeart/2005/8/layout/process2"/>
    <dgm:cxn modelId="{BFB54960-5C34-4DE3-9A2F-3C9E92B2FA13}" type="presOf" srcId="{4BD349BE-789D-4831-A2F0-A4A929B7239D}" destId="{A4F05222-AF6E-45CA-A95C-6689B2A55A3D}" srcOrd="1" destOrd="0" presId="urn:microsoft.com/office/officeart/2005/8/layout/process2"/>
    <dgm:cxn modelId="{5A488264-564A-43B8-AC3C-D5B72664CDE0}" type="presOf" srcId="{1765E3DB-5718-4A3B-A99E-8F5D01558198}" destId="{5E4E8B55-5D8D-4A0D-A144-34B97FA65AA5}" srcOrd="0" destOrd="0" presId="urn:microsoft.com/office/officeart/2005/8/layout/process2"/>
    <dgm:cxn modelId="{4EA3B666-46EA-45AD-BECD-8E42CB19DC56}" srcId="{F092D1F7-7305-4A28-AF47-0A746922193D}" destId="{1E33B47B-1194-47FD-86BF-8A6E074DAABB}" srcOrd="12" destOrd="0" parTransId="{A629FEC4-CC96-48ED-AB95-89405A858EC0}" sibTransId="{4BD349BE-789D-4831-A2F0-A4A929B7239D}"/>
    <dgm:cxn modelId="{1B4B546C-C547-48D9-BE92-5D27D8CF85F3}" srcId="{F092D1F7-7305-4A28-AF47-0A746922193D}" destId="{07D408A0-2E74-4CD3-893F-673CEFCE2716}" srcOrd="8" destOrd="0" parTransId="{68AED76C-647A-4FC3-8F33-5CF52EFC31C0}" sibTransId="{79FE6E2B-1A7E-4D03-B1DD-1F366AAC7419}"/>
    <dgm:cxn modelId="{2C0CFE78-3CF3-4578-BC13-E784573EEC0C}" srcId="{F092D1F7-7305-4A28-AF47-0A746922193D}" destId="{74A3089D-9CCA-47E8-87FD-20A747720B86}" srcOrd="10" destOrd="0" parTransId="{E8A642DF-E46E-4FB1-B78D-07FBEF80A549}" sibTransId="{2BA417A7-AB84-408E-9418-37A872E36D33}"/>
    <dgm:cxn modelId="{D9215679-A618-46CA-973A-51C9C622DBD0}" type="presOf" srcId="{82DA301D-FB06-4C6B-B193-9D1BF1BE3C25}" destId="{FE051405-1D71-4B4E-9228-1D22B01FEE2D}" srcOrd="0" destOrd="0" presId="urn:microsoft.com/office/officeart/2005/8/layout/process2"/>
    <dgm:cxn modelId="{FC5FD779-B578-4452-9BA1-58DC5519613E}" srcId="{F092D1F7-7305-4A28-AF47-0A746922193D}" destId="{BDA428FF-61EF-4FF0-A8D9-B42A059CBE0F}" srcOrd="7" destOrd="0" parTransId="{F291694E-992A-4599-B33E-1F505AD5DBB2}" sibTransId="{1765E3DB-5718-4A3B-A99E-8F5D01558198}"/>
    <dgm:cxn modelId="{67CB8A7A-5739-433F-A466-178C3F355049}" type="presOf" srcId="{4BD349BE-789D-4831-A2F0-A4A929B7239D}" destId="{046DDFA2-5622-4279-BC40-889F139D9B8F}" srcOrd="0" destOrd="0" presId="urn:microsoft.com/office/officeart/2005/8/layout/process2"/>
    <dgm:cxn modelId="{2FCA497E-7267-415D-9346-69B8F8767FAE}" srcId="{F092D1F7-7305-4A28-AF47-0A746922193D}" destId="{ACA52CE7-86D4-4781-A63C-32A02D84B0A7}" srcOrd="2" destOrd="0" parTransId="{0F532AFE-F232-4F90-BB11-573DF10D7337}" sibTransId="{58BE2F53-678D-4AC6-B5BC-3CC315016D8C}"/>
    <dgm:cxn modelId="{53F33085-273D-4D8C-9440-64A01356048D}" type="presOf" srcId="{BDA428FF-61EF-4FF0-A8D9-B42A059CBE0F}" destId="{F8EFC0D9-B9C0-476E-806B-FB737C63AA8A}" srcOrd="0" destOrd="0" presId="urn:microsoft.com/office/officeart/2005/8/layout/process2"/>
    <dgm:cxn modelId="{BA62CD8A-3C62-46AB-B4E9-29B161DD4059}" type="presOf" srcId="{7C72B2B1-C312-4420-AE7B-1E3EA9448E32}" destId="{A17D7148-1AD3-46D0-B77A-A8A186C3CE80}" srcOrd="1" destOrd="0" presId="urn:microsoft.com/office/officeart/2005/8/layout/process2"/>
    <dgm:cxn modelId="{D0D78C8B-1221-41D4-B81D-99E75D7B3F80}" srcId="{F092D1F7-7305-4A28-AF47-0A746922193D}" destId="{18529029-2DAF-48FA-AAD0-1AFBCF8AD638}" srcOrd="9" destOrd="0" parTransId="{E442DC5B-34E2-434B-828B-35BAB1834145}" sibTransId="{2A05F329-03C5-46A7-9986-7DCB98D0A34B}"/>
    <dgm:cxn modelId="{A9E3B48F-2670-4EC2-BDC6-24628DC9077C}" type="presOf" srcId="{7C72B2B1-C312-4420-AE7B-1E3EA9448E32}" destId="{6F43A4CA-AC6C-4183-AA08-9E758833129C}" srcOrd="0" destOrd="0" presId="urn:microsoft.com/office/officeart/2005/8/layout/process2"/>
    <dgm:cxn modelId="{A3CB1292-450E-4544-902A-0959375DB0B1}" type="presOf" srcId="{AB919836-0B7E-4417-98BF-535B55C06AEE}" destId="{FF45FF01-56D1-43C9-908F-A698791703C8}" srcOrd="0" destOrd="0" presId="urn:microsoft.com/office/officeart/2005/8/layout/process2"/>
    <dgm:cxn modelId="{16560C9B-79DB-4C63-8D41-38DB02F5C4C1}" type="presOf" srcId="{E833B0EF-2F40-4AFB-8E51-BFA5810F61ED}" destId="{95518C1F-E4DA-443C-A058-14A9217504CD}" srcOrd="0" destOrd="0" presId="urn:microsoft.com/office/officeart/2005/8/layout/process2"/>
    <dgm:cxn modelId="{333E80A1-04DF-45AC-9125-1253257F5B15}" srcId="{F092D1F7-7305-4A28-AF47-0A746922193D}" destId="{E833B0EF-2F40-4AFB-8E51-BFA5810F61ED}" srcOrd="11" destOrd="0" parTransId="{13DF95F7-DF66-40E6-A267-D2058489D853}" sibTransId="{D00CBF26-24D3-44B3-931F-C04CDA213124}"/>
    <dgm:cxn modelId="{D4C88CA2-6BB4-460C-A525-287F09B27C63}" type="presOf" srcId="{DD57BCF3-6635-45D3-9A59-F21EA26F3432}" destId="{FE8A4F9A-1462-4185-A3EB-C02412303592}" srcOrd="0" destOrd="0" presId="urn:microsoft.com/office/officeart/2005/8/layout/process2"/>
    <dgm:cxn modelId="{BE3115A7-A418-4208-86E0-020E53DFA406}" type="presOf" srcId="{1765E3DB-5718-4A3B-A99E-8F5D01558198}" destId="{258BA536-8488-4FFD-8108-0086311D9B57}" srcOrd="1" destOrd="0" presId="urn:microsoft.com/office/officeart/2005/8/layout/process2"/>
    <dgm:cxn modelId="{8DF679AB-1326-4695-8A2C-3F7B164D017E}" srcId="{F092D1F7-7305-4A28-AF47-0A746922193D}" destId="{9FFB0CC0-4E96-4548-B495-AADAEEC1BDF7}" srcOrd="1" destOrd="0" parTransId="{3E9520FD-5D2C-4D38-BD3A-7ACE61F07064}" sibTransId="{8D4B048F-BF79-4E34-B180-F4B62CF78A9D}"/>
    <dgm:cxn modelId="{4FD8F6AD-1A18-4F86-839F-C05B5188B31F}" type="presOf" srcId="{82DA301D-FB06-4C6B-B193-9D1BF1BE3C25}" destId="{4ECDB667-46E2-4603-A85B-1FFA84776DEC}" srcOrd="1" destOrd="0" presId="urn:microsoft.com/office/officeart/2005/8/layout/process2"/>
    <dgm:cxn modelId="{5666E2B5-7838-4742-AAAB-70D6DF666946}" type="presOf" srcId="{18529029-2DAF-48FA-AAD0-1AFBCF8AD638}" destId="{E2340B22-57BC-466D-A767-BC44D44CE9CC}" srcOrd="0" destOrd="0" presId="urn:microsoft.com/office/officeart/2005/8/layout/process2"/>
    <dgm:cxn modelId="{24D1C6B8-AF85-4105-8811-E16CC24C1D6C}" type="presOf" srcId="{C2D12D7F-89CA-4ABB-A79F-6FEB2AF887D8}" destId="{BDD1B4D1-CEA2-4233-AA42-258ABB4E2E57}" srcOrd="0" destOrd="0" presId="urn:microsoft.com/office/officeart/2005/8/layout/process2"/>
    <dgm:cxn modelId="{F246B7BF-F8F0-4D36-90F6-890AD2FFBE3B}" type="presOf" srcId="{D00CBF26-24D3-44B3-931F-C04CDA213124}" destId="{0E4427DE-2F7C-4F56-848E-0CF49759DCC3}" srcOrd="0" destOrd="0" presId="urn:microsoft.com/office/officeart/2005/8/layout/process2"/>
    <dgm:cxn modelId="{5DC1D2CC-0BF8-46A9-AD07-3BE5E278C31A}" type="presOf" srcId="{79FE6E2B-1A7E-4D03-B1DD-1F366AAC7419}" destId="{7ABE858D-D739-46F8-80C7-A856236D9B5D}" srcOrd="1" destOrd="0" presId="urn:microsoft.com/office/officeart/2005/8/layout/process2"/>
    <dgm:cxn modelId="{3786D1CE-500F-4F68-A498-B51A304796FD}" type="presOf" srcId="{87F1F639-45C7-4208-8769-F20EB35C199E}" destId="{4A172962-9082-4B4F-A021-E7E81F53EF1B}" srcOrd="0" destOrd="0" presId="urn:microsoft.com/office/officeart/2005/8/layout/process2"/>
    <dgm:cxn modelId="{55259FD5-3BCF-4E2D-AA2E-DDA03B9B291F}" type="presOf" srcId="{C2D12D7F-89CA-4ABB-A79F-6FEB2AF887D8}" destId="{BC0E50CB-5CD2-491D-85DF-A7DE80715B3B}" srcOrd="1" destOrd="0" presId="urn:microsoft.com/office/officeart/2005/8/layout/process2"/>
    <dgm:cxn modelId="{81EFB9D9-99CC-4D46-B06A-BBC524E79911}" type="presOf" srcId="{2A05F329-03C5-46A7-9986-7DCB98D0A34B}" destId="{A9590E15-4654-4BBB-9DF1-338173D277D4}" srcOrd="1" destOrd="0" presId="urn:microsoft.com/office/officeart/2005/8/layout/process2"/>
    <dgm:cxn modelId="{80D830DC-269B-493F-ACC8-2B288CFF022E}" type="presOf" srcId="{A9BDE2A5-7D2E-484C-B647-B8F4607DA1CE}" destId="{AE87511C-4271-4AB4-A73B-E89CC83836CA}" srcOrd="0" destOrd="0" presId="urn:microsoft.com/office/officeart/2005/8/layout/process2"/>
    <dgm:cxn modelId="{55D101DE-8F84-45BD-B6CF-412C6F192E50}" type="presOf" srcId="{8D4B048F-BF79-4E34-B180-F4B62CF78A9D}" destId="{306DC390-434E-4A18-907E-54FB74FB3059}" srcOrd="1" destOrd="0" presId="urn:microsoft.com/office/officeart/2005/8/layout/process2"/>
    <dgm:cxn modelId="{B3D119E0-5369-4F8C-A420-D31D557DE63A}" type="presOf" srcId="{D00CBF26-24D3-44B3-931F-C04CDA213124}" destId="{0F66E7BE-16AE-488F-882C-EE567BBDE969}" srcOrd="1" destOrd="0" presId="urn:microsoft.com/office/officeart/2005/8/layout/process2"/>
    <dgm:cxn modelId="{E87A79E6-1AA2-4855-A004-9BC2C0236625}" type="presOf" srcId="{2BA417A7-AB84-408E-9418-37A872E36D33}" destId="{F3E523ED-AB85-4BBC-9DD3-6FE97CC5E1F8}" srcOrd="0" destOrd="0" presId="urn:microsoft.com/office/officeart/2005/8/layout/process2"/>
    <dgm:cxn modelId="{EEAED9E8-611F-41F2-8C7A-10B1F925E7A8}" type="presOf" srcId="{07D408A0-2E74-4CD3-893F-673CEFCE2716}" destId="{B39C5DA6-27E4-4190-AE0C-E086BF1F83C8}" srcOrd="0" destOrd="0" presId="urn:microsoft.com/office/officeart/2005/8/layout/process2"/>
    <dgm:cxn modelId="{38362BEF-8B06-4BC2-9A56-A28EC660AA71}" type="presOf" srcId="{5826BBF5-5561-4B5E-AD60-7079B30D7C98}" destId="{B0E9E183-D77C-4EA1-9A75-15CE87D0CFD1}" srcOrd="0" destOrd="0" presId="urn:microsoft.com/office/officeart/2005/8/layout/process2"/>
    <dgm:cxn modelId="{F770F3EF-0839-4758-B9D2-C071D6116DCC}" srcId="{F092D1F7-7305-4A28-AF47-0A746922193D}" destId="{B4A7F0D4-B32E-4DD8-95E7-F2BFCA545A74}" srcOrd="6" destOrd="0" parTransId="{0E861603-3226-4FD8-8BD4-24A06DC3A8ED}" sibTransId="{C2D12D7F-89CA-4ABB-A79F-6FEB2AF887D8}"/>
    <dgm:cxn modelId="{7908D0F7-E780-4044-A87A-E9D4AB819E1F}" type="presOf" srcId="{74A3089D-9CCA-47E8-87FD-20A747720B86}" destId="{8B2A1B40-0AE6-463E-9894-08B213219207}" srcOrd="0" destOrd="0" presId="urn:microsoft.com/office/officeart/2005/8/layout/process2"/>
    <dgm:cxn modelId="{67D7F5FD-DDC7-4544-9D8B-338AED366CED}" type="presOf" srcId="{1E33B47B-1194-47FD-86BF-8A6E074DAABB}" destId="{2B24037B-D719-420C-B3FB-82BF4A407DE1}" srcOrd="0" destOrd="0" presId="urn:microsoft.com/office/officeart/2005/8/layout/process2"/>
    <dgm:cxn modelId="{50BD4FFF-C2EC-4473-84DC-178DDF6C3773}" type="presOf" srcId="{58BE2F53-678D-4AC6-B5BC-3CC315016D8C}" destId="{121A14D0-9902-48BF-BAF9-16CD685232CF}" srcOrd="0" destOrd="0" presId="urn:microsoft.com/office/officeart/2005/8/layout/process2"/>
    <dgm:cxn modelId="{AAD9CEFF-BABD-4137-9C7B-1CEAD1924624}" srcId="{F092D1F7-7305-4A28-AF47-0A746922193D}" destId="{991B7B33-D9B8-4A8C-B7E4-51408E5DA38B}" srcOrd="5" destOrd="0" parTransId="{3C26C583-02F5-46EA-B787-2C5F8E70B236}" sibTransId="{DD57BCF3-6635-45D3-9A59-F21EA26F3432}"/>
    <dgm:cxn modelId="{C9A2F87A-7A62-44F8-80EB-C32E910CC7E2}" type="presParOf" srcId="{AEAD9664-712C-4679-AA28-20A026E39F97}" destId="{4CD52852-04E0-4339-85C4-A39588264571}" srcOrd="0" destOrd="0" presId="urn:microsoft.com/office/officeart/2005/8/layout/process2"/>
    <dgm:cxn modelId="{C1EAE6DA-BC21-4B22-8B5F-B8FE4ED0E1AE}" type="presParOf" srcId="{AEAD9664-712C-4679-AA28-20A026E39F97}" destId="{FE051405-1D71-4B4E-9228-1D22B01FEE2D}" srcOrd="1" destOrd="0" presId="urn:microsoft.com/office/officeart/2005/8/layout/process2"/>
    <dgm:cxn modelId="{80452224-E0CC-406F-A012-4CDE9C3F7D50}" type="presParOf" srcId="{FE051405-1D71-4B4E-9228-1D22B01FEE2D}" destId="{4ECDB667-46E2-4603-A85B-1FFA84776DEC}" srcOrd="0" destOrd="0" presId="urn:microsoft.com/office/officeart/2005/8/layout/process2"/>
    <dgm:cxn modelId="{C74324A5-7FB0-47A2-AF13-89F17ADCCA47}" type="presParOf" srcId="{AEAD9664-712C-4679-AA28-20A026E39F97}" destId="{1E31EFFA-8656-49CA-91A0-A4AEEFE77BBE}" srcOrd="2" destOrd="0" presId="urn:microsoft.com/office/officeart/2005/8/layout/process2"/>
    <dgm:cxn modelId="{A4C4DBD5-9EFA-4F3D-BA3C-3BEE7EBD659D}" type="presParOf" srcId="{AEAD9664-712C-4679-AA28-20A026E39F97}" destId="{11F2374D-7C1D-4CEE-BEE7-5BF9E7DFA116}" srcOrd="3" destOrd="0" presId="urn:microsoft.com/office/officeart/2005/8/layout/process2"/>
    <dgm:cxn modelId="{36DACB5C-4CFF-4DF5-B242-44CC84ECD233}" type="presParOf" srcId="{11F2374D-7C1D-4CEE-BEE7-5BF9E7DFA116}" destId="{306DC390-434E-4A18-907E-54FB74FB3059}" srcOrd="0" destOrd="0" presId="urn:microsoft.com/office/officeart/2005/8/layout/process2"/>
    <dgm:cxn modelId="{C26A8C58-A46F-4888-89C4-0EEEB5589232}" type="presParOf" srcId="{AEAD9664-712C-4679-AA28-20A026E39F97}" destId="{8F06E25A-2057-4A65-8B47-FD9D69130242}" srcOrd="4" destOrd="0" presId="urn:microsoft.com/office/officeart/2005/8/layout/process2"/>
    <dgm:cxn modelId="{219068D3-2C80-4E12-8328-7A4DF5410BE1}" type="presParOf" srcId="{AEAD9664-712C-4679-AA28-20A026E39F97}" destId="{121A14D0-9902-48BF-BAF9-16CD685232CF}" srcOrd="5" destOrd="0" presId="urn:microsoft.com/office/officeart/2005/8/layout/process2"/>
    <dgm:cxn modelId="{13D0A937-FE53-4608-BA53-E1A160CB7EB2}" type="presParOf" srcId="{121A14D0-9902-48BF-BAF9-16CD685232CF}" destId="{097C16D3-BB1C-4680-891F-1F6B79E40D75}" srcOrd="0" destOrd="0" presId="urn:microsoft.com/office/officeart/2005/8/layout/process2"/>
    <dgm:cxn modelId="{25A00A70-E613-4524-82C4-88852AE36127}" type="presParOf" srcId="{AEAD9664-712C-4679-AA28-20A026E39F97}" destId="{4A172962-9082-4B4F-A021-E7E81F53EF1B}" srcOrd="6" destOrd="0" presId="urn:microsoft.com/office/officeart/2005/8/layout/process2"/>
    <dgm:cxn modelId="{ADE87B56-77CF-4768-BF74-A9FB59E34DF1}" type="presParOf" srcId="{AEAD9664-712C-4679-AA28-20A026E39F97}" destId="{B0E9E183-D77C-4EA1-9A75-15CE87D0CFD1}" srcOrd="7" destOrd="0" presId="urn:microsoft.com/office/officeart/2005/8/layout/process2"/>
    <dgm:cxn modelId="{371B8F33-D2A8-4739-AEAD-2DF1EF0887F3}" type="presParOf" srcId="{B0E9E183-D77C-4EA1-9A75-15CE87D0CFD1}" destId="{536BB3E2-1223-44B0-A18E-264053D17DF9}" srcOrd="0" destOrd="0" presId="urn:microsoft.com/office/officeart/2005/8/layout/process2"/>
    <dgm:cxn modelId="{665297B1-4279-4991-A388-F6C30C266B9F}" type="presParOf" srcId="{AEAD9664-712C-4679-AA28-20A026E39F97}" destId="{AE87511C-4271-4AB4-A73B-E89CC83836CA}" srcOrd="8" destOrd="0" presId="urn:microsoft.com/office/officeart/2005/8/layout/process2"/>
    <dgm:cxn modelId="{3D324FB2-6867-4C1C-9435-3051A462C645}" type="presParOf" srcId="{AEAD9664-712C-4679-AA28-20A026E39F97}" destId="{6F43A4CA-AC6C-4183-AA08-9E758833129C}" srcOrd="9" destOrd="0" presId="urn:microsoft.com/office/officeart/2005/8/layout/process2"/>
    <dgm:cxn modelId="{AA602356-BF0B-4EBF-BE8F-7AB4CE8DC2E3}" type="presParOf" srcId="{6F43A4CA-AC6C-4183-AA08-9E758833129C}" destId="{A17D7148-1AD3-46D0-B77A-A8A186C3CE80}" srcOrd="0" destOrd="0" presId="urn:microsoft.com/office/officeart/2005/8/layout/process2"/>
    <dgm:cxn modelId="{AF1D3BD4-3397-4D9C-A099-0264CA0C7F8F}" type="presParOf" srcId="{AEAD9664-712C-4679-AA28-20A026E39F97}" destId="{A45FC405-263D-487E-B68A-9925D1E065B4}" srcOrd="10" destOrd="0" presId="urn:microsoft.com/office/officeart/2005/8/layout/process2"/>
    <dgm:cxn modelId="{D58AC87C-0E8B-4C78-B5E2-F561C1B10493}" type="presParOf" srcId="{AEAD9664-712C-4679-AA28-20A026E39F97}" destId="{FE8A4F9A-1462-4185-A3EB-C02412303592}" srcOrd="11" destOrd="0" presId="urn:microsoft.com/office/officeart/2005/8/layout/process2"/>
    <dgm:cxn modelId="{00C6C6B2-972F-470E-879B-17E9CB52F97D}" type="presParOf" srcId="{FE8A4F9A-1462-4185-A3EB-C02412303592}" destId="{3857032F-02EB-4A04-98C8-A3BAF43A7D4F}" srcOrd="0" destOrd="0" presId="urn:microsoft.com/office/officeart/2005/8/layout/process2"/>
    <dgm:cxn modelId="{D82C3E52-F129-4AF6-B30E-0CCBA03D6891}" type="presParOf" srcId="{AEAD9664-712C-4679-AA28-20A026E39F97}" destId="{34710BFA-156B-4D4E-BE7A-20420B7C95C2}" srcOrd="12" destOrd="0" presId="urn:microsoft.com/office/officeart/2005/8/layout/process2"/>
    <dgm:cxn modelId="{1E702D44-3778-434B-9ECE-C74EA2A34DB6}" type="presParOf" srcId="{AEAD9664-712C-4679-AA28-20A026E39F97}" destId="{BDD1B4D1-CEA2-4233-AA42-258ABB4E2E57}" srcOrd="13" destOrd="0" presId="urn:microsoft.com/office/officeart/2005/8/layout/process2"/>
    <dgm:cxn modelId="{A8A201A6-D283-46D3-90FA-838D2344ACA5}" type="presParOf" srcId="{BDD1B4D1-CEA2-4233-AA42-258ABB4E2E57}" destId="{BC0E50CB-5CD2-491D-85DF-A7DE80715B3B}" srcOrd="0" destOrd="0" presId="urn:microsoft.com/office/officeart/2005/8/layout/process2"/>
    <dgm:cxn modelId="{AEC5F78B-242C-4BAA-A275-9908C5281201}" type="presParOf" srcId="{AEAD9664-712C-4679-AA28-20A026E39F97}" destId="{F8EFC0D9-B9C0-476E-806B-FB737C63AA8A}" srcOrd="14" destOrd="0" presId="urn:microsoft.com/office/officeart/2005/8/layout/process2"/>
    <dgm:cxn modelId="{EE0B73CF-D211-4ABB-9608-BC26E903D573}" type="presParOf" srcId="{AEAD9664-712C-4679-AA28-20A026E39F97}" destId="{5E4E8B55-5D8D-4A0D-A144-34B97FA65AA5}" srcOrd="15" destOrd="0" presId="urn:microsoft.com/office/officeart/2005/8/layout/process2"/>
    <dgm:cxn modelId="{CB15C739-E4C0-4AE1-B49D-EB558FBCDF4E}" type="presParOf" srcId="{5E4E8B55-5D8D-4A0D-A144-34B97FA65AA5}" destId="{258BA536-8488-4FFD-8108-0086311D9B57}" srcOrd="0" destOrd="0" presId="urn:microsoft.com/office/officeart/2005/8/layout/process2"/>
    <dgm:cxn modelId="{10AE00D9-7921-4ED4-A9B7-3D554AD40785}" type="presParOf" srcId="{AEAD9664-712C-4679-AA28-20A026E39F97}" destId="{B39C5DA6-27E4-4190-AE0C-E086BF1F83C8}" srcOrd="16" destOrd="0" presId="urn:microsoft.com/office/officeart/2005/8/layout/process2"/>
    <dgm:cxn modelId="{F54A8FFD-6C96-40B2-B449-55ABBC9F432A}" type="presParOf" srcId="{AEAD9664-712C-4679-AA28-20A026E39F97}" destId="{8ACA1728-B3DB-4395-9654-4A661C8A46C6}" srcOrd="17" destOrd="0" presId="urn:microsoft.com/office/officeart/2005/8/layout/process2"/>
    <dgm:cxn modelId="{42131770-139A-4F35-BBCB-062F1A33B58B}" type="presParOf" srcId="{8ACA1728-B3DB-4395-9654-4A661C8A46C6}" destId="{7ABE858D-D739-46F8-80C7-A856236D9B5D}" srcOrd="0" destOrd="0" presId="urn:microsoft.com/office/officeart/2005/8/layout/process2"/>
    <dgm:cxn modelId="{B1A563CD-DBB5-4B8E-9A81-FDEB4600DABA}" type="presParOf" srcId="{AEAD9664-712C-4679-AA28-20A026E39F97}" destId="{E2340B22-57BC-466D-A767-BC44D44CE9CC}" srcOrd="18" destOrd="0" presId="urn:microsoft.com/office/officeart/2005/8/layout/process2"/>
    <dgm:cxn modelId="{7FE5B592-7823-40B4-AB80-F77BCA1E3588}" type="presParOf" srcId="{AEAD9664-712C-4679-AA28-20A026E39F97}" destId="{BC8E494D-402C-496E-A54D-A2F53AD72AB9}" srcOrd="19" destOrd="0" presId="urn:microsoft.com/office/officeart/2005/8/layout/process2"/>
    <dgm:cxn modelId="{891E2AB9-A58C-4847-A4D9-2FFFC829DD32}" type="presParOf" srcId="{BC8E494D-402C-496E-A54D-A2F53AD72AB9}" destId="{A9590E15-4654-4BBB-9DF1-338173D277D4}" srcOrd="0" destOrd="0" presId="urn:microsoft.com/office/officeart/2005/8/layout/process2"/>
    <dgm:cxn modelId="{096F35DC-5D71-41EF-8CB8-6BF015A8D963}" type="presParOf" srcId="{AEAD9664-712C-4679-AA28-20A026E39F97}" destId="{8B2A1B40-0AE6-463E-9894-08B213219207}" srcOrd="20" destOrd="0" presId="urn:microsoft.com/office/officeart/2005/8/layout/process2"/>
    <dgm:cxn modelId="{FC673206-3230-463C-83D1-FB83D2AD649C}" type="presParOf" srcId="{AEAD9664-712C-4679-AA28-20A026E39F97}" destId="{F3E523ED-AB85-4BBC-9DD3-6FE97CC5E1F8}" srcOrd="21" destOrd="0" presId="urn:microsoft.com/office/officeart/2005/8/layout/process2"/>
    <dgm:cxn modelId="{5A8F96E2-6FA3-48FE-80B8-0AD336E3C523}" type="presParOf" srcId="{F3E523ED-AB85-4BBC-9DD3-6FE97CC5E1F8}" destId="{CC10F201-3E33-4325-96C4-F2466BC13F2D}" srcOrd="0" destOrd="0" presId="urn:microsoft.com/office/officeart/2005/8/layout/process2"/>
    <dgm:cxn modelId="{8915CEC8-3BF4-4255-A6C7-178E3C5115A3}" type="presParOf" srcId="{AEAD9664-712C-4679-AA28-20A026E39F97}" destId="{95518C1F-E4DA-443C-A058-14A9217504CD}" srcOrd="22" destOrd="0" presId="urn:microsoft.com/office/officeart/2005/8/layout/process2"/>
    <dgm:cxn modelId="{BDD137F2-33A5-466E-A83B-74767FA0230E}" type="presParOf" srcId="{AEAD9664-712C-4679-AA28-20A026E39F97}" destId="{0E4427DE-2F7C-4F56-848E-0CF49759DCC3}" srcOrd="23" destOrd="0" presId="urn:microsoft.com/office/officeart/2005/8/layout/process2"/>
    <dgm:cxn modelId="{D6640A76-3BEE-4CE0-BA4C-D0FC271DE057}" type="presParOf" srcId="{0E4427DE-2F7C-4F56-848E-0CF49759DCC3}" destId="{0F66E7BE-16AE-488F-882C-EE567BBDE969}" srcOrd="0" destOrd="0" presId="urn:microsoft.com/office/officeart/2005/8/layout/process2"/>
    <dgm:cxn modelId="{C72E8BE2-69FC-4B8C-BE9F-BA8CFB860990}" type="presParOf" srcId="{AEAD9664-712C-4679-AA28-20A026E39F97}" destId="{2B24037B-D719-420C-B3FB-82BF4A407DE1}" srcOrd="24" destOrd="0" presId="urn:microsoft.com/office/officeart/2005/8/layout/process2"/>
    <dgm:cxn modelId="{1CA246CA-4C7E-4AF2-89BB-62A4FA6C2FF8}" type="presParOf" srcId="{AEAD9664-712C-4679-AA28-20A026E39F97}" destId="{046DDFA2-5622-4279-BC40-889F139D9B8F}" srcOrd="25" destOrd="0" presId="urn:microsoft.com/office/officeart/2005/8/layout/process2"/>
    <dgm:cxn modelId="{17F7E162-4971-433D-B7AB-7FC4AB25982C}" type="presParOf" srcId="{046DDFA2-5622-4279-BC40-889F139D9B8F}" destId="{A4F05222-AF6E-45CA-A95C-6689B2A55A3D}" srcOrd="0" destOrd="0" presId="urn:microsoft.com/office/officeart/2005/8/layout/process2"/>
    <dgm:cxn modelId="{FF6897B5-0C96-462F-8737-EB97355EBA37}" type="presParOf" srcId="{AEAD9664-712C-4679-AA28-20A026E39F97}" destId="{FF45FF01-56D1-43C9-908F-A698791703C8}" srcOrd="2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92D1F7-7305-4A28-AF47-0A746922193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98779E-F195-4DFA-A916-EE837C1066D7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Input</a:t>
          </a:r>
        </a:p>
      </dgm:t>
    </dgm:pt>
    <dgm:pt modelId="{7A21BE80-5645-4833-97D1-E4B501C917C6}" type="parTrans" cxnId="{7FDD9C2F-2828-4176-AA09-EFEDDB3D9BEE}">
      <dgm:prSet/>
      <dgm:spPr/>
      <dgm:t>
        <a:bodyPr/>
        <a:lstStyle/>
        <a:p>
          <a:endParaRPr lang="en-US"/>
        </a:p>
      </dgm:t>
    </dgm:pt>
    <dgm:pt modelId="{82DA301D-FB06-4C6B-B193-9D1BF1BE3C25}" type="sibTrans" cxnId="{7FDD9C2F-2828-4176-AA09-EFEDDB3D9BEE}">
      <dgm:prSet/>
      <dgm:spPr/>
      <dgm:t>
        <a:bodyPr/>
        <a:lstStyle/>
        <a:p>
          <a:endParaRPr lang="en-US"/>
        </a:p>
      </dgm:t>
    </dgm:pt>
    <dgm:pt modelId="{9FFB0CC0-4E96-4548-B495-AADAEEC1BDF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3E9520FD-5D2C-4D38-BD3A-7ACE61F07064}" type="parTrans" cxnId="{8DF679AB-1326-4695-8A2C-3F7B164D017E}">
      <dgm:prSet/>
      <dgm:spPr/>
      <dgm:t>
        <a:bodyPr/>
        <a:lstStyle/>
        <a:p>
          <a:endParaRPr lang="en-US"/>
        </a:p>
      </dgm:t>
    </dgm:pt>
    <dgm:pt modelId="{8D4B048F-BF79-4E34-B180-F4B62CF78A9D}" type="sibTrans" cxnId="{8DF679AB-1326-4695-8A2C-3F7B164D017E}">
      <dgm:prSet/>
      <dgm:spPr/>
      <dgm:t>
        <a:bodyPr/>
        <a:lstStyle/>
        <a:p>
          <a:endParaRPr lang="en-US"/>
        </a:p>
      </dgm:t>
    </dgm:pt>
    <dgm:pt modelId="{A9BDE2A5-7D2E-484C-B647-B8F4607DA1CE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- 0.2</a:t>
          </a:r>
        </a:p>
      </dgm:t>
    </dgm:pt>
    <dgm:pt modelId="{9EF8E783-E924-4852-A713-A63DAA731299}" type="parTrans" cxnId="{50940658-7AC2-4D57-ACED-5C98B3F1F0F8}">
      <dgm:prSet/>
      <dgm:spPr/>
      <dgm:t>
        <a:bodyPr/>
        <a:lstStyle/>
        <a:p>
          <a:endParaRPr lang="en-US"/>
        </a:p>
      </dgm:t>
    </dgm:pt>
    <dgm:pt modelId="{7C72B2B1-C312-4420-AE7B-1E3EA9448E32}" type="sibTrans" cxnId="{50940658-7AC2-4D57-ACED-5C98B3F1F0F8}">
      <dgm:prSet/>
      <dgm:spPr/>
      <dgm:t>
        <a:bodyPr/>
        <a:lstStyle/>
        <a:p>
          <a:endParaRPr lang="en-US"/>
        </a:p>
      </dgm:t>
    </dgm:pt>
    <dgm:pt modelId="{ACA52CE7-86D4-4781-A63C-32A02D84B0A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0F532AFE-F232-4F90-BB11-573DF10D7337}" type="parTrans" cxnId="{2FCA497E-7267-415D-9346-69B8F8767FAE}">
      <dgm:prSet/>
      <dgm:spPr/>
      <dgm:t>
        <a:bodyPr/>
        <a:lstStyle/>
        <a:p>
          <a:endParaRPr lang="en-US"/>
        </a:p>
      </dgm:t>
    </dgm:pt>
    <dgm:pt modelId="{58BE2F53-678D-4AC6-B5BC-3CC315016D8C}" type="sibTrans" cxnId="{2FCA497E-7267-415D-9346-69B8F8767FAE}">
      <dgm:prSet/>
      <dgm:spPr/>
      <dgm:t>
        <a:bodyPr/>
        <a:lstStyle/>
        <a:p>
          <a:endParaRPr lang="en-US"/>
        </a:p>
      </dgm:t>
    </dgm:pt>
    <dgm:pt modelId="{87F1F639-45C7-4208-8769-F20EB35C19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8A3B19A2-62AB-452F-A3C6-8CFFAACB4E9D}" type="parTrans" cxnId="{35EC403E-A3AF-451D-9DF6-71239C908BC0}">
      <dgm:prSet/>
      <dgm:spPr/>
      <dgm:t>
        <a:bodyPr/>
        <a:lstStyle/>
        <a:p>
          <a:endParaRPr lang="en-US"/>
        </a:p>
      </dgm:t>
    </dgm:pt>
    <dgm:pt modelId="{5826BBF5-5561-4B5E-AD60-7079B30D7C98}" type="sibTrans" cxnId="{35EC403E-A3AF-451D-9DF6-71239C908BC0}">
      <dgm:prSet/>
      <dgm:spPr/>
      <dgm:t>
        <a:bodyPr/>
        <a:lstStyle/>
        <a:p>
          <a:endParaRPr lang="en-US"/>
        </a:p>
      </dgm:t>
    </dgm:pt>
    <dgm:pt modelId="{991B7B33-D9B8-4A8C-B7E4-51408E5DA38B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3C26C583-02F5-46EA-B787-2C5F8E70B236}" type="parTrans" cxnId="{AAD9CEFF-BABD-4137-9C7B-1CEAD1924624}">
      <dgm:prSet/>
      <dgm:spPr/>
      <dgm:t>
        <a:bodyPr/>
        <a:lstStyle/>
        <a:p>
          <a:endParaRPr lang="en-US"/>
        </a:p>
      </dgm:t>
    </dgm:pt>
    <dgm:pt modelId="{DD57BCF3-6635-45D3-9A59-F21EA26F3432}" type="sibTrans" cxnId="{AAD9CEFF-BABD-4137-9C7B-1CEAD1924624}">
      <dgm:prSet/>
      <dgm:spPr/>
      <dgm:t>
        <a:bodyPr/>
        <a:lstStyle/>
        <a:p>
          <a:endParaRPr lang="en-US"/>
        </a:p>
      </dgm:t>
    </dgm:pt>
    <dgm:pt modelId="{B4A7F0D4-B32E-4DD8-95E7-F2BFCA545A74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0E861603-3226-4FD8-8BD4-24A06DC3A8ED}" type="parTrans" cxnId="{F770F3EF-0839-4758-B9D2-C071D6116DCC}">
      <dgm:prSet/>
      <dgm:spPr/>
      <dgm:t>
        <a:bodyPr/>
        <a:lstStyle/>
        <a:p>
          <a:endParaRPr lang="en-US"/>
        </a:p>
      </dgm:t>
    </dgm:pt>
    <dgm:pt modelId="{C2D12D7F-89CA-4ABB-A79F-6FEB2AF887D8}" type="sibTrans" cxnId="{F770F3EF-0839-4758-B9D2-C071D6116DCC}">
      <dgm:prSet/>
      <dgm:spPr/>
      <dgm:t>
        <a:bodyPr/>
        <a:lstStyle/>
        <a:p>
          <a:endParaRPr lang="en-US"/>
        </a:p>
      </dgm:t>
    </dgm:pt>
    <dgm:pt modelId="{BDA428FF-61EF-4FF0-A8D9-B42A059CBE0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F291694E-992A-4599-B33E-1F505AD5DBB2}" type="parTrans" cxnId="{FC5FD779-B578-4452-9BA1-58DC5519613E}">
      <dgm:prSet/>
      <dgm:spPr/>
      <dgm:t>
        <a:bodyPr/>
        <a:lstStyle/>
        <a:p>
          <a:endParaRPr lang="en-US"/>
        </a:p>
      </dgm:t>
    </dgm:pt>
    <dgm:pt modelId="{1765E3DB-5718-4A3B-A99E-8F5D01558198}" type="sibTrans" cxnId="{FC5FD779-B578-4452-9BA1-58DC5519613E}">
      <dgm:prSet/>
      <dgm:spPr/>
      <dgm:t>
        <a:bodyPr/>
        <a:lstStyle/>
        <a:p>
          <a:endParaRPr lang="en-US"/>
        </a:p>
      </dgm:t>
    </dgm:pt>
    <dgm:pt modelId="{18529029-2DAF-48FA-AAD0-1AFBCF8AD638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442DC5B-34E2-434B-828B-35BAB1834145}" type="parTrans" cxnId="{D0D78C8B-1221-41D4-B81D-99E75D7B3F80}">
      <dgm:prSet/>
      <dgm:spPr/>
      <dgm:t>
        <a:bodyPr/>
        <a:lstStyle/>
        <a:p>
          <a:endParaRPr lang="en-US"/>
        </a:p>
      </dgm:t>
    </dgm:pt>
    <dgm:pt modelId="{2A05F329-03C5-46A7-9986-7DCB98D0A34B}" type="sibTrans" cxnId="{D0D78C8B-1221-41D4-B81D-99E75D7B3F80}">
      <dgm:prSet/>
      <dgm:spPr/>
      <dgm:t>
        <a:bodyPr/>
        <a:lstStyle/>
        <a:p>
          <a:endParaRPr lang="en-US"/>
        </a:p>
      </dgm:t>
    </dgm:pt>
    <dgm:pt modelId="{74A3089D-9CCA-47E8-87FD-20A747720B86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8A642DF-E46E-4FB1-B78D-07FBEF80A549}" type="parTrans" cxnId="{2C0CFE78-3CF3-4578-BC13-E784573EEC0C}">
      <dgm:prSet/>
      <dgm:spPr/>
      <dgm:t>
        <a:bodyPr/>
        <a:lstStyle/>
        <a:p>
          <a:endParaRPr lang="en-US"/>
        </a:p>
      </dgm:t>
    </dgm:pt>
    <dgm:pt modelId="{2BA417A7-AB84-408E-9418-37A872E36D33}" type="sibTrans" cxnId="{2C0CFE78-3CF3-4578-BC13-E784573EEC0C}">
      <dgm:prSet/>
      <dgm:spPr/>
      <dgm:t>
        <a:bodyPr/>
        <a:lstStyle/>
        <a:p>
          <a:endParaRPr lang="en-US"/>
        </a:p>
      </dgm:t>
    </dgm:pt>
    <dgm:pt modelId="{E833B0EF-2F40-4AFB-8E51-BFA5810F61E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– 2,2</a:t>
          </a:r>
        </a:p>
      </dgm:t>
    </dgm:pt>
    <dgm:pt modelId="{13DF95F7-DF66-40E6-A267-D2058489D853}" type="parTrans" cxnId="{333E80A1-04DF-45AC-9125-1253257F5B15}">
      <dgm:prSet/>
      <dgm:spPr/>
      <dgm:t>
        <a:bodyPr/>
        <a:lstStyle/>
        <a:p>
          <a:endParaRPr lang="en-US"/>
        </a:p>
      </dgm:t>
    </dgm:pt>
    <dgm:pt modelId="{D00CBF26-24D3-44B3-931F-C04CDA213124}" type="sibTrans" cxnId="{333E80A1-04DF-45AC-9125-1253257F5B15}">
      <dgm:prSet/>
      <dgm:spPr/>
      <dgm:t>
        <a:bodyPr/>
        <a:lstStyle/>
        <a:p>
          <a:endParaRPr lang="en-US"/>
        </a:p>
      </dgm:t>
    </dgm:pt>
    <dgm:pt modelId="{07D408A0-2E74-4CD3-893F-673CEFCE2716}">
      <dgm:prSet phldrT="[Text]"/>
      <dgm:spPr>
        <a:solidFill>
          <a:schemeClr val="accent2"/>
        </a:solidFill>
      </dgm:spPr>
      <dgm:t>
        <a:bodyPr/>
        <a:lstStyle/>
        <a:p>
          <a:r>
            <a:rPr lang="en-US" err="1"/>
            <a:t>Droput</a:t>
          </a:r>
          <a:r>
            <a:rPr lang="en-US"/>
            <a:t> – 0.3</a:t>
          </a:r>
        </a:p>
      </dgm:t>
    </dgm:pt>
    <dgm:pt modelId="{68AED76C-647A-4FC3-8F33-5CF52EFC31C0}" type="parTrans" cxnId="{1B4B546C-C547-48D9-BE92-5D27D8CF85F3}">
      <dgm:prSet/>
      <dgm:spPr/>
      <dgm:t>
        <a:bodyPr/>
        <a:lstStyle/>
        <a:p>
          <a:endParaRPr lang="en-US"/>
        </a:p>
      </dgm:t>
    </dgm:pt>
    <dgm:pt modelId="{79FE6E2B-1A7E-4D03-B1DD-1F366AAC7419}" type="sibTrans" cxnId="{1B4B546C-C547-48D9-BE92-5D27D8CF85F3}">
      <dgm:prSet/>
      <dgm:spPr/>
      <dgm:t>
        <a:bodyPr/>
        <a:lstStyle/>
        <a:p>
          <a:endParaRPr lang="en-US"/>
        </a:p>
      </dgm:t>
    </dgm:pt>
    <dgm:pt modelId="{1E33B47B-1194-47FD-86BF-8A6E074DAABB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– 0.4</a:t>
          </a:r>
        </a:p>
      </dgm:t>
    </dgm:pt>
    <dgm:pt modelId="{A629FEC4-CC96-48ED-AB95-89405A858EC0}" type="parTrans" cxnId="{4EA3B666-46EA-45AD-BECD-8E42CB19DC56}">
      <dgm:prSet/>
      <dgm:spPr/>
      <dgm:t>
        <a:bodyPr/>
        <a:lstStyle/>
        <a:p>
          <a:endParaRPr lang="en-US"/>
        </a:p>
      </dgm:t>
    </dgm:pt>
    <dgm:pt modelId="{4BD349BE-789D-4831-A2F0-A4A929B7239D}" type="sibTrans" cxnId="{4EA3B666-46EA-45AD-BECD-8E42CB19DC56}">
      <dgm:prSet/>
      <dgm:spPr/>
      <dgm:t>
        <a:bodyPr/>
        <a:lstStyle/>
        <a:p>
          <a:endParaRPr lang="en-US"/>
        </a:p>
      </dgm:t>
    </dgm:pt>
    <dgm:pt modelId="{AB919836-0B7E-4417-98BF-535B55C06AEE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Flatten</a:t>
          </a:r>
        </a:p>
      </dgm:t>
    </dgm:pt>
    <dgm:pt modelId="{1AA40CD1-AD57-4F0F-A380-E30F696694C4}" type="parTrans" cxnId="{C9860A38-D9EF-4D22-BAC9-FCDDD0CB68FB}">
      <dgm:prSet/>
      <dgm:spPr/>
      <dgm:t>
        <a:bodyPr/>
        <a:lstStyle/>
        <a:p>
          <a:endParaRPr lang="en-US"/>
        </a:p>
      </dgm:t>
    </dgm:pt>
    <dgm:pt modelId="{F0D85F58-3A1E-4850-B862-108FE9FC0B30}" type="sibTrans" cxnId="{C9860A38-D9EF-4D22-BAC9-FCDDD0CB68FB}">
      <dgm:prSet/>
      <dgm:spPr/>
      <dgm:t>
        <a:bodyPr/>
        <a:lstStyle/>
        <a:p>
          <a:endParaRPr lang="en-US"/>
        </a:p>
      </dgm:t>
    </dgm:pt>
    <dgm:pt modelId="{AEAD9664-712C-4679-AA28-20A026E39F97}" type="pres">
      <dgm:prSet presAssocID="{F092D1F7-7305-4A28-AF47-0A746922193D}" presName="linearFlow" presStyleCnt="0">
        <dgm:presLayoutVars>
          <dgm:resizeHandles val="exact"/>
        </dgm:presLayoutVars>
      </dgm:prSet>
      <dgm:spPr/>
    </dgm:pt>
    <dgm:pt modelId="{4CD52852-04E0-4339-85C4-A39588264571}" type="pres">
      <dgm:prSet presAssocID="{C398779E-F195-4DFA-A916-EE837C1066D7}" presName="node" presStyleLbl="node1" presStyleIdx="0" presStyleCnt="14">
        <dgm:presLayoutVars>
          <dgm:bulletEnabled val="1"/>
        </dgm:presLayoutVars>
      </dgm:prSet>
      <dgm:spPr/>
    </dgm:pt>
    <dgm:pt modelId="{FE051405-1D71-4B4E-9228-1D22B01FEE2D}" type="pres">
      <dgm:prSet presAssocID="{82DA301D-FB06-4C6B-B193-9D1BF1BE3C25}" presName="sibTrans" presStyleLbl="sibTrans2D1" presStyleIdx="0" presStyleCnt="13"/>
      <dgm:spPr/>
    </dgm:pt>
    <dgm:pt modelId="{4ECDB667-46E2-4603-A85B-1FFA84776DEC}" type="pres">
      <dgm:prSet presAssocID="{82DA301D-FB06-4C6B-B193-9D1BF1BE3C25}" presName="connectorText" presStyleLbl="sibTrans2D1" presStyleIdx="0" presStyleCnt="13"/>
      <dgm:spPr/>
    </dgm:pt>
    <dgm:pt modelId="{1E31EFFA-8656-49CA-91A0-A4AEEFE77BBE}" type="pres">
      <dgm:prSet presAssocID="{9FFB0CC0-4E96-4548-B495-AADAEEC1BDF7}" presName="node" presStyleLbl="node1" presStyleIdx="1" presStyleCnt="14">
        <dgm:presLayoutVars>
          <dgm:bulletEnabled val="1"/>
        </dgm:presLayoutVars>
      </dgm:prSet>
      <dgm:spPr/>
    </dgm:pt>
    <dgm:pt modelId="{11F2374D-7C1D-4CEE-BEE7-5BF9E7DFA116}" type="pres">
      <dgm:prSet presAssocID="{8D4B048F-BF79-4E34-B180-F4B62CF78A9D}" presName="sibTrans" presStyleLbl="sibTrans2D1" presStyleIdx="1" presStyleCnt="13"/>
      <dgm:spPr/>
    </dgm:pt>
    <dgm:pt modelId="{306DC390-434E-4A18-907E-54FB74FB3059}" type="pres">
      <dgm:prSet presAssocID="{8D4B048F-BF79-4E34-B180-F4B62CF78A9D}" presName="connectorText" presStyleLbl="sibTrans2D1" presStyleIdx="1" presStyleCnt="13"/>
      <dgm:spPr/>
    </dgm:pt>
    <dgm:pt modelId="{8F06E25A-2057-4A65-8B47-FD9D69130242}" type="pres">
      <dgm:prSet presAssocID="{ACA52CE7-86D4-4781-A63C-32A02D84B0A7}" presName="node" presStyleLbl="node1" presStyleIdx="2" presStyleCnt="14">
        <dgm:presLayoutVars>
          <dgm:bulletEnabled val="1"/>
        </dgm:presLayoutVars>
      </dgm:prSet>
      <dgm:spPr/>
    </dgm:pt>
    <dgm:pt modelId="{121A14D0-9902-48BF-BAF9-16CD685232CF}" type="pres">
      <dgm:prSet presAssocID="{58BE2F53-678D-4AC6-B5BC-3CC315016D8C}" presName="sibTrans" presStyleLbl="sibTrans2D1" presStyleIdx="2" presStyleCnt="13"/>
      <dgm:spPr/>
    </dgm:pt>
    <dgm:pt modelId="{097C16D3-BB1C-4680-891F-1F6B79E40D75}" type="pres">
      <dgm:prSet presAssocID="{58BE2F53-678D-4AC6-B5BC-3CC315016D8C}" presName="connectorText" presStyleLbl="sibTrans2D1" presStyleIdx="2" presStyleCnt="13"/>
      <dgm:spPr/>
    </dgm:pt>
    <dgm:pt modelId="{4A172962-9082-4B4F-A021-E7E81F53EF1B}" type="pres">
      <dgm:prSet presAssocID="{87F1F639-45C7-4208-8769-F20EB35C199E}" presName="node" presStyleLbl="node1" presStyleIdx="3" presStyleCnt="14">
        <dgm:presLayoutVars>
          <dgm:bulletEnabled val="1"/>
        </dgm:presLayoutVars>
      </dgm:prSet>
      <dgm:spPr/>
    </dgm:pt>
    <dgm:pt modelId="{B0E9E183-D77C-4EA1-9A75-15CE87D0CFD1}" type="pres">
      <dgm:prSet presAssocID="{5826BBF5-5561-4B5E-AD60-7079B30D7C98}" presName="sibTrans" presStyleLbl="sibTrans2D1" presStyleIdx="3" presStyleCnt="13"/>
      <dgm:spPr/>
    </dgm:pt>
    <dgm:pt modelId="{536BB3E2-1223-44B0-A18E-264053D17DF9}" type="pres">
      <dgm:prSet presAssocID="{5826BBF5-5561-4B5E-AD60-7079B30D7C98}" presName="connectorText" presStyleLbl="sibTrans2D1" presStyleIdx="3" presStyleCnt="13"/>
      <dgm:spPr/>
    </dgm:pt>
    <dgm:pt modelId="{AE87511C-4271-4AB4-A73B-E89CC83836CA}" type="pres">
      <dgm:prSet presAssocID="{A9BDE2A5-7D2E-484C-B647-B8F4607DA1CE}" presName="node" presStyleLbl="node1" presStyleIdx="4" presStyleCnt="14">
        <dgm:presLayoutVars>
          <dgm:bulletEnabled val="1"/>
        </dgm:presLayoutVars>
      </dgm:prSet>
      <dgm:spPr/>
    </dgm:pt>
    <dgm:pt modelId="{6F43A4CA-AC6C-4183-AA08-9E758833129C}" type="pres">
      <dgm:prSet presAssocID="{7C72B2B1-C312-4420-AE7B-1E3EA9448E32}" presName="sibTrans" presStyleLbl="sibTrans2D1" presStyleIdx="4" presStyleCnt="13"/>
      <dgm:spPr/>
    </dgm:pt>
    <dgm:pt modelId="{A17D7148-1AD3-46D0-B77A-A8A186C3CE80}" type="pres">
      <dgm:prSet presAssocID="{7C72B2B1-C312-4420-AE7B-1E3EA9448E32}" presName="connectorText" presStyleLbl="sibTrans2D1" presStyleIdx="4" presStyleCnt="13"/>
      <dgm:spPr/>
    </dgm:pt>
    <dgm:pt modelId="{A45FC405-263D-487E-B68A-9925D1E065B4}" type="pres">
      <dgm:prSet presAssocID="{991B7B33-D9B8-4A8C-B7E4-51408E5DA38B}" presName="node" presStyleLbl="node1" presStyleIdx="5" presStyleCnt="14">
        <dgm:presLayoutVars>
          <dgm:bulletEnabled val="1"/>
        </dgm:presLayoutVars>
      </dgm:prSet>
      <dgm:spPr/>
    </dgm:pt>
    <dgm:pt modelId="{FE8A4F9A-1462-4185-A3EB-C02412303592}" type="pres">
      <dgm:prSet presAssocID="{DD57BCF3-6635-45D3-9A59-F21EA26F3432}" presName="sibTrans" presStyleLbl="sibTrans2D1" presStyleIdx="5" presStyleCnt="13"/>
      <dgm:spPr/>
    </dgm:pt>
    <dgm:pt modelId="{3857032F-02EB-4A04-98C8-A3BAF43A7D4F}" type="pres">
      <dgm:prSet presAssocID="{DD57BCF3-6635-45D3-9A59-F21EA26F3432}" presName="connectorText" presStyleLbl="sibTrans2D1" presStyleIdx="5" presStyleCnt="13"/>
      <dgm:spPr/>
    </dgm:pt>
    <dgm:pt modelId="{34710BFA-156B-4D4E-BE7A-20420B7C95C2}" type="pres">
      <dgm:prSet presAssocID="{B4A7F0D4-B32E-4DD8-95E7-F2BFCA545A74}" presName="node" presStyleLbl="node1" presStyleIdx="6" presStyleCnt="14">
        <dgm:presLayoutVars>
          <dgm:bulletEnabled val="1"/>
        </dgm:presLayoutVars>
      </dgm:prSet>
      <dgm:spPr/>
    </dgm:pt>
    <dgm:pt modelId="{BDD1B4D1-CEA2-4233-AA42-258ABB4E2E57}" type="pres">
      <dgm:prSet presAssocID="{C2D12D7F-89CA-4ABB-A79F-6FEB2AF887D8}" presName="sibTrans" presStyleLbl="sibTrans2D1" presStyleIdx="6" presStyleCnt="13"/>
      <dgm:spPr/>
    </dgm:pt>
    <dgm:pt modelId="{BC0E50CB-5CD2-491D-85DF-A7DE80715B3B}" type="pres">
      <dgm:prSet presAssocID="{C2D12D7F-89CA-4ABB-A79F-6FEB2AF887D8}" presName="connectorText" presStyleLbl="sibTrans2D1" presStyleIdx="6" presStyleCnt="13"/>
      <dgm:spPr/>
    </dgm:pt>
    <dgm:pt modelId="{F8EFC0D9-B9C0-476E-806B-FB737C63AA8A}" type="pres">
      <dgm:prSet presAssocID="{BDA428FF-61EF-4FF0-A8D9-B42A059CBE0F}" presName="node" presStyleLbl="node1" presStyleIdx="7" presStyleCnt="14">
        <dgm:presLayoutVars>
          <dgm:bulletEnabled val="1"/>
        </dgm:presLayoutVars>
      </dgm:prSet>
      <dgm:spPr/>
    </dgm:pt>
    <dgm:pt modelId="{5E4E8B55-5D8D-4A0D-A144-34B97FA65AA5}" type="pres">
      <dgm:prSet presAssocID="{1765E3DB-5718-4A3B-A99E-8F5D01558198}" presName="sibTrans" presStyleLbl="sibTrans2D1" presStyleIdx="7" presStyleCnt="13"/>
      <dgm:spPr/>
    </dgm:pt>
    <dgm:pt modelId="{258BA536-8488-4FFD-8108-0086311D9B57}" type="pres">
      <dgm:prSet presAssocID="{1765E3DB-5718-4A3B-A99E-8F5D01558198}" presName="connectorText" presStyleLbl="sibTrans2D1" presStyleIdx="7" presStyleCnt="13"/>
      <dgm:spPr/>
    </dgm:pt>
    <dgm:pt modelId="{B39C5DA6-27E4-4190-AE0C-E086BF1F83C8}" type="pres">
      <dgm:prSet presAssocID="{07D408A0-2E74-4CD3-893F-673CEFCE2716}" presName="node" presStyleLbl="node1" presStyleIdx="8" presStyleCnt="14">
        <dgm:presLayoutVars>
          <dgm:bulletEnabled val="1"/>
        </dgm:presLayoutVars>
      </dgm:prSet>
      <dgm:spPr/>
    </dgm:pt>
    <dgm:pt modelId="{8ACA1728-B3DB-4395-9654-4A661C8A46C6}" type="pres">
      <dgm:prSet presAssocID="{79FE6E2B-1A7E-4D03-B1DD-1F366AAC7419}" presName="sibTrans" presStyleLbl="sibTrans2D1" presStyleIdx="8" presStyleCnt="13"/>
      <dgm:spPr/>
    </dgm:pt>
    <dgm:pt modelId="{7ABE858D-D739-46F8-80C7-A856236D9B5D}" type="pres">
      <dgm:prSet presAssocID="{79FE6E2B-1A7E-4D03-B1DD-1F366AAC7419}" presName="connectorText" presStyleLbl="sibTrans2D1" presStyleIdx="8" presStyleCnt="13"/>
      <dgm:spPr/>
    </dgm:pt>
    <dgm:pt modelId="{E2340B22-57BC-466D-A767-BC44D44CE9CC}" type="pres">
      <dgm:prSet presAssocID="{18529029-2DAF-48FA-AAD0-1AFBCF8AD638}" presName="node" presStyleLbl="node1" presStyleIdx="9" presStyleCnt="14">
        <dgm:presLayoutVars>
          <dgm:bulletEnabled val="1"/>
        </dgm:presLayoutVars>
      </dgm:prSet>
      <dgm:spPr/>
    </dgm:pt>
    <dgm:pt modelId="{BC8E494D-402C-496E-A54D-A2F53AD72AB9}" type="pres">
      <dgm:prSet presAssocID="{2A05F329-03C5-46A7-9986-7DCB98D0A34B}" presName="sibTrans" presStyleLbl="sibTrans2D1" presStyleIdx="9" presStyleCnt="13"/>
      <dgm:spPr/>
    </dgm:pt>
    <dgm:pt modelId="{A9590E15-4654-4BBB-9DF1-338173D277D4}" type="pres">
      <dgm:prSet presAssocID="{2A05F329-03C5-46A7-9986-7DCB98D0A34B}" presName="connectorText" presStyleLbl="sibTrans2D1" presStyleIdx="9" presStyleCnt="13"/>
      <dgm:spPr/>
    </dgm:pt>
    <dgm:pt modelId="{8B2A1B40-0AE6-463E-9894-08B213219207}" type="pres">
      <dgm:prSet presAssocID="{74A3089D-9CCA-47E8-87FD-20A747720B86}" presName="node" presStyleLbl="node1" presStyleIdx="10" presStyleCnt="14">
        <dgm:presLayoutVars>
          <dgm:bulletEnabled val="1"/>
        </dgm:presLayoutVars>
      </dgm:prSet>
      <dgm:spPr/>
    </dgm:pt>
    <dgm:pt modelId="{F3E523ED-AB85-4BBC-9DD3-6FE97CC5E1F8}" type="pres">
      <dgm:prSet presAssocID="{2BA417A7-AB84-408E-9418-37A872E36D33}" presName="sibTrans" presStyleLbl="sibTrans2D1" presStyleIdx="10" presStyleCnt="13"/>
      <dgm:spPr/>
    </dgm:pt>
    <dgm:pt modelId="{CC10F201-3E33-4325-96C4-F2466BC13F2D}" type="pres">
      <dgm:prSet presAssocID="{2BA417A7-AB84-408E-9418-37A872E36D33}" presName="connectorText" presStyleLbl="sibTrans2D1" presStyleIdx="10" presStyleCnt="13"/>
      <dgm:spPr/>
    </dgm:pt>
    <dgm:pt modelId="{95518C1F-E4DA-443C-A058-14A9217504CD}" type="pres">
      <dgm:prSet presAssocID="{E833B0EF-2F40-4AFB-8E51-BFA5810F61ED}" presName="node" presStyleLbl="node1" presStyleIdx="11" presStyleCnt="14">
        <dgm:presLayoutVars>
          <dgm:bulletEnabled val="1"/>
        </dgm:presLayoutVars>
      </dgm:prSet>
      <dgm:spPr/>
    </dgm:pt>
    <dgm:pt modelId="{0E4427DE-2F7C-4F56-848E-0CF49759DCC3}" type="pres">
      <dgm:prSet presAssocID="{D00CBF26-24D3-44B3-931F-C04CDA213124}" presName="sibTrans" presStyleLbl="sibTrans2D1" presStyleIdx="11" presStyleCnt="13"/>
      <dgm:spPr/>
    </dgm:pt>
    <dgm:pt modelId="{0F66E7BE-16AE-488F-882C-EE567BBDE969}" type="pres">
      <dgm:prSet presAssocID="{D00CBF26-24D3-44B3-931F-C04CDA213124}" presName="connectorText" presStyleLbl="sibTrans2D1" presStyleIdx="11" presStyleCnt="13"/>
      <dgm:spPr/>
    </dgm:pt>
    <dgm:pt modelId="{2B24037B-D719-420C-B3FB-82BF4A407DE1}" type="pres">
      <dgm:prSet presAssocID="{1E33B47B-1194-47FD-86BF-8A6E074DAABB}" presName="node" presStyleLbl="node1" presStyleIdx="12" presStyleCnt="14">
        <dgm:presLayoutVars>
          <dgm:bulletEnabled val="1"/>
        </dgm:presLayoutVars>
      </dgm:prSet>
      <dgm:spPr/>
    </dgm:pt>
    <dgm:pt modelId="{046DDFA2-5622-4279-BC40-889F139D9B8F}" type="pres">
      <dgm:prSet presAssocID="{4BD349BE-789D-4831-A2F0-A4A929B7239D}" presName="sibTrans" presStyleLbl="sibTrans2D1" presStyleIdx="12" presStyleCnt="13"/>
      <dgm:spPr/>
    </dgm:pt>
    <dgm:pt modelId="{A4F05222-AF6E-45CA-A95C-6689B2A55A3D}" type="pres">
      <dgm:prSet presAssocID="{4BD349BE-789D-4831-A2F0-A4A929B7239D}" presName="connectorText" presStyleLbl="sibTrans2D1" presStyleIdx="12" presStyleCnt="13"/>
      <dgm:spPr/>
    </dgm:pt>
    <dgm:pt modelId="{FF45FF01-56D1-43C9-908F-A698791703C8}" type="pres">
      <dgm:prSet presAssocID="{AB919836-0B7E-4417-98BF-535B55C06AEE}" presName="node" presStyleLbl="node1" presStyleIdx="13" presStyleCnt="14" custScaleX="248398" custScaleY="125439">
        <dgm:presLayoutVars>
          <dgm:bulletEnabled val="1"/>
        </dgm:presLayoutVars>
      </dgm:prSet>
      <dgm:spPr/>
    </dgm:pt>
  </dgm:ptLst>
  <dgm:cxnLst>
    <dgm:cxn modelId="{9E0CF105-527A-4661-90E0-CBDAB51FE5A3}" type="presOf" srcId="{5826BBF5-5561-4B5E-AD60-7079B30D7C98}" destId="{536BB3E2-1223-44B0-A18E-264053D17DF9}" srcOrd="1" destOrd="0" presId="urn:microsoft.com/office/officeart/2005/8/layout/process2"/>
    <dgm:cxn modelId="{D5C8C40D-B0D0-4355-BD5C-CC4A5B416AD0}" type="presOf" srcId="{58BE2F53-678D-4AC6-B5BC-3CC315016D8C}" destId="{097C16D3-BB1C-4680-891F-1F6B79E40D75}" srcOrd="1" destOrd="0" presId="urn:microsoft.com/office/officeart/2005/8/layout/process2"/>
    <dgm:cxn modelId="{14ECD30F-CCBA-448C-B20C-5FE291A6C9A8}" type="presOf" srcId="{DD57BCF3-6635-45D3-9A59-F21EA26F3432}" destId="{3857032F-02EB-4A04-98C8-A3BAF43A7D4F}" srcOrd="1" destOrd="0" presId="urn:microsoft.com/office/officeart/2005/8/layout/process2"/>
    <dgm:cxn modelId="{1ABE5B17-8870-49AD-81CA-36DF2919D3A2}" type="presOf" srcId="{2A05F329-03C5-46A7-9986-7DCB98D0A34B}" destId="{BC8E494D-402C-496E-A54D-A2F53AD72AB9}" srcOrd="0" destOrd="0" presId="urn:microsoft.com/office/officeart/2005/8/layout/process2"/>
    <dgm:cxn modelId="{4DD02518-46D8-4FA5-A131-F7BC2A971D47}" type="presOf" srcId="{B4A7F0D4-B32E-4DD8-95E7-F2BFCA545A74}" destId="{34710BFA-156B-4D4E-BE7A-20420B7C95C2}" srcOrd="0" destOrd="0" presId="urn:microsoft.com/office/officeart/2005/8/layout/process2"/>
    <dgm:cxn modelId="{C5220319-615F-4B31-9AC5-6C747FCE0AC3}" type="presOf" srcId="{2BA417A7-AB84-408E-9418-37A872E36D33}" destId="{CC10F201-3E33-4325-96C4-F2466BC13F2D}" srcOrd="1" destOrd="0" presId="urn:microsoft.com/office/officeart/2005/8/layout/process2"/>
    <dgm:cxn modelId="{1082DB1F-E483-4F5B-B497-7165EE417F86}" type="presOf" srcId="{F092D1F7-7305-4A28-AF47-0A746922193D}" destId="{AEAD9664-712C-4679-AA28-20A026E39F97}" srcOrd="0" destOrd="0" presId="urn:microsoft.com/office/officeart/2005/8/layout/process2"/>
    <dgm:cxn modelId="{C72BB125-27A2-4B66-B86A-76012FC51D9D}" type="presOf" srcId="{9FFB0CC0-4E96-4548-B495-AADAEEC1BDF7}" destId="{1E31EFFA-8656-49CA-91A0-A4AEEFE77BBE}" srcOrd="0" destOrd="0" presId="urn:microsoft.com/office/officeart/2005/8/layout/process2"/>
    <dgm:cxn modelId="{1E48DF28-AFC8-41F2-AE64-F737D9441A41}" type="presOf" srcId="{8D4B048F-BF79-4E34-B180-F4B62CF78A9D}" destId="{11F2374D-7C1D-4CEE-BEE7-5BF9E7DFA116}" srcOrd="0" destOrd="0" presId="urn:microsoft.com/office/officeart/2005/8/layout/process2"/>
    <dgm:cxn modelId="{482C9E2D-A2D4-41E5-8C1C-F594480106AA}" type="presOf" srcId="{ACA52CE7-86D4-4781-A63C-32A02D84B0A7}" destId="{8F06E25A-2057-4A65-8B47-FD9D69130242}" srcOrd="0" destOrd="0" presId="urn:microsoft.com/office/officeart/2005/8/layout/process2"/>
    <dgm:cxn modelId="{7FDD9C2F-2828-4176-AA09-EFEDDB3D9BEE}" srcId="{F092D1F7-7305-4A28-AF47-0A746922193D}" destId="{C398779E-F195-4DFA-A916-EE837C1066D7}" srcOrd="0" destOrd="0" parTransId="{7A21BE80-5645-4833-97D1-E4B501C917C6}" sibTransId="{82DA301D-FB06-4C6B-B193-9D1BF1BE3C25}"/>
    <dgm:cxn modelId="{C9860A38-D9EF-4D22-BAC9-FCDDD0CB68FB}" srcId="{F092D1F7-7305-4A28-AF47-0A746922193D}" destId="{AB919836-0B7E-4417-98BF-535B55C06AEE}" srcOrd="13" destOrd="0" parTransId="{1AA40CD1-AD57-4F0F-A380-E30F696694C4}" sibTransId="{F0D85F58-3A1E-4850-B862-108FE9FC0B30}"/>
    <dgm:cxn modelId="{35EC403E-A3AF-451D-9DF6-71239C908BC0}" srcId="{F092D1F7-7305-4A28-AF47-0A746922193D}" destId="{87F1F639-45C7-4208-8769-F20EB35C199E}" srcOrd="3" destOrd="0" parTransId="{8A3B19A2-62AB-452F-A3C6-8CFFAACB4E9D}" sibTransId="{5826BBF5-5561-4B5E-AD60-7079B30D7C98}"/>
    <dgm:cxn modelId="{2E7B6040-1E4E-4839-8D1B-C7EDB13DD772}" type="presOf" srcId="{991B7B33-D9B8-4A8C-B7E4-51408E5DA38B}" destId="{A45FC405-263D-487E-B68A-9925D1E065B4}" srcOrd="0" destOrd="0" presId="urn:microsoft.com/office/officeart/2005/8/layout/process2"/>
    <dgm:cxn modelId="{50940658-7AC2-4D57-ACED-5C98B3F1F0F8}" srcId="{F092D1F7-7305-4A28-AF47-0A746922193D}" destId="{A9BDE2A5-7D2E-484C-B647-B8F4607DA1CE}" srcOrd="4" destOrd="0" parTransId="{9EF8E783-E924-4852-A713-A63DAA731299}" sibTransId="{7C72B2B1-C312-4420-AE7B-1E3EA9448E32}"/>
    <dgm:cxn modelId="{D56F4E59-E8E1-44FA-BA1A-88238D125F97}" type="presOf" srcId="{C398779E-F195-4DFA-A916-EE837C1066D7}" destId="{4CD52852-04E0-4339-85C4-A39588264571}" srcOrd="0" destOrd="0" presId="urn:microsoft.com/office/officeart/2005/8/layout/process2"/>
    <dgm:cxn modelId="{5DDA105D-301A-4D2E-807E-6053A868578C}" type="presOf" srcId="{79FE6E2B-1A7E-4D03-B1DD-1F366AAC7419}" destId="{8ACA1728-B3DB-4395-9654-4A661C8A46C6}" srcOrd="0" destOrd="0" presId="urn:microsoft.com/office/officeart/2005/8/layout/process2"/>
    <dgm:cxn modelId="{BFB54960-5C34-4DE3-9A2F-3C9E92B2FA13}" type="presOf" srcId="{4BD349BE-789D-4831-A2F0-A4A929B7239D}" destId="{A4F05222-AF6E-45CA-A95C-6689B2A55A3D}" srcOrd="1" destOrd="0" presId="urn:microsoft.com/office/officeart/2005/8/layout/process2"/>
    <dgm:cxn modelId="{5A488264-564A-43B8-AC3C-D5B72664CDE0}" type="presOf" srcId="{1765E3DB-5718-4A3B-A99E-8F5D01558198}" destId="{5E4E8B55-5D8D-4A0D-A144-34B97FA65AA5}" srcOrd="0" destOrd="0" presId="urn:microsoft.com/office/officeart/2005/8/layout/process2"/>
    <dgm:cxn modelId="{4EA3B666-46EA-45AD-BECD-8E42CB19DC56}" srcId="{F092D1F7-7305-4A28-AF47-0A746922193D}" destId="{1E33B47B-1194-47FD-86BF-8A6E074DAABB}" srcOrd="12" destOrd="0" parTransId="{A629FEC4-CC96-48ED-AB95-89405A858EC0}" sibTransId="{4BD349BE-789D-4831-A2F0-A4A929B7239D}"/>
    <dgm:cxn modelId="{1B4B546C-C547-48D9-BE92-5D27D8CF85F3}" srcId="{F092D1F7-7305-4A28-AF47-0A746922193D}" destId="{07D408A0-2E74-4CD3-893F-673CEFCE2716}" srcOrd="8" destOrd="0" parTransId="{68AED76C-647A-4FC3-8F33-5CF52EFC31C0}" sibTransId="{79FE6E2B-1A7E-4D03-B1DD-1F366AAC7419}"/>
    <dgm:cxn modelId="{2C0CFE78-3CF3-4578-BC13-E784573EEC0C}" srcId="{F092D1F7-7305-4A28-AF47-0A746922193D}" destId="{74A3089D-9CCA-47E8-87FD-20A747720B86}" srcOrd="10" destOrd="0" parTransId="{E8A642DF-E46E-4FB1-B78D-07FBEF80A549}" sibTransId="{2BA417A7-AB84-408E-9418-37A872E36D33}"/>
    <dgm:cxn modelId="{D9215679-A618-46CA-973A-51C9C622DBD0}" type="presOf" srcId="{82DA301D-FB06-4C6B-B193-9D1BF1BE3C25}" destId="{FE051405-1D71-4B4E-9228-1D22B01FEE2D}" srcOrd="0" destOrd="0" presId="urn:microsoft.com/office/officeart/2005/8/layout/process2"/>
    <dgm:cxn modelId="{FC5FD779-B578-4452-9BA1-58DC5519613E}" srcId="{F092D1F7-7305-4A28-AF47-0A746922193D}" destId="{BDA428FF-61EF-4FF0-A8D9-B42A059CBE0F}" srcOrd="7" destOrd="0" parTransId="{F291694E-992A-4599-B33E-1F505AD5DBB2}" sibTransId="{1765E3DB-5718-4A3B-A99E-8F5D01558198}"/>
    <dgm:cxn modelId="{67CB8A7A-5739-433F-A466-178C3F355049}" type="presOf" srcId="{4BD349BE-789D-4831-A2F0-A4A929B7239D}" destId="{046DDFA2-5622-4279-BC40-889F139D9B8F}" srcOrd="0" destOrd="0" presId="urn:microsoft.com/office/officeart/2005/8/layout/process2"/>
    <dgm:cxn modelId="{2FCA497E-7267-415D-9346-69B8F8767FAE}" srcId="{F092D1F7-7305-4A28-AF47-0A746922193D}" destId="{ACA52CE7-86D4-4781-A63C-32A02D84B0A7}" srcOrd="2" destOrd="0" parTransId="{0F532AFE-F232-4F90-BB11-573DF10D7337}" sibTransId="{58BE2F53-678D-4AC6-B5BC-3CC315016D8C}"/>
    <dgm:cxn modelId="{53F33085-273D-4D8C-9440-64A01356048D}" type="presOf" srcId="{BDA428FF-61EF-4FF0-A8D9-B42A059CBE0F}" destId="{F8EFC0D9-B9C0-476E-806B-FB737C63AA8A}" srcOrd="0" destOrd="0" presId="urn:microsoft.com/office/officeart/2005/8/layout/process2"/>
    <dgm:cxn modelId="{BA62CD8A-3C62-46AB-B4E9-29B161DD4059}" type="presOf" srcId="{7C72B2B1-C312-4420-AE7B-1E3EA9448E32}" destId="{A17D7148-1AD3-46D0-B77A-A8A186C3CE80}" srcOrd="1" destOrd="0" presId="urn:microsoft.com/office/officeart/2005/8/layout/process2"/>
    <dgm:cxn modelId="{D0D78C8B-1221-41D4-B81D-99E75D7B3F80}" srcId="{F092D1F7-7305-4A28-AF47-0A746922193D}" destId="{18529029-2DAF-48FA-AAD0-1AFBCF8AD638}" srcOrd="9" destOrd="0" parTransId="{E442DC5B-34E2-434B-828B-35BAB1834145}" sibTransId="{2A05F329-03C5-46A7-9986-7DCB98D0A34B}"/>
    <dgm:cxn modelId="{A9E3B48F-2670-4EC2-BDC6-24628DC9077C}" type="presOf" srcId="{7C72B2B1-C312-4420-AE7B-1E3EA9448E32}" destId="{6F43A4CA-AC6C-4183-AA08-9E758833129C}" srcOrd="0" destOrd="0" presId="urn:microsoft.com/office/officeart/2005/8/layout/process2"/>
    <dgm:cxn modelId="{A3CB1292-450E-4544-902A-0959375DB0B1}" type="presOf" srcId="{AB919836-0B7E-4417-98BF-535B55C06AEE}" destId="{FF45FF01-56D1-43C9-908F-A698791703C8}" srcOrd="0" destOrd="0" presId="urn:microsoft.com/office/officeart/2005/8/layout/process2"/>
    <dgm:cxn modelId="{16560C9B-79DB-4C63-8D41-38DB02F5C4C1}" type="presOf" srcId="{E833B0EF-2F40-4AFB-8E51-BFA5810F61ED}" destId="{95518C1F-E4DA-443C-A058-14A9217504CD}" srcOrd="0" destOrd="0" presId="urn:microsoft.com/office/officeart/2005/8/layout/process2"/>
    <dgm:cxn modelId="{333E80A1-04DF-45AC-9125-1253257F5B15}" srcId="{F092D1F7-7305-4A28-AF47-0A746922193D}" destId="{E833B0EF-2F40-4AFB-8E51-BFA5810F61ED}" srcOrd="11" destOrd="0" parTransId="{13DF95F7-DF66-40E6-A267-D2058489D853}" sibTransId="{D00CBF26-24D3-44B3-931F-C04CDA213124}"/>
    <dgm:cxn modelId="{D4C88CA2-6BB4-460C-A525-287F09B27C63}" type="presOf" srcId="{DD57BCF3-6635-45D3-9A59-F21EA26F3432}" destId="{FE8A4F9A-1462-4185-A3EB-C02412303592}" srcOrd="0" destOrd="0" presId="urn:microsoft.com/office/officeart/2005/8/layout/process2"/>
    <dgm:cxn modelId="{BE3115A7-A418-4208-86E0-020E53DFA406}" type="presOf" srcId="{1765E3DB-5718-4A3B-A99E-8F5D01558198}" destId="{258BA536-8488-4FFD-8108-0086311D9B57}" srcOrd="1" destOrd="0" presId="urn:microsoft.com/office/officeart/2005/8/layout/process2"/>
    <dgm:cxn modelId="{8DF679AB-1326-4695-8A2C-3F7B164D017E}" srcId="{F092D1F7-7305-4A28-AF47-0A746922193D}" destId="{9FFB0CC0-4E96-4548-B495-AADAEEC1BDF7}" srcOrd="1" destOrd="0" parTransId="{3E9520FD-5D2C-4D38-BD3A-7ACE61F07064}" sibTransId="{8D4B048F-BF79-4E34-B180-F4B62CF78A9D}"/>
    <dgm:cxn modelId="{4FD8F6AD-1A18-4F86-839F-C05B5188B31F}" type="presOf" srcId="{82DA301D-FB06-4C6B-B193-9D1BF1BE3C25}" destId="{4ECDB667-46E2-4603-A85B-1FFA84776DEC}" srcOrd="1" destOrd="0" presId="urn:microsoft.com/office/officeart/2005/8/layout/process2"/>
    <dgm:cxn modelId="{5666E2B5-7838-4742-AAAB-70D6DF666946}" type="presOf" srcId="{18529029-2DAF-48FA-AAD0-1AFBCF8AD638}" destId="{E2340B22-57BC-466D-A767-BC44D44CE9CC}" srcOrd="0" destOrd="0" presId="urn:microsoft.com/office/officeart/2005/8/layout/process2"/>
    <dgm:cxn modelId="{24D1C6B8-AF85-4105-8811-E16CC24C1D6C}" type="presOf" srcId="{C2D12D7F-89CA-4ABB-A79F-6FEB2AF887D8}" destId="{BDD1B4D1-CEA2-4233-AA42-258ABB4E2E57}" srcOrd="0" destOrd="0" presId="urn:microsoft.com/office/officeart/2005/8/layout/process2"/>
    <dgm:cxn modelId="{F246B7BF-F8F0-4D36-90F6-890AD2FFBE3B}" type="presOf" srcId="{D00CBF26-24D3-44B3-931F-C04CDA213124}" destId="{0E4427DE-2F7C-4F56-848E-0CF49759DCC3}" srcOrd="0" destOrd="0" presId="urn:microsoft.com/office/officeart/2005/8/layout/process2"/>
    <dgm:cxn modelId="{5DC1D2CC-0BF8-46A9-AD07-3BE5E278C31A}" type="presOf" srcId="{79FE6E2B-1A7E-4D03-B1DD-1F366AAC7419}" destId="{7ABE858D-D739-46F8-80C7-A856236D9B5D}" srcOrd="1" destOrd="0" presId="urn:microsoft.com/office/officeart/2005/8/layout/process2"/>
    <dgm:cxn modelId="{3786D1CE-500F-4F68-A498-B51A304796FD}" type="presOf" srcId="{87F1F639-45C7-4208-8769-F20EB35C199E}" destId="{4A172962-9082-4B4F-A021-E7E81F53EF1B}" srcOrd="0" destOrd="0" presId="urn:microsoft.com/office/officeart/2005/8/layout/process2"/>
    <dgm:cxn modelId="{55259FD5-3BCF-4E2D-AA2E-DDA03B9B291F}" type="presOf" srcId="{C2D12D7F-89CA-4ABB-A79F-6FEB2AF887D8}" destId="{BC0E50CB-5CD2-491D-85DF-A7DE80715B3B}" srcOrd="1" destOrd="0" presId="urn:microsoft.com/office/officeart/2005/8/layout/process2"/>
    <dgm:cxn modelId="{81EFB9D9-99CC-4D46-B06A-BBC524E79911}" type="presOf" srcId="{2A05F329-03C5-46A7-9986-7DCB98D0A34B}" destId="{A9590E15-4654-4BBB-9DF1-338173D277D4}" srcOrd="1" destOrd="0" presId="urn:microsoft.com/office/officeart/2005/8/layout/process2"/>
    <dgm:cxn modelId="{80D830DC-269B-493F-ACC8-2B288CFF022E}" type="presOf" srcId="{A9BDE2A5-7D2E-484C-B647-B8F4607DA1CE}" destId="{AE87511C-4271-4AB4-A73B-E89CC83836CA}" srcOrd="0" destOrd="0" presId="urn:microsoft.com/office/officeart/2005/8/layout/process2"/>
    <dgm:cxn modelId="{55D101DE-8F84-45BD-B6CF-412C6F192E50}" type="presOf" srcId="{8D4B048F-BF79-4E34-B180-F4B62CF78A9D}" destId="{306DC390-434E-4A18-907E-54FB74FB3059}" srcOrd="1" destOrd="0" presId="urn:microsoft.com/office/officeart/2005/8/layout/process2"/>
    <dgm:cxn modelId="{B3D119E0-5369-4F8C-A420-D31D557DE63A}" type="presOf" srcId="{D00CBF26-24D3-44B3-931F-C04CDA213124}" destId="{0F66E7BE-16AE-488F-882C-EE567BBDE969}" srcOrd="1" destOrd="0" presId="urn:microsoft.com/office/officeart/2005/8/layout/process2"/>
    <dgm:cxn modelId="{E87A79E6-1AA2-4855-A004-9BC2C0236625}" type="presOf" srcId="{2BA417A7-AB84-408E-9418-37A872E36D33}" destId="{F3E523ED-AB85-4BBC-9DD3-6FE97CC5E1F8}" srcOrd="0" destOrd="0" presId="urn:microsoft.com/office/officeart/2005/8/layout/process2"/>
    <dgm:cxn modelId="{EEAED9E8-611F-41F2-8C7A-10B1F925E7A8}" type="presOf" srcId="{07D408A0-2E74-4CD3-893F-673CEFCE2716}" destId="{B39C5DA6-27E4-4190-AE0C-E086BF1F83C8}" srcOrd="0" destOrd="0" presId="urn:microsoft.com/office/officeart/2005/8/layout/process2"/>
    <dgm:cxn modelId="{38362BEF-8B06-4BC2-9A56-A28EC660AA71}" type="presOf" srcId="{5826BBF5-5561-4B5E-AD60-7079B30D7C98}" destId="{B0E9E183-D77C-4EA1-9A75-15CE87D0CFD1}" srcOrd="0" destOrd="0" presId="urn:microsoft.com/office/officeart/2005/8/layout/process2"/>
    <dgm:cxn modelId="{F770F3EF-0839-4758-B9D2-C071D6116DCC}" srcId="{F092D1F7-7305-4A28-AF47-0A746922193D}" destId="{B4A7F0D4-B32E-4DD8-95E7-F2BFCA545A74}" srcOrd="6" destOrd="0" parTransId="{0E861603-3226-4FD8-8BD4-24A06DC3A8ED}" sibTransId="{C2D12D7F-89CA-4ABB-A79F-6FEB2AF887D8}"/>
    <dgm:cxn modelId="{7908D0F7-E780-4044-A87A-E9D4AB819E1F}" type="presOf" srcId="{74A3089D-9CCA-47E8-87FD-20A747720B86}" destId="{8B2A1B40-0AE6-463E-9894-08B213219207}" srcOrd="0" destOrd="0" presId="urn:microsoft.com/office/officeart/2005/8/layout/process2"/>
    <dgm:cxn modelId="{67D7F5FD-DDC7-4544-9D8B-338AED366CED}" type="presOf" srcId="{1E33B47B-1194-47FD-86BF-8A6E074DAABB}" destId="{2B24037B-D719-420C-B3FB-82BF4A407DE1}" srcOrd="0" destOrd="0" presId="urn:microsoft.com/office/officeart/2005/8/layout/process2"/>
    <dgm:cxn modelId="{50BD4FFF-C2EC-4473-84DC-178DDF6C3773}" type="presOf" srcId="{58BE2F53-678D-4AC6-B5BC-3CC315016D8C}" destId="{121A14D0-9902-48BF-BAF9-16CD685232CF}" srcOrd="0" destOrd="0" presId="urn:microsoft.com/office/officeart/2005/8/layout/process2"/>
    <dgm:cxn modelId="{AAD9CEFF-BABD-4137-9C7B-1CEAD1924624}" srcId="{F092D1F7-7305-4A28-AF47-0A746922193D}" destId="{991B7B33-D9B8-4A8C-B7E4-51408E5DA38B}" srcOrd="5" destOrd="0" parTransId="{3C26C583-02F5-46EA-B787-2C5F8E70B236}" sibTransId="{DD57BCF3-6635-45D3-9A59-F21EA26F3432}"/>
    <dgm:cxn modelId="{C9A2F87A-7A62-44F8-80EB-C32E910CC7E2}" type="presParOf" srcId="{AEAD9664-712C-4679-AA28-20A026E39F97}" destId="{4CD52852-04E0-4339-85C4-A39588264571}" srcOrd="0" destOrd="0" presId="urn:microsoft.com/office/officeart/2005/8/layout/process2"/>
    <dgm:cxn modelId="{C1EAE6DA-BC21-4B22-8B5F-B8FE4ED0E1AE}" type="presParOf" srcId="{AEAD9664-712C-4679-AA28-20A026E39F97}" destId="{FE051405-1D71-4B4E-9228-1D22B01FEE2D}" srcOrd="1" destOrd="0" presId="urn:microsoft.com/office/officeart/2005/8/layout/process2"/>
    <dgm:cxn modelId="{80452224-E0CC-406F-A012-4CDE9C3F7D50}" type="presParOf" srcId="{FE051405-1D71-4B4E-9228-1D22B01FEE2D}" destId="{4ECDB667-46E2-4603-A85B-1FFA84776DEC}" srcOrd="0" destOrd="0" presId="urn:microsoft.com/office/officeart/2005/8/layout/process2"/>
    <dgm:cxn modelId="{C74324A5-7FB0-47A2-AF13-89F17ADCCA47}" type="presParOf" srcId="{AEAD9664-712C-4679-AA28-20A026E39F97}" destId="{1E31EFFA-8656-49CA-91A0-A4AEEFE77BBE}" srcOrd="2" destOrd="0" presId="urn:microsoft.com/office/officeart/2005/8/layout/process2"/>
    <dgm:cxn modelId="{A4C4DBD5-9EFA-4F3D-BA3C-3BEE7EBD659D}" type="presParOf" srcId="{AEAD9664-712C-4679-AA28-20A026E39F97}" destId="{11F2374D-7C1D-4CEE-BEE7-5BF9E7DFA116}" srcOrd="3" destOrd="0" presId="urn:microsoft.com/office/officeart/2005/8/layout/process2"/>
    <dgm:cxn modelId="{36DACB5C-4CFF-4DF5-B242-44CC84ECD233}" type="presParOf" srcId="{11F2374D-7C1D-4CEE-BEE7-5BF9E7DFA116}" destId="{306DC390-434E-4A18-907E-54FB74FB3059}" srcOrd="0" destOrd="0" presId="urn:microsoft.com/office/officeart/2005/8/layout/process2"/>
    <dgm:cxn modelId="{C26A8C58-A46F-4888-89C4-0EEEB5589232}" type="presParOf" srcId="{AEAD9664-712C-4679-AA28-20A026E39F97}" destId="{8F06E25A-2057-4A65-8B47-FD9D69130242}" srcOrd="4" destOrd="0" presId="urn:microsoft.com/office/officeart/2005/8/layout/process2"/>
    <dgm:cxn modelId="{219068D3-2C80-4E12-8328-7A4DF5410BE1}" type="presParOf" srcId="{AEAD9664-712C-4679-AA28-20A026E39F97}" destId="{121A14D0-9902-48BF-BAF9-16CD685232CF}" srcOrd="5" destOrd="0" presId="urn:microsoft.com/office/officeart/2005/8/layout/process2"/>
    <dgm:cxn modelId="{13D0A937-FE53-4608-BA53-E1A160CB7EB2}" type="presParOf" srcId="{121A14D0-9902-48BF-BAF9-16CD685232CF}" destId="{097C16D3-BB1C-4680-891F-1F6B79E40D75}" srcOrd="0" destOrd="0" presId="urn:microsoft.com/office/officeart/2005/8/layout/process2"/>
    <dgm:cxn modelId="{25A00A70-E613-4524-82C4-88852AE36127}" type="presParOf" srcId="{AEAD9664-712C-4679-AA28-20A026E39F97}" destId="{4A172962-9082-4B4F-A021-E7E81F53EF1B}" srcOrd="6" destOrd="0" presId="urn:microsoft.com/office/officeart/2005/8/layout/process2"/>
    <dgm:cxn modelId="{ADE87B56-77CF-4768-BF74-A9FB59E34DF1}" type="presParOf" srcId="{AEAD9664-712C-4679-AA28-20A026E39F97}" destId="{B0E9E183-D77C-4EA1-9A75-15CE87D0CFD1}" srcOrd="7" destOrd="0" presId="urn:microsoft.com/office/officeart/2005/8/layout/process2"/>
    <dgm:cxn modelId="{371B8F33-D2A8-4739-AEAD-2DF1EF0887F3}" type="presParOf" srcId="{B0E9E183-D77C-4EA1-9A75-15CE87D0CFD1}" destId="{536BB3E2-1223-44B0-A18E-264053D17DF9}" srcOrd="0" destOrd="0" presId="urn:microsoft.com/office/officeart/2005/8/layout/process2"/>
    <dgm:cxn modelId="{665297B1-4279-4991-A388-F6C30C266B9F}" type="presParOf" srcId="{AEAD9664-712C-4679-AA28-20A026E39F97}" destId="{AE87511C-4271-4AB4-A73B-E89CC83836CA}" srcOrd="8" destOrd="0" presId="urn:microsoft.com/office/officeart/2005/8/layout/process2"/>
    <dgm:cxn modelId="{3D324FB2-6867-4C1C-9435-3051A462C645}" type="presParOf" srcId="{AEAD9664-712C-4679-AA28-20A026E39F97}" destId="{6F43A4CA-AC6C-4183-AA08-9E758833129C}" srcOrd="9" destOrd="0" presId="urn:microsoft.com/office/officeart/2005/8/layout/process2"/>
    <dgm:cxn modelId="{AA602356-BF0B-4EBF-BE8F-7AB4CE8DC2E3}" type="presParOf" srcId="{6F43A4CA-AC6C-4183-AA08-9E758833129C}" destId="{A17D7148-1AD3-46D0-B77A-A8A186C3CE80}" srcOrd="0" destOrd="0" presId="urn:microsoft.com/office/officeart/2005/8/layout/process2"/>
    <dgm:cxn modelId="{AF1D3BD4-3397-4D9C-A099-0264CA0C7F8F}" type="presParOf" srcId="{AEAD9664-712C-4679-AA28-20A026E39F97}" destId="{A45FC405-263D-487E-B68A-9925D1E065B4}" srcOrd="10" destOrd="0" presId="urn:microsoft.com/office/officeart/2005/8/layout/process2"/>
    <dgm:cxn modelId="{D58AC87C-0E8B-4C78-B5E2-F561C1B10493}" type="presParOf" srcId="{AEAD9664-712C-4679-AA28-20A026E39F97}" destId="{FE8A4F9A-1462-4185-A3EB-C02412303592}" srcOrd="11" destOrd="0" presId="urn:microsoft.com/office/officeart/2005/8/layout/process2"/>
    <dgm:cxn modelId="{00C6C6B2-972F-470E-879B-17E9CB52F97D}" type="presParOf" srcId="{FE8A4F9A-1462-4185-A3EB-C02412303592}" destId="{3857032F-02EB-4A04-98C8-A3BAF43A7D4F}" srcOrd="0" destOrd="0" presId="urn:microsoft.com/office/officeart/2005/8/layout/process2"/>
    <dgm:cxn modelId="{D82C3E52-F129-4AF6-B30E-0CCBA03D6891}" type="presParOf" srcId="{AEAD9664-712C-4679-AA28-20A026E39F97}" destId="{34710BFA-156B-4D4E-BE7A-20420B7C95C2}" srcOrd="12" destOrd="0" presId="urn:microsoft.com/office/officeart/2005/8/layout/process2"/>
    <dgm:cxn modelId="{1E702D44-3778-434B-9ECE-C74EA2A34DB6}" type="presParOf" srcId="{AEAD9664-712C-4679-AA28-20A026E39F97}" destId="{BDD1B4D1-CEA2-4233-AA42-258ABB4E2E57}" srcOrd="13" destOrd="0" presId="urn:microsoft.com/office/officeart/2005/8/layout/process2"/>
    <dgm:cxn modelId="{A8A201A6-D283-46D3-90FA-838D2344ACA5}" type="presParOf" srcId="{BDD1B4D1-CEA2-4233-AA42-258ABB4E2E57}" destId="{BC0E50CB-5CD2-491D-85DF-A7DE80715B3B}" srcOrd="0" destOrd="0" presId="urn:microsoft.com/office/officeart/2005/8/layout/process2"/>
    <dgm:cxn modelId="{AEC5F78B-242C-4BAA-A275-9908C5281201}" type="presParOf" srcId="{AEAD9664-712C-4679-AA28-20A026E39F97}" destId="{F8EFC0D9-B9C0-476E-806B-FB737C63AA8A}" srcOrd="14" destOrd="0" presId="urn:microsoft.com/office/officeart/2005/8/layout/process2"/>
    <dgm:cxn modelId="{EE0B73CF-D211-4ABB-9608-BC26E903D573}" type="presParOf" srcId="{AEAD9664-712C-4679-AA28-20A026E39F97}" destId="{5E4E8B55-5D8D-4A0D-A144-34B97FA65AA5}" srcOrd="15" destOrd="0" presId="urn:microsoft.com/office/officeart/2005/8/layout/process2"/>
    <dgm:cxn modelId="{CB15C739-E4C0-4AE1-B49D-EB558FBCDF4E}" type="presParOf" srcId="{5E4E8B55-5D8D-4A0D-A144-34B97FA65AA5}" destId="{258BA536-8488-4FFD-8108-0086311D9B57}" srcOrd="0" destOrd="0" presId="urn:microsoft.com/office/officeart/2005/8/layout/process2"/>
    <dgm:cxn modelId="{10AE00D9-7921-4ED4-A9B7-3D554AD40785}" type="presParOf" srcId="{AEAD9664-712C-4679-AA28-20A026E39F97}" destId="{B39C5DA6-27E4-4190-AE0C-E086BF1F83C8}" srcOrd="16" destOrd="0" presId="urn:microsoft.com/office/officeart/2005/8/layout/process2"/>
    <dgm:cxn modelId="{F54A8FFD-6C96-40B2-B449-55ABBC9F432A}" type="presParOf" srcId="{AEAD9664-712C-4679-AA28-20A026E39F97}" destId="{8ACA1728-B3DB-4395-9654-4A661C8A46C6}" srcOrd="17" destOrd="0" presId="urn:microsoft.com/office/officeart/2005/8/layout/process2"/>
    <dgm:cxn modelId="{42131770-139A-4F35-BBCB-062F1A33B58B}" type="presParOf" srcId="{8ACA1728-B3DB-4395-9654-4A661C8A46C6}" destId="{7ABE858D-D739-46F8-80C7-A856236D9B5D}" srcOrd="0" destOrd="0" presId="urn:microsoft.com/office/officeart/2005/8/layout/process2"/>
    <dgm:cxn modelId="{B1A563CD-DBB5-4B8E-9A81-FDEB4600DABA}" type="presParOf" srcId="{AEAD9664-712C-4679-AA28-20A026E39F97}" destId="{E2340B22-57BC-466D-A767-BC44D44CE9CC}" srcOrd="18" destOrd="0" presId="urn:microsoft.com/office/officeart/2005/8/layout/process2"/>
    <dgm:cxn modelId="{7FE5B592-7823-40B4-AB80-F77BCA1E3588}" type="presParOf" srcId="{AEAD9664-712C-4679-AA28-20A026E39F97}" destId="{BC8E494D-402C-496E-A54D-A2F53AD72AB9}" srcOrd="19" destOrd="0" presId="urn:microsoft.com/office/officeart/2005/8/layout/process2"/>
    <dgm:cxn modelId="{891E2AB9-A58C-4847-A4D9-2FFFC829DD32}" type="presParOf" srcId="{BC8E494D-402C-496E-A54D-A2F53AD72AB9}" destId="{A9590E15-4654-4BBB-9DF1-338173D277D4}" srcOrd="0" destOrd="0" presId="urn:microsoft.com/office/officeart/2005/8/layout/process2"/>
    <dgm:cxn modelId="{096F35DC-5D71-41EF-8CB8-6BF015A8D963}" type="presParOf" srcId="{AEAD9664-712C-4679-AA28-20A026E39F97}" destId="{8B2A1B40-0AE6-463E-9894-08B213219207}" srcOrd="20" destOrd="0" presId="urn:microsoft.com/office/officeart/2005/8/layout/process2"/>
    <dgm:cxn modelId="{FC673206-3230-463C-83D1-FB83D2AD649C}" type="presParOf" srcId="{AEAD9664-712C-4679-AA28-20A026E39F97}" destId="{F3E523ED-AB85-4BBC-9DD3-6FE97CC5E1F8}" srcOrd="21" destOrd="0" presId="urn:microsoft.com/office/officeart/2005/8/layout/process2"/>
    <dgm:cxn modelId="{5A8F96E2-6FA3-48FE-80B8-0AD336E3C523}" type="presParOf" srcId="{F3E523ED-AB85-4BBC-9DD3-6FE97CC5E1F8}" destId="{CC10F201-3E33-4325-96C4-F2466BC13F2D}" srcOrd="0" destOrd="0" presId="urn:microsoft.com/office/officeart/2005/8/layout/process2"/>
    <dgm:cxn modelId="{8915CEC8-3BF4-4255-A6C7-178E3C5115A3}" type="presParOf" srcId="{AEAD9664-712C-4679-AA28-20A026E39F97}" destId="{95518C1F-E4DA-443C-A058-14A9217504CD}" srcOrd="22" destOrd="0" presId="urn:microsoft.com/office/officeart/2005/8/layout/process2"/>
    <dgm:cxn modelId="{BDD137F2-33A5-466E-A83B-74767FA0230E}" type="presParOf" srcId="{AEAD9664-712C-4679-AA28-20A026E39F97}" destId="{0E4427DE-2F7C-4F56-848E-0CF49759DCC3}" srcOrd="23" destOrd="0" presId="urn:microsoft.com/office/officeart/2005/8/layout/process2"/>
    <dgm:cxn modelId="{D6640A76-3BEE-4CE0-BA4C-D0FC271DE057}" type="presParOf" srcId="{0E4427DE-2F7C-4F56-848E-0CF49759DCC3}" destId="{0F66E7BE-16AE-488F-882C-EE567BBDE969}" srcOrd="0" destOrd="0" presId="urn:microsoft.com/office/officeart/2005/8/layout/process2"/>
    <dgm:cxn modelId="{C72E8BE2-69FC-4B8C-BE9F-BA8CFB860990}" type="presParOf" srcId="{AEAD9664-712C-4679-AA28-20A026E39F97}" destId="{2B24037B-D719-420C-B3FB-82BF4A407DE1}" srcOrd="24" destOrd="0" presId="urn:microsoft.com/office/officeart/2005/8/layout/process2"/>
    <dgm:cxn modelId="{1CA246CA-4C7E-4AF2-89BB-62A4FA6C2FF8}" type="presParOf" srcId="{AEAD9664-712C-4679-AA28-20A026E39F97}" destId="{046DDFA2-5622-4279-BC40-889F139D9B8F}" srcOrd="25" destOrd="0" presId="urn:microsoft.com/office/officeart/2005/8/layout/process2"/>
    <dgm:cxn modelId="{17F7E162-4971-433D-B7AB-7FC4AB25982C}" type="presParOf" srcId="{046DDFA2-5622-4279-BC40-889F139D9B8F}" destId="{A4F05222-AF6E-45CA-A95C-6689B2A55A3D}" srcOrd="0" destOrd="0" presId="urn:microsoft.com/office/officeart/2005/8/layout/process2"/>
    <dgm:cxn modelId="{FF6897B5-0C96-462F-8737-EB97355EBA37}" type="presParOf" srcId="{AEAD9664-712C-4679-AA28-20A026E39F97}" destId="{FF45FF01-56D1-43C9-908F-A698791703C8}" srcOrd="2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92D1F7-7305-4A28-AF47-0A746922193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98779E-F195-4DFA-A916-EE837C1066D7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Input</a:t>
          </a:r>
        </a:p>
      </dgm:t>
    </dgm:pt>
    <dgm:pt modelId="{7A21BE80-5645-4833-97D1-E4B501C917C6}" type="parTrans" cxnId="{7FDD9C2F-2828-4176-AA09-EFEDDB3D9BEE}">
      <dgm:prSet/>
      <dgm:spPr/>
      <dgm:t>
        <a:bodyPr/>
        <a:lstStyle/>
        <a:p>
          <a:endParaRPr lang="en-US"/>
        </a:p>
      </dgm:t>
    </dgm:pt>
    <dgm:pt modelId="{82DA301D-FB06-4C6B-B193-9D1BF1BE3C25}" type="sibTrans" cxnId="{7FDD9C2F-2828-4176-AA09-EFEDDB3D9BEE}">
      <dgm:prSet/>
      <dgm:spPr/>
      <dgm:t>
        <a:bodyPr/>
        <a:lstStyle/>
        <a:p>
          <a:endParaRPr lang="en-US"/>
        </a:p>
      </dgm:t>
    </dgm:pt>
    <dgm:pt modelId="{9FFB0CC0-4E96-4548-B495-AADAEEC1BDF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3E9520FD-5D2C-4D38-BD3A-7ACE61F07064}" type="parTrans" cxnId="{8DF679AB-1326-4695-8A2C-3F7B164D017E}">
      <dgm:prSet/>
      <dgm:spPr/>
      <dgm:t>
        <a:bodyPr/>
        <a:lstStyle/>
        <a:p>
          <a:endParaRPr lang="en-US"/>
        </a:p>
      </dgm:t>
    </dgm:pt>
    <dgm:pt modelId="{8D4B048F-BF79-4E34-B180-F4B62CF78A9D}" type="sibTrans" cxnId="{8DF679AB-1326-4695-8A2C-3F7B164D017E}">
      <dgm:prSet/>
      <dgm:spPr/>
      <dgm:t>
        <a:bodyPr/>
        <a:lstStyle/>
        <a:p>
          <a:endParaRPr lang="en-US"/>
        </a:p>
      </dgm:t>
    </dgm:pt>
    <dgm:pt modelId="{A9BDE2A5-7D2E-484C-B647-B8F4607DA1CE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- 0.2</a:t>
          </a:r>
        </a:p>
      </dgm:t>
    </dgm:pt>
    <dgm:pt modelId="{9EF8E783-E924-4852-A713-A63DAA731299}" type="parTrans" cxnId="{50940658-7AC2-4D57-ACED-5C98B3F1F0F8}">
      <dgm:prSet/>
      <dgm:spPr/>
      <dgm:t>
        <a:bodyPr/>
        <a:lstStyle/>
        <a:p>
          <a:endParaRPr lang="en-US"/>
        </a:p>
      </dgm:t>
    </dgm:pt>
    <dgm:pt modelId="{7C72B2B1-C312-4420-AE7B-1E3EA9448E32}" type="sibTrans" cxnId="{50940658-7AC2-4D57-ACED-5C98B3F1F0F8}">
      <dgm:prSet/>
      <dgm:spPr/>
      <dgm:t>
        <a:bodyPr/>
        <a:lstStyle/>
        <a:p>
          <a:endParaRPr lang="en-US"/>
        </a:p>
      </dgm:t>
    </dgm:pt>
    <dgm:pt modelId="{ACA52CE7-86D4-4781-A63C-32A02D84B0A7}">
      <dgm:prSet phldrT="[Text]"/>
      <dgm:spPr/>
      <dgm:t>
        <a:bodyPr/>
        <a:lstStyle/>
        <a:p>
          <a:r>
            <a:rPr lang="en-US"/>
            <a:t>3x3 Convolution – 16</a:t>
          </a:r>
        </a:p>
      </dgm:t>
    </dgm:pt>
    <dgm:pt modelId="{0F532AFE-F232-4F90-BB11-573DF10D7337}" type="parTrans" cxnId="{2FCA497E-7267-415D-9346-69B8F8767FAE}">
      <dgm:prSet/>
      <dgm:spPr/>
      <dgm:t>
        <a:bodyPr/>
        <a:lstStyle/>
        <a:p>
          <a:endParaRPr lang="en-US"/>
        </a:p>
      </dgm:t>
    </dgm:pt>
    <dgm:pt modelId="{58BE2F53-678D-4AC6-B5BC-3CC315016D8C}" type="sibTrans" cxnId="{2FCA497E-7267-415D-9346-69B8F8767FAE}">
      <dgm:prSet/>
      <dgm:spPr/>
      <dgm:t>
        <a:bodyPr/>
        <a:lstStyle/>
        <a:p>
          <a:endParaRPr lang="en-US"/>
        </a:p>
      </dgm:t>
    </dgm:pt>
    <dgm:pt modelId="{87F1F639-45C7-4208-8769-F20EB35C199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8A3B19A2-62AB-452F-A3C6-8CFFAACB4E9D}" type="parTrans" cxnId="{35EC403E-A3AF-451D-9DF6-71239C908BC0}">
      <dgm:prSet/>
      <dgm:spPr/>
      <dgm:t>
        <a:bodyPr/>
        <a:lstStyle/>
        <a:p>
          <a:endParaRPr lang="en-US"/>
        </a:p>
      </dgm:t>
    </dgm:pt>
    <dgm:pt modelId="{5826BBF5-5561-4B5E-AD60-7079B30D7C98}" type="sibTrans" cxnId="{35EC403E-A3AF-451D-9DF6-71239C908BC0}">
      <dgm:prSet/>
      <dgm:spPr/>
      <dgm:t>
        <a:bodyPr/>
        <a:lstStyle/>
        <a:p>
          <a:endParaRPr lang="en-US"/>
        </a:p>
      </dgm:t>
    </dgm:pt>
    <dgm:pt modelId="{991B7B33-D9B8-4A8C-B7E4-51408E5DA38B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3C26C583-02F5-46EA-B787-2C5F8E70B236}" type="parTrans" cxnId="{AAD9CEFF-BABD-4137-9C7B-1CEAD1924624}">
      <dgm:prSet/>
      <dgm:spPr/>
      <dgm:t>
        <a:bodyPr/>
        <a:lstStyle/>
        <a:p>
          <a:endParaRPr lang="en-US"/>
        </a:p>
      </dgm:t>
    </dgm:pt>
    <dgm:pt modelId="{DD57BCF3-6635-45D3-9A59-F21EA26F3432}" type="sibTrans" cxnId="{AAD9CEFF-BABD-4137-9C7B-1CEAD1924624}">
      <dgm:prSet/>
      <dgm:spPr/>
      <dgm:t>
        <a:bodyPr/>
        <a:lstStyle/>
        <a:p>
          <a:endParaRPr lang="en-US"/>
        </a:p>
      </dgm:t>
    </dgm:pt>
    <dgm:pt modelId="{B4A7F0D4-B32E-4DD8-95E7-F2BFCA545A74}">
      <dgm:prSet phldrT="[Text]"/>
      <dgm:spPr/>
      <dgm:t>
        <a:bodyPr/>
        <a:lstStyle/>
        <a:p>
          <a:r>
            <a:rPr lang="en-US"/>
            <a:t>3x3 Convolution – 32</a:t>
          </a:r>
        </a:p>
      </dgm:t>
    </dgm:pt>
    <dgm:pt modelId="{0E861603-3226-4FD8-8BD4-24A06DC3A8ED}" type="parTrans" cxnId="{F770F3EF-0839-4758-B9D2-C071D6116DCC}">
      <dgm:prSet/>
      <dgm:spPr/>
      <dgm:t>
        <a:bodyPr/>
        <a:lstStyle/>
        <a:p>
          <a:endParaRPr lang="en-US"/>
        </a:p>
      </dgm:t>
    </dgm:pt>
    <dgm:pt modelId="{C2D12D7F-89CA-4ABB-A79F-6FEB2AF887D8}" type="sibTrans" cxnId="{F770F3EF-0839-4758-B9D2-C071D6116DCC}">
      <dgm:prSet/>
      <dgm:spPr/>
      <dgm:t>
        <a:bodyPr/>
        <a:lstStyle/>
        <a:p>
          <a:endParaRPr lang="en-US"/>
        </a:p>
      </dgm:t>
    </dgm:pt>
    <dgm:pt modelId="{BDA428FF-61EF-4FF0-A8D9-B42A059CBE0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- 2,2</a:t>
          </a:r>
        </a:p>
      </dgm:t>
    </dgm:pt>
    <dgm:pt modelId="{F291694E-992A-4599-B33E-1F505AD5DBB2}" type="parTrans" cxnId="{FC5FD779-B578-4452-9BA1-58DC5519613E}">
      <dgm:prSet/>
      <dgm:spPr/>
      <dgm:t>
        <a:bodyPr/>
        <a:lstStyle/>
        <a:p>
          <a:endParaRPr lang="en-US"/>
        </a:p>
      </dgm:t>
    </dgm:pt>
    <dgm:pt modelId="{1765E3DB-5718-4A3B-A99E-8F5D01558198}" type="sibTrans" cxnId="{FC5FD779-B578-4452-9BA1-58DC5519613E}">
      <dgm:prSet/>
      <dgm:spPr/>
      <dgm:t>
        <a:bodyPr/>
        <a:lstStyle/>
        <a:p>
          <a:endParaRPr lang="en-US"/>
        </a:p>
      </dgm:t>
    </dgm:pt>
    <dgm:pt modelId="{18529029-2DAF-48FA-AAD0-1AFBCF8AD638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442DC5B-34E2-434B-828B-35BAB1834145}" type="parTrans" cxnId="{D0D78C8B-1221-41D4-B81D-99E75D7B3F80}">
      <dgm:prSet/>
      <dgm:spPr/>
      <dgm:t>
        <a:bodyPr/>
        <a:lstStyle/>
        <a:p>
          <a:endParaRPr lang="en-US"/>
        </a:p>
      </dgm:t>
    </dgm:pt>
    <dgm:pt modelId="{2A05F329-03C5-46A7-9986-7DCB98D0A34B}" type="sibTrans" cxnId="{D0D78C8B-1221-41D4-B81D-99E75D7B3F80}">
      <dgm:prSet/>
      <dgm:spPr/>
      <dgm:t>
        <a:bodyPr/>
        <a:lstStyle/>
        <a:p>
          <a:endParaRPr lang="en-US"/>
        </a:p>
      </dgm:t>
    </dgm:pt>
    <dgm:pt modelId="{74A3089D-9CCA-47E8-87FD-20A747720B86}">
      <dgm:prSet phldrT="[Text]"/>
      <dgm:spPr/>
      <dgm:t>
        <a:bodyPr/>
        <a:lstStyle/>
        <a:p>
          <a:r>
            <a:rPr lang="en-US"/>
            <a:t>3x3 Convolution – 64</a:t>
          </a:r>
        </a:p>
      </dgm:t>
    </dgm:pt>
    <dgm:pt modelId="{E8A642DF-E46E-4FB1-B78D-07FBEF80A549}" type="parTrans" cxnId="{2C0CFE78-3CF3-4578-BC13-E784573EEC0C}">
      <dgm:prSet/>
      <dgm:spPr/>
      <dgm:t>
        <a:bodyPr/>
        <a:lstStyle/>
        <a:p>
          <a:endParaRPr lang="en-US"/>
        </a:p>
      </dgm:t>
    </dgm:pt>
    <dgm:pt modelId="{2BA417A7-AB84-408E-9418-37A872E36D33}" type="sibTrans" cxnId="{2C0CFE78-3CF3-4578-BC13-E784573EEC0C}">
      <dgm:prSet/>
      <dgm:spPr/>
      <dgm:t>
        <a:bodyPr/>
        <a:lstStyle/>
        <a:p>
          <a:endParaRPr lang="en-US"/>
        </a:p>
      </dgm:t>
    </dgm:pt>
    <dgm:pt modelId="{E833B0EF-2F40-4AFB-8E51-BFA5810F61E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– 2,2</a:t>
          </a:r>
        </a:p>
      </dgm:t>
    </dgm:pt>
    <dgm:pt modelId="{13DF95F7-DF66-40E6-A267-D2058489D853}" type="parTrans" cxnId="{333E80A1-04DF-45AC-9125-1253257F5B15}">
      <dgm:prSet/>
      <dgm:spPr/>
      <dgm:t>
        <a:bodyPr/>
        <a:lstStyle/>
        <a:p>
          <a:endParaRPr lang="en-US"/>
        </a:p>
      </dgm:t>
    </dgm:pt>
    <dgm:pt modelId="{D00CBF26-24D3-44B3-931F-C04CDA213124}" type="sibTrans" cxnId="{333E80A1-04DF-45AC-9125-1253257F5B15}">
      <dgm:prSet/>
      <dgm:spPr/>
      <dgm:t>
        <a:bodyPr/>
        <a:lstStyle/>
        <a:p>
          <a:endParaRPr lang="en-US"/>
        </a:p>
      </dgm:t>
    </dgm:pt>
    <dgm:pt modelId="{07D408A0-2E74-4CD3-893F-673CEFCE2716}">
      <dgm:prSet phldrT="[Text]"/>
      <dgm:spPr>
        <a:solidFill>
          <a:schemeClr val="accent2"/>
        </a:solidFill>
      </dgm:spPr>
      <dgm:t>
        <a:bodyPr/>
        <a:lstStyle/>
        <a:p>
          <a:r>
            <a:rPr lang="en-US" err="1"/>
            <a:t>Droput</a:t>
          </a:r>
          <a:r>
            <a:rPr lang="en-US"/>
            <a:t> – 0.3</a:t>
          </a:r>
        </a:p>
      </dgm:t>
    </dgm:pt>
    <dgm:pt modelId="{68AED76C-647A-4FC3-8F33-5CF52EFC31C0}" type="parTrans" cxnId="{1B4B546C-C547-48D9-BE92-5D27D8CF85F3}">
      <dgm:prSet/>
      <dgm:spPr/>
      <dgm:t>
        <a:bodyPr/>
        <a:lstStyle/>
        <a:p>
          <a:endParaRPr lang="en-US"/>
        </a:p>
      </dgm:t>
    </dgm:pt>
    <dgm:pt modelId="{79FE6E2B-1A7E-4D03-B1DD-1F366AAC7419}" type="sibTrans" cxnId="{1B4B546C-C547-48D9-BE92-5D27D8CF85F3}">
      <dgm:prSet/>
      <dgm:spPr/>
      <dgm:t>
        <a:bodyPr/>
        <a:lstStyle/>
        <a:p>
          <a:endParaRPr lang="en-US"/>
        </a:p>
      </dgm:t>
    </dgm:pt>
    <dgm:pt modelId="{1E33B47B-1194-47FD-86BF-8A6E074DAABB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– 0.4</a:t>
          </a:r>
        </a:p>
      </dgm:t>
    </dgm:pt>
    <dgm:pt modelId="{A629FEC4-CC96-48ED-AB95-89405A858EC0}" type="parTrans" cxnId="{4EA3B666-46EA-45AD-BECD-8E42CB19DC56}">
      <dgm:prSet/>
      <dgm:spPr/>
      <dgm:t>
        <a:bodyPr/>
        <a:lstStyle/>
        <a:p>
          <a:endParaRPr lang="en-US"/>
        </a:p>
      </dgm:t>
    </dgm:pt>
    <dgm:pt modelId="{4BD349BE-789D-4831-A2F0-A4A929B7239D}" type="sibTrans" cxnId="{4EA3B666-46EA-45AD-BECD-8E42CB19DC56}">
      <dgm:prSet/>
      <dgm:spPr/>
      <dgm:t>
        <a:bodyPr/>
        <a:lstStyle/>
        <a:p>
          <a:endParaRPr lang="en-US"/>
        </a:p>
      </dgm:t>
    </dgm:pt>
    <dgm:pt modelId="{AB919836-0B7E-4417-98BF-535B55C06AEE}">
      <dgm:prSet phldrT="[Text]"/>
      <dgm:spPr>
        <a:solidFill>
          <a:schemeClr val="tx2"/>
        </a:solidFill>
      </dgm:spPr>
      <dgm:t>
        <a:bodyPr/>
        <a:lstStyle/>
        <a:p>
          <a:r>
            <a:rPr lang="en-US"/>
            <a:t>Flatten</a:t>
          </a:r>
        </a:p>
      </dgm:t>
    </dgm:pt>
    <dgm:pt modelId="{1AA40CD1-AD57-4F0F-A380-E30F696694C4}" type="parTrans" cxnId="{C9860A38-D9EF-4D22-BAC9-FCDDD0CB68FB}">
      <dgm:prSet/>
      <dgm:spPr/>
      <dgm:t>
        <a:bodyPr/>
        <a:lstStyle/>
        <a:p>
          <a:endParaRPr lang="en-US"/>
        </a:p>
      </dgm:t>
    </dgm:pt>
    <dgm:pt modelId="{F0D85F58-3A1E-4850-B862-108FE9FC0B30}" type="sibTrans" cxnId="{C9860A38-D9EF-4D22-BAC9-FCDDD0CB68FB}">
      <dgm:prSet/>
      <dgm:spPr/>
      <dgm:t>
        <a:bodyPr/>
        <a:lstStyle/>
        <a:p>
          <a:endParaRPr lang="en-US"/>
        </a:p>
      </dgm:t>
    </dgm:pt>
    <dgm:pt modelId="{837F9ECC-9389-4F0D-91F2-D86EF113D6AA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3x3 Convolution – 128</a:t>
          </a:r>
        </a:p>
      </dgm:t>
    </dgm:pt>
    <dgm:pt modelId="{C44654B0-8D4F-4FED-8418-302FDC1B3C60}" type="parTrans" cxnId="{E2B992D0-7DE4-45B4-B229-171282BEBF88}">
      <dgm:prSet/>
      <dgm:spPr/>
      <dgm:t>
        <a:bodyPr/>
        <a:lstStyle/>
        <a:p>
          <a:endParaRPr lang="en-US"/>
        </a:p>
      </dgm:t>
    </dgm:pt>
    <dgm:pt modelId="{F26ED75E-9895-415B-8FCE-11E7D7D53ADB}" type="sibTrans" cxnId="{E2B992D0-7DE4-45B4-B229-171282BEBF88}">
      <dgm:prSet/>
      <dgm:spPr/>
      <dgm:t>
        <a:bodyPr/>
        <a:lstStyle/>
        <a:p>
          <a:endParaRPr lang="en-US"/>
        </a:p>
      </dgm:t>
    </dgm:pt>
    <dgm:pt modelId="{6C81F788-56E7-4F33-B2C5-A96A35DC9427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3x3 Convolution – 128</a:t>
          </a:r>
        </a:p>
      </dgm:t>
    </dgm:pt>
    <dgm:pt modelId="{5820F166-2E91-47B9-A488-3177BC7CFCCD}" type="parTrans" cxnId="{6003628E-1FFA-439A-BD4D-55D6D20DAD87}">
      <dgm:prSet/>
      <dgm:spPr/>
      <dgm:t>
        <a:bodyPr/>
        <a:lstStyle/>
        <a:p>
          <a:endParaRPr lang="en-US"/>
        </a:p>
      </dgm:t>
    </dgm:pt>
    <dgm:pt modelId="{655D8535-B8F4-46F9-97A8-5195FD23FCB6}" type="sibTrans" cxnId="{6003628E-1FFA-439A-BD4D-55D6D20DAD87}">
      <dgm:prSet/>
      <dgm:spPr/>
      <dgm:t>
        <a:bodyPr/>
        <a:lstStyle/>
        <a:p>
          <a:endParaRPr lang="en-US"/>
        </a:p>
      </dgm:t>
    </dgm:pt>
    <dgm:pt modelId="{44267B02-3315-41DB-A1E5-F2D7CA319BC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err="1"/>
            <a:t>MaxPool</a:t>
          </a:r>
          <a:r>
            <a:rPr lang="en-US"/>
            <a:t> – 2,2</a:t>
          </a:r>
        </a:p>
      </dgm:t>
    </dgm:pt>
    <dgm:pt modelId="{79DCF650-8378-42ED-BC34-A522BFF4784C}" type="parTrans" cxnId="{C88E182B-C53E-4D83-9D48-F4C8D171C044}">
      <dgm:prSet/>
      <dgm:spPr/>
      <dgm:t>
        <a:bodyPr/>
        <a:lstStyle/>
        <a:p>
          <a:endParaRPr lang="en-US"/>
        </a:p>
      </dgm:t>
    </dgm:pt>
    <dgm:pt modelId="{5C114836-F035-4A32-AB5D-B2774E3F593E}" type="sibTrans" cxnId="{C88E182B-C53E-4D83-9D48-F4C8D171C044}">
      <dgm:prSet/>
      <dgm:spPr/>
      <dgm:t>
        <a:bodyPr/>
        <a:lstStyle/>
        <a:p>
          <a:endParaRPr lang="en-US"/>
        </a:p>
      </dgm:t>
    </dgm:pt>
    <dgm:pt modelId="{DC1D4AF2-53A1-4400-99CC-3188A188338E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Dropout – 0.5</a:t>
          </a:r>
        </a:p>
      </dgm:t>
    </dgm:pt>
    <dgm:pt modelId="{B0999D37-EA17-4F2B-B11E-CF10EFFB6368}" type="parTrans" cxnId="{8A936CF8-B47B-4A92-8013-54711C19FA38}">
      <dgm:prSet/>
      <dgm:spPr/>
      <dgm:t>
        <a:bodyPr/>
        <a:lstStyle/>
        <a:p>
          <a:endParaRPr lang="en-US"/>
        </a:p>
      </dgm:t>
    </dgm:pt>
    <dgm:pt modelId="{7EADD3F8-D8EA-406E-9A98-9B6597AEAF3F}" type="sibTrans" cxnId="{8A936CF8-B47B-4A92-8013-54711C19FA38}">
      <dgm:prSet/>
      <dgm:spPr/>
      <dgm:t>
        <a:bodyPr/>
        <a:lstStyle/>
        <a:p>
          <a:endParaRPr lang="en-US"/>
        </a:p>
      </dgm:t>
    </dgm:pt>
    <dgm:pt modelId="{AEAD9664-712C-4679-AA28-20A026E39F97}" type="pres">
      <dgm:prSet presAssocID="{F092D1F7-7305-4A28-AF47-0A746922193D}" presName="linearFlow" presStyleCnt="0">
        <dgm:presLayoutVars>
          <dgm:resizeHandles val="exact"/>
        </dgm:presLayoutVars>
      </dgm:prSet>
      <dgm:spPr/>
    </dgm:pt>
    <dgm:pt modelId="{4CD52852-04E0-4339-85C4-A39588264571}" type="pres">
      <dgm:prSet presAssocID="{C398779E-F195-4DFA-A916-EE837C1066D7}" presName="node" presStyleLbl="node1" presStyleIdx="0" presStyleCnt="18">
        <dgm:presLayoutVars>
          <dgm:bulletEnabled val="1"/>
        </dgm:presLayoutVars>
      </dgm:prSet>
      <dgm:spPr/>
    </dgm:pt>
    <dgm:pt modelId="{FE051405-1D71-4B4E-9228-1D22B01FEE2D}" type="pres">
      <dgm:prSet presAssocID="{82DA301D-FB06-4C6B-B193-9D1BF1BE3C25}" presName="sibTrans" presStyleLbl="sibTrans2D1" presStyleIdx="0" presStyleCnt="17"/>
      <dgm:spPr/>
    </dgm:pt>
    <dgm:pt modelId="{4ECDB667-46E2-4603-A85B-1FFA84776DEC}" type="pres">
      <dgm:prSet presAssocID="{82DA301D-FB06-4C6B-B193-9D1BF1BE3C25}" presName="connectorText" presStyleLbl="sibTrans2D1" presStyleIdx="0" presStyleCnt="17"/>
      <dgm:spPr/>
    </dgm:pt>
    <dgm:pt modelId="{1E31EFFA-8656-49CA-91A0-A4AEEFE77BBE}" type="pres">
      <dgm:prSet presAssocID="{9FFB0CC0-4E96-4548-B495-AADAEEC1BDF7}" presName="node" presStyleLbl="node1" presStyleIdx="1" presStyleCnt="18">
        <dgm:presLayoutVars>
          <dgm:bulletEnabled val="1"/>
        </dgm:presLayoutVars>
      </dgm:prSet>
      <dgm:spPr/>
    </dgm:pt>
    <dgm:pt modelId="{11F2374D-7C1D-4CEE-BEE7-5BF9E7DFA116}" type="pres">
      <dgm:prSet presAssocID="{8D4B048F-BF79-4E34-B180-F4B62CF78A9D}" presName="sibTrans" presStyleLbl="sibTrans2D1" presStyleIdx="1" presStyleCnt="17"/>
      <dgm:spPr/>
    </dgm:pt>
    <dgm:pt modelId="{306DC390-434E-4A18-907E-54FB74FB3059}" type="pres">
      <dgm:prSet presAssocID="{8D4B048F-BF79-4E34-B180-F4B62CF78A9D}" presName="connectorText" presStyleLbl="sibTrans2D1" presStyleIdx="1" presStyleCnt="17"/>
      <dgm:spPr/>
    </dgm:pt>
    <dgm:pt modelId="{8F06E25A-2057-4A65-8B47-FD9D69130242}" type="pres">
      <dgm:prSet presAssocID="{ACA52CE7-86D4-4781-A63C-32A02D84B0A7}" presName="node" presStyleLbl="node1" presStyleIdx="2" presStyleCnt="18">
        <dgm:presLayoutVars>
          <dgm:bulletEnabled val="1"/>
        </dgm:presLayoutVars>
      </dgm:prSet>
      <dgm:spPr/>
    </dgm:pt>
    <dgm:pt modelId="{121A14D0-9902-48BF-BAF9-16CD685232CF}" type="pres">
      <dgm:prSet presAssocID="{58BE2F53-678D-4AC6-B5BC-3CC315016D8C}" presName="sibTrans" presStyleLbl="sibTrans2D1" presStyleIdx="2" presStyleCnt="17"/>
      <dgm:spPr/>
    </dgm:pt>
    <dgm:pt modelId="{097C16D3-BB1C-4680-891F-1F6B79E40D75}" type="pres">
      <dgm:prSet presAssocID="{58BE2F53-678D-4AC6-B5BC-3CC315016D8C}" presName="connectorText" presStyleLbl="sibTrans2D1" presStyleIdx="2" presStyleCnt="17"/>
      <dgm:spPr/>
    </dgm:pt>
    <dgm:pt modelId="{4A172962-9082-4B4F-A021-E7E81F53EF1B}" type="pres">
      <dgm:prSet presAssocID="{87F1F639-45C7-4208-8769-F20EB35C199E}" presName="node" presStyleLbl="node1" presStyleIdx="3" presStyleCnt="18">
        <dgm:presLayoutVars>
          <dgm:bulletEnabled val="1"/>
        </dgm:presLayoutVars>
      </dgm:prSet>
      <dgm:spPr/>
    </dgm:pt>
    <dgm:pt modelId="{B0E9E183-D77C-4EA1-9A75-15CE87D0CFD1}" type="pres">
      <dgm:prSet presAssocID="{5826BBF5-5561-4B5E-AD60-7079B30D7C98}" presName="sibTrans" presStyleLbl="sibTrans2D1" presStyleIdx="3" presStyleCnt="17"/>
      <dgm:spPr/>
    </dgm:pt>
    <dgm:pt modelId="{536BB3E2-1223-44B0-A18E-264053D17DF9}" type="pres">
      <dgm:prSet presAssocID="{5826BBF5-5561-4B5E-AD60-7079B30D7C98}" presName="connectorText" presStyleLbl="sibTrans2D1" presStyleIdx="3" presStyleCnt="17"/>
      <dgm:spPr/>
    </dgm:pt>
    <dgm:pt modelId="{AE87511C-4271-4AB4-A73B-E89CC83836CA}" type="pres">
      <dgm:prSet presAssocID="{A9BDE2A5-7D2E-484C-B647-B8F4607DA1CE}" presName="node" presStyleLbl="node1" presStyleIdx="4" presStyleCnt="18">
        <dgm:presLayoutVars>
          <dgm:bulletEnabled val="1"/>
        </dgm:presLayoutVars>
      </dgm:prSet>
      <dgm:spPr/>
    </dgm:pt>
    <dgm:pt modelId="{6F43A4CA-AC6C-4183-AA08-9E758833129C}" type="pres">
      <dgm:prSet presAssocID="{7C72B2B1-C312-4420-AE7B-1E3EA9448E32}" presName="sibTrans" presStyleLbl="sibTrans2D1" presStyleIdx="4" presStyleCnt="17"/>
      <dgm:spPr/>
    </dgm:pt>
    <dgm:pt modelId="{A17D7148-1AD3-46D0-B77A-A8A186C3CE80}" type="pres">
      <dgm:prSet presAssocID="{7C72B2B1-C312-4420-AE7B-1E3EA9448E32}" presName="connectorText" presStyleLbl="sibTrans2D1" presStyleIdx="4" presStyleCnt="17"/>
      <dgm:spPr/>
    </dgm:pt>
    <dgm:pt modelId="{A45FC405-263D-487E-B68A-9925D1E065B4}" type="pres">
      <dgm:prSet presAssocID="{991B7B33-D9B8-4A8C-B7E4-51408E5DA38B}" presName="node" presStyleLbl="node1" presStyleIdx="5" presStyleCnt="18">
        <dgm:presLayoutVars>
          <dgm:bulletEnabled val="1"/>
        </dgm:presLayoutVars>
      </dgm:prSet>
      <dgm:spPr/>
    </dgm:pt>
    <dgm:pt modelId="{FE8A4F9A-1462-4185-A3EB-C02412303592}" type="pres">
      <dgm:prSet presAssocID="{DD57BCF3-6635-45D3-9A59-F21EA26F3432}" presName="sibTrans" presStyleLbl="sibTrans2D1" presStyleIdx="5" presStyleCnt="17"/>
      <dgm:spPr/>
    </dgm:pt>
    <dgm:pt modelId="{3857032F-02EB-4A04-98C8-A3BAF43A7D4F}" type="pres">
      <dgm:prSet presAssocID="{DD57BCF3-6635-45D3-9A59-F21EA26F3432}" presName="connectorText" presStyleLbl="sibTrans2D1" presStyleIdx="5" presStyleCnt="17"/>
      <dgm:spPr/>
    </dgm:pt>
    <dgm:pt modelId="{34710BFA-156B-4D4E-BE7A-20420B7C95C2}" type="pres">
      <dgm:prSet presAssocID="{B4A7F0D4-B32E-4DD8-95E7-F2BFCA545A74}" presName="node" presStyleLbl="node1" presStyleIdx="6" presStyleCnt="18">
        <dgm:presLayoutVars>
          <dgm:bulletEnabled val="1"/>
        </dgm:presLayoutVars>
      </dgm:prSet>
      <dgm:spPr/>
    </dgm:pt>
    <dgm:pt modelId="{BDD1B4D1-CEA2-4233-AA42-258ABB4E2E57}" type="pres">
      <dgm:prSet presAssocID="{C2D12D7F-89CA-4ABB-A79F-6FEB2AF887D8}" presName="sibTrans" presStyleLbl="sibTrans2D1" presStyleIdx="6" presStyleCnt="17"/>
      <dgm:spPr/>
    </dgm:pt>
    <dgm:pt modelId="{BC0E50CB-5CD2-491D-85DF-A7DE80715B3B}" type="pres">
      <dgm:prSet presAssocID="{C2D12D7F-89CA-4ABB-A79F-6FEB2AF887D8}" presName="connectorText" presStyleLbl="sibTrans2D1" presStyleIdx="6" presStyleCnt="17"/>
      <dgm:spPr/>
    </dgm:pt>
    <dgm:pt modelId="{F8EFC0D9-B9C0-476E-806B-FB737C63AA8A}" type="pres">
      <dgm:prSet presAssocID="{BDA428FF-61EF-4FF0-A8D9-B42A059CBE0F}" presName="node" presStyleLbl="node1" presStyleIdx="7" presStyleCnt="18">
        <dgm:presLayoutVars>
          <dgm:bulletEnabled val="1"/>
        </dgm:presLayoutVars>
      </dgm:prSet>
      <dgm:spPr/>
    </dgm:pt>
    <dgm:pt modelId="{5E4E8B55-5D8D-4A0D-A144-34B97FA65AA5}" type="pres">
      <dgm:prSet presAssocID="{1765E3DB-5718-4A3B-A99E-8F5D01558198}" presName="sibTrans" presStyleLbl="sibTrans2D1" presStyleIdx="7" presStyleCnt="17"/>
      <dgm:spPr/>
    </dgm:pt>
    <dgm:pt modelId="{258BA536-8488-4FFD-8108-0086311D9B57}" type="pres">
      <dgm:prSet presAssocID="{1765E3DB-5718-4A3B-A99E-8F5D01558198}" presName="connectorText" presStyleLbl="sibTrans2D1" presStyleIdx="7" presStyleCnt="17"/>
      <dgm:spPr/>
    </dgm:pt>
    <dgm:pt modelId="{B39C5DA6-27E4-4190-AE0C-E086BF1F83C8}" type="pres">
      <dgm:prSet presAssocID="{07D408A0-2E74-4CD3-893F-673CEFCE2716}" presName="node" presStyleLbl="node1" presStyleIdx="8" presStyleCnt="18">
        <dgm:presLayoutVars>
          <dgm:bulletEnabled val="1"/>
        </dgm:presLayoutVars>
      </dgm:prSet>
      <dgm:spPr/>
    </dgm:pt>
    <dgm:pt modelId="{8ACA1728-B3DB-4395-9654-4A661C8A46C6}" type="pres">
      <dgm:prSet presAssocID="{79FE6E2B-1A7E-4D03-B1DD-1F366AAC7419}" presName="sibTrans" presStyleLbl="sibTrans2D1" presStyleIdx="8" presStyleCnt="17"/>
      <dgm:spPr/>
    </dgm:pt>
    <dgm:pt modelId="{7ABE858D-D739-46F8-80C7-A856236D9B5D}" type="pres">
      <dgm:prSet presAssocID="{79FE6E2B-1A7E-4D03-B1DD-1F366AAC7419}" presName="connectorText" presStyleLbl="sibTrans2D1" presStyleIdx="8" presStyleCnt="17"/>
      <dgm:spPr/>
    </dgm:pt>
    <dgm:pt modelId="{E2340B22-57BC-466D-A767-BC44D44CE9CC}" type="pres">
      <dgm:prSet presAssocID="{18529029-2DAF-48FA-AAD0-1AFBCF8AD638}" presName="node" presStyleLbl="node1" presStyleIdx="9" presStyleCnt="18">
        <dgm:presLayoutVars>
          <dgm:bulletEnabled val="1"/>
        </dgm:presLayoutVars>
      </dgm:prSet>
      <dgm:spPr/>
    </dgm:pt>
    <dgm:pt modelId="{BC8E494D-402C-496E-A54D-A2F53AD72AB9}" type="pres">
      <dgm:prSet presAssocID="{2A05F329-03C5-46A7-9986-7DCB98D0A34B}" presName="sibTrans" presStyleLbl="sibTrans2D1" presStyleIdx="9" presStyleCnt="17"/>
      <dgm:spPr/>
    </dgm:pt>
    <dgm:pt modelId="{A9590E15-4654-4BBB-9DF1-338173D277D4}" type="pres">
      <dgm:prSet presAssocID="{2A05F329-03C5-46A7-9986-7DCB98D0A34B}" presName="connectorText" presStyleLbl="sibTrans2D1" presStyleIdx="9" presStyleCnt="17"/>
      <dgm:spPr/>
    </dgm:pt>
    <dgm:pt modelId="{8B2A1B40-0AE6-463E-9894-08B213219207}" type="pres">
      <dgm:prSet presAssocID="{74A3089D-9CCA-47E8-87FD-20A747720B86}" presName="node" presStyleLbl="node1" presStyleIdx="10" presStyleCnt="18">
        <dgm:presLayoutVars>
          <dgm:bulletEnabled val="1"/>
        </dgm:presLayoutVars>
      </dgm:prSet>
      <dgm:spPr/>
    </dgm:pt>
    <dgm:pt modelId="{F3E523ED-AB85-4BBC-9DD3-6FE97CC5E1F8}" type="pres">
      <dgm:prSet presAssocID="{2BA417A7-AB84-408E-9418-37A872E36D33}" presName="sibTrans" presStyleLbl="sibTrans2D1" presStyleIdx="10" presStyleCnt="17"/>
      <dgm:spPr/>
    </dgm:pt>
    <dgm:pt modelId="{CC10F201-3E33-4325-96C4-F2466BC13F2D}" type="pres">
      <dgm:prSet presAssocID="{2BA417A7-AB84-408E-9418-37A872E36D33}" presName="connectorText" presStyleLbl="sibTrans2D1" presStyleIdx="10" presStyleCnt="17"/>
      <dgm:spPr/>
    </dgm:pt>
    <dgm:pt modelId="{95518C1F-E4DA-443C-A058-14A9217504CD}" type="pres">
      <dgm:prSet presAssocID="{E833B0EF-2F40-4AFB-8E51-BFA5810F61ED}" presName="node" presStyleLbl="node1" presStyleIdx="11" presStyleCnt="18">
        <dgm:presLayoutVars>
          <dgm:bulletEnabled val="1"/>
        </dgm:presLayoutVars>
      </dgm:prSet>
      <dgm:spPr/>
    </dgm:pt>
    <dgm:pt modelId="{0E4427DE-2F7C-4F56-848E-0CF49759DCC3}" type="pres">
      <dgm:prSet presAssocID="{D00CBF26-24D3-44B3-931F-C04CDA213124}" presName="sibTrans" presStyleLbl="sibTrans2D1" presStyleIdx="11" presStyleCnt="17"/>
      <dgm:spPr/>
    </dgm:pt>
    <dgm:pt modelId="{0F66E7BE-16AE-488F-882C-EE567BBDE969}" type="pres">
      <dgm:prSet presAssocID="{D00CBF26-24D3-44B3-931F-C04CDA213124}" presName="connectorText" presStyleLbl="sibTrans2D1" presStyleIdx="11" presStyleCnt="17"/>
      <dgm:spPr/>
    </dgm:pt>
    <dgm:pt modelId="{2B24037B-D719-420C-B3FB-82BF4A407DE1}" type="pres">
      <dgm:prSet presAssocID="{1E33B47B-1194-47FD-86BF-8A6E074DAABB}" presName="node" presStyleLbl="node1" presStyleIdx="12" presStyleCnt="18">
        <dgm:presLayoutVars>
          <dgm:bulletEnabled val="1"/>
        </dgm:presLayoutVars>
      </dgm:prSet>
      <dgm:spPr/>
    </dgm:pt>
    <dgm:pt modelId="{046DDFA2-5622-4279-BC40-889F139D9B8F}" type="pres">
      <dgm:prSet presAssocID="{4BD349BE-789D-4831-A2F0-A4A929B7239D}" presName="sibTrans" presStyleLbl="sibTrans2D1" presStyleIdx="12" presStyleCnt="17"/>
      <dgm:spPr/>
    </dgm:pt>
    <dgm:pt modelId="{A4F05222-AF6E-45CA-A95C-6689B2A55A3D}" type="pres">
      <dgm:prSet presAssocID="{4BD349BE-789D-4831-A2F0-A4A929B7239D}" presName="connectorText" presStyleLbl="sibTrans2D1" presStyleIdx="12" presStyleCnt="17"/>
      <dgm:spPr/>
    </dgm:pt>
    <dgm:pt modelId="{FA4B7F51-EC03-49FC-8E27-1641186AB82C}" type="pres">
      <dgm:prSet presAssocID="{837F9ECC-9389-4F0D-91F2-D86EF113D6AA}" presName="node" presStyleLbl="node1" presStyleIdx="13" presStyleCnt="18">
        <dgm:presLayoutVars>
          <dgm:bulletEnabled val="1"/>
        </dgm:presLayoutVars>
      </dgm:prSet>
      <dgm:spPr/>
    </dgm:pt>
    <dgm:pt modelId="{BAA69A7B-1582-40B7-A702-38E4E6C09F21}" type="pres">
      <dgm:prSet presAssocID="{F26ED75E-9895-415B-8FCE-11E7D7D53ADB}" presName="sibTrans" presStyleLbl="sibTrans2D1" presStyleIdx="13" presStyleCnt="17"/>
      <dgm:spPr/>
    </dgm:pt>
    <dgm:pt modelId="{AA5B71C0-A390-4370-B739-615D9FB70C1A}" type="pres">
      <dgm:prSet presAssocID="{F26ED75E-9895-415B-8FCE-11E7D7D53ADB}" presName="connectorText" presStyleLbl="sibTrans2D1" presStyleIdx="13" presStyleCnt="17"/>
      <dgm:spPr/>
    </dgm:pt>
    <dgm:pt modelId="{27FC6B59-2DB6-405C-9E0B-6D2F09876DDC}" type="pres">
      <dgm:prSet presAssocID="{6C81F788-56E7-4F33-B2C5-A96A35DC9427}" presName="node" presStyleLbl="node1" presStyleIdx="14" presStyleCnt="18">
        <dgm:presLayoutVars>
          <dgm:bulletEnabled val="1"/>
        </dgm:presLayoutVars>
      </dgm:prSet>
      <dgm:spPr/>
    </dgm:pt>
    <dgm:pt modelId="{FD874838-C310-436D-9C67-67F1E7738D0D}" type="pres">
      <dgm:prSet presAssocID="{655D8535-B8F4-46F9-97A8-5195FD23FCB6}" presName="sibTrans" presStyleLbl="sibTrans2D1" presStyleIdx="14" presStyleCnt="17"/>
      <dgm:spPr/>
    </dgm:pt>
    <dgm:pt modelId="{199AF87E-6CEA-44EC-8ECC-CBD99DC55B11}" type="pres">
      <dgm:prSet presAssocID="{655D8535-B8F4-46F9-97A8-5195FD23FCB6}" presName="connectorText" presStyleLbl="sibTrans2D1" presStyleIdx="14" presStyleCnt="17"/>
      <dgm:spPr/>
    </dgm:pt>
    <dgm:pt modelId="{56AFC710-F001-4B35-B494-A81B8A366AD7}" type="pres">
      <dgm:prSet presAssocID="{44267B02-3315-41DB-A1E5-F2D7CA319BC1}" presName="node" presStyleLbl="node1" presStyleIdx="15" presStyleCnt="18">
        <dgm:presLayoutVars>
          <dgm:bulletEnabled val="1"/>
        </dgm:presLayoutVars>
      </dgm:prSet>
      <dgm:spPr/>
    </dgm:pt>
    <dgm:pt modelId="{43C121D6-0B9A-4FD8-BDC2-79907523CB92}" type="pres">
      <dgm:prSet presAssocID="{5C114836-F035-4A32-AB5D-B2774E3F593E}" presName="sibTrans" presStyleLbl="sibTrans2D1" presStyleIdx="15" presStyleCnt="17"/>
      <dgm:spPr/>
    </dgm:pt>
    <dgm:pt modelId="{9F5C6B35-247E-44A9-8D11-2D4AA0DECA86}" type="pres">
      <dgm:prSet presAssocID="{5C114836-F035-4A32-AB5D-B2774E3F593E}" presName="connectorText" presStyleLbl="sibTrans2D1" presStyleIdx="15" presStyleCnt="17"/>
      <dgm:spPr/>
    </dgm:pt>
    <dgm:pt modelId="{23BFF23E-155C-42AB-A7E8-CE6B98C101F5}" type="pres">
      <dgm:prSet presAssocID="{DC1D4AF2-53A1-4400-99CC-3188A188338E}" presName="node" presStyleLbl="node1" presStyleIdx="16" presStyleCnt="18">
        <dgm:presLayoutVars>
          <dgm:bulletEnabled val="1"/>
        </dgm:presLayoutVars>
      </dgm:prSet>
      <dgm:spPr/>
    </dgm:pt>
    <dgm:pt modelId="{D3D3BFF8-AADA-4E7F-BF20-C3566F1A9A26}" type="pres">
      <dgm:prSet presAssocID="{7EADD3F8-D8EA-406E-9A98-9B6597AEAF3F}" presName="sibTrans" presStyleLbl="sibTrans2D1" presStyleIdx="16" presStyleCnt="17"/>
      <dgm:spPr/>
    </dgm:pt>
    <dgm:pt modelId="{60F2ABB3-D344-4AA9-A74D-EDD6E56F3F8D}" type="pres">
      <dgm:prSet presAssocID="{7EADD3F8-D8EA-406E-9A98-9B6597AEAF3F}" presName="connectorText" presStyleLbl="sibTrans2D1" presStyleIdx="16" presStyleCnt="17"/>
      <dgm:spPr/>
    </dgm:pt>
    <dgm:pt modelId="{FF45FF01-56D1-43C9-908F-A698791703C8}" type="pres">
      <dgm:prSet presAssocID="{AB919836-0B7E-4417-98BF-535B55C06AEE}" presName="node" presStyleLbl="node1" presStyleIdx="17" presStyleCnt="18" custScaleX="325056" custScaleY="116979">
        <dgm:presLayoutVars>
          <dgm:bulletEnabled val="1"/>
        </dgm:presLayoutVars>
      </dgm:prSet>
      <dgm:spPr/>
    </dgm:pt>
  </dgm:ptLst>
  <dgm:cxnLst>
    <dgm:cxn modelId="{9E0CF105-527A-4661-90E0-CBDAB51FE5A3}" type="presOf" srcId="{5826BBF5-5561-4B5E-AD60-7079B30D7C98}" destId="{536BB3E2-1223-44B0-A18E-264053D17DF9}" srcOrd="1" destOrd="0" presId="urn:microsoft.com/office/officeart/2005/8/layout/process2"/>
    <dgm:cxn modelId="{D5C8C40D-B0D0-4355-BD5C-CC4A5B416AD0}" type="presOf" srcId="{58BE2F53-678D-4AC6-B5BC-3CC315016D8C}" destId="{097C16D3-BB1C-4680-891F-1F6B79E40D75}" srcOrd="1" destOrd="0" presId="urn:microsoft.com/office/officeart/2005/8/layout/process2"/>
    <dgm:cxn modelId="{14ECD30F-CCBA-448C-B20C-5FE291A6C9A8}" type="presOf" srcId="{DD57BCF3-6635-45D3-9A59-F21EA26F3432}" destId="{3857032F-02EB-4A04-98C8-A3BAF43A7D4F}" srcOrd="1" destOrd="0" presId="urn:microsoft.com/office/officeart/2005/8/layout/process2"/>
    <dgm:cxn modelId="{6419D810-7E4C-46A6-B7CB-78A1E45F059B}" type="presOf" srcId="{7EADD3F8-D8EA-406E-9A98-9B6597AEAF3F}" destId="{60F2ABB3-D344-4AA9-A74D-EDD6E56F3F8D}" srcOrd="1" destOrd="0" presId="urn:microsoft.com/office/officeart/2005/8/layout/process2"/>
    <dgm:cxn modelId="{DE9DBC12-E325-4CE0-BE4D-01AF5DA84585}" type="presOf" srcId="{DC1D4AF2-53A1-4400-99CC-3188A188338E}" destId="{23BFF23E-155C-42AB-A7E8-CE6B98C101F5}" srcOrd="0" destOrd="0" presId="urn:microsoft.com/office/officeart/2005/8/layout/process2"/>
    <dgm:cxn modelId="{1ABE5B17-8870-49AD-81CA-36DF2919D3A2}" type="presOf" srcId="{2A05F329-03C5-46A7-9986-7DCB98D0A34B}" destId="{BC8E494D-402C-496E-A54D-A2F53AD72AB9}" srcOrd="0" destOrd="0" presId="urn:microsoft.com/office/officeart/2005/8/layout/process2"/>
    <dgm:cxn modelId="{4DD02518-46D8-4FA5-A131-F7BC2A971D47}" type="presOf" srcId="{B4A7F0D4-B32E-4DD8-95E7-F2BFCA545A74}" destId="{34710BFA-156B-4D4E-BE7A-20420B7C95C2}" srcOrd="0" destOrd="0" presId="urn:microsoft.com/office/officeart/2005/8/layout/process2"/>
    <dgm:cxn modelId="{C5220319-615F-4B31-9AC5-6C747FCE0AC3}" type="presOf" srcId="{2BA417A7-AB84-408E-9418-37A872E36D33}" destId="{CC10F201-3E33-4325-96C4-F2466BC13F2D}" srcOrd="1" destOrd="0" presId="urn:microsoft.com/office/officeart/2005/8/layout/process2"/>
    <dgm:cxn modelId="{1082DB1F-E483-4F5B-B497-7165EE417F86}" type="presOf" srcId="{F092D1F7-7305-4A28-AF47-0A746922193D}" destId="{AEAD9664-712C-4679-AA28-20A026E39F97}" srcOrd="0" destOrd="0" presId="urn:microsoft.com/office/officeart/2005/8/layout/process2"/>
    <dgm:cxn modelId="{C72BB125-27A2-4B66-B86A-76012FC51D9D}" type="presOf" srcId="{9FFB0CC0-4E96-4548-B495-AADAEEC1BDF7}" destId="{1E31EFFA-8656-49CA-91A0-A4AEEFE77BBE}" srcOrd="0" destOrd="0" presId="urn:microsoft.com/office/officeart/2005/8/layout/process2"/>
    <dgm:cxn modelId="{1E48DF28-AFC8-41F2-AE64-F737D9441A41}" type="presOf" srcId="{8D4B048F-BF79-4E34-B180-F4B62CF78A9D}" destId="{11F2374D-7C1D-4CEE-BEE7-5BF9E7DFA116}" srcOrd="0" destOrd="0" presId="urn:microsoft.com/office/officeart/2005/8/layout/process2"/>
    <dgm:cxn modelId="{C88E182B-C53E-4D83-9D48-F4C8D171C044}" srcId="{F092D1F7-7305-4A28-AF47-0A746922193D}" destId="{44267B02-3315-41DB-A1E5-F2D7CA319BC1}" srcOrd="15" destOrd="0" parTransId="{79DCF650-8378-42ED-BC34-A522BFF4784C}" sibTransId="{5C114836-F035-4A32-AB5D-B2774E3F593E}"/>
    <dgm:cxn modelId="{482C9E2D-A2D4-41E5-8C1C-F594480106AA}" type="presOf" srcId="{ACA52CE7-86D4-4781-A63C-32A02D84B0A7}" destId="{8F06E25A-2057-4A65-8B47-FD9D69130242}" srcOrd="0" destOrd="0" presId="urn:microsoft.com/office/officeart/2005/8/layout/process2"/>
    <dgm:cxn modelId="{7FDD9C2F-2828-4176-AA09-EFEDDB3D9BEE}" srcId="{F092D1F7-7305-4A28-AF47-0A746922193D}" destId="{C398779E-F195-4DFA-A916-EE837C1066D7}" srcOrd="0" destOrd="0" parTransId="{7A21BE80-5645-4833-97D1-E4B501C917C6}" sibTransId="{82DA301D-FB06-4C6B-B193-9D1BF1BE3C25}"/>
    <dgm:cxn modelId="{C9860A38-D9EF-4D22-BAC9-FCDDD0CB68FB}" srcId="{F092D1F7-7305-4A28-AF47-0A746922193D}" destId="{AB919836-0B7E-4417-98BF-535B55C06AEE}" srcOrd="17" destOrd="0" parTransId="{1AA40CD1-AD57-4F0F-A380-E30F696694C4}" sibTransId="{F0D85F58-3A1E-4850-B862-108FE9FC0B30}"/>
    <dgm:cxn modelId="{35EC403E-A3AF-451D-9DF6-71239C908BC0}" srcId="{F092D1F7-7305-4A28-AF47-0A746922193D}" destId="{87F1F639-45C7-4208-8769-F20EB35C199E}" srcOrd="3" destOrd="0" parTransId="{8A3B19A2-62AB-452F-A3C6-8CFFAACB4E9D}" sibTransId="{5826BBF5-5561-4B5E-AD60-7079B30D7C98}"/>
    <dgm:cxn modelId="{2E7B6040-1E4E-4839-8D1B-C7EDB13DD772}" type="presOf" srcId="{991B7B33-D9B8-4A8C-B7E4-51408E5DA38B}" destId="{A45FC405-263D-487E-B68A-9925D1E065B4}" srcOrd="0" destOrd="0" presId="urn:microsoft.com/office/officeart/2005/8/layout/process2"/>
    <dgm:cxn modelId="{62E3AF4B-B1AC-4479-8C66-7A55C1C42D69}" type="presOf" srcId="{F26ED75E-9895-415B-8FCE-11E7D7D53ADB}" destId="{AA5B71C0-A390-4370-B739-615D9FB70C1A}" srcOrd="1" destOrd="0" presId="urn:microsoft.com/office/officeart/2005/8/layout/process2"/>
    <dgm:cxn modelId="{50940658-7AC2-4D57-ACED-5C98B3F1F0F8}" srcId="{F092D1F7-7305-4A28-AF47-0A746922193D}" destId="{A9BDE2A5-7D2E-484C-B647-B8F4607DA1CE}" srcOrd="4" destOrd="0" parTransId="{9EF8E783-E924-4852-A713-A63DAA731299}" sibTransId="{7C72B2B1-C312-4420-AE7B-1E3EA9448E32}"/>
    <dgm:cxn modelId="{D56F4E59-E8E1-44FA-BA1A-88238D125F97}" type="presOf" srcId="{C398779E-F195-4DFA-A916-EE837C1066D7}" destId="{4CD52852-04E0-4339-85C4-A39588264571}" srcOrd="0" destOrd="0" presId="urn:microsoft.com/office/officeart/2005/8/layout/process2"/>
    <dgm:cxn modelId="{5DDA105D-301A-4D2E-807E-6053A868578C}" type="presOf" srcId="{79FE6E2B-1A7E-4D03-B1DD-1F366AAC7419}" destId="{8ACA1728-B3DB-4395-9654-4A661C8A46C6}" srcOrd="0" destOrd="0" presId="urn:microsoft.com/office/officeart/2005/8/layout/process2"/>
    <dgm:cxn modelId="{BFB54960-5C34-4DE3-9A2F-3C9E92B2FA13}" type="presOf" srcId="{4BD349BE-789D-4831-A2F0-A4A929B7239D}" destId="{A4F05222-AF6E-45CA-A95C-6689B2A55A3D}" srcOrd="1" destOrd="0" presId="urn:microsoft.com/office/officeart/2005/8/layout/process2"/>
    <dgm:cxn modelId="{CC348460-E827-4C82-9CCB-A08B7C3BCB75}" type="presOf" srcId="{5C114836-F035-4A32-AB5D-B2774E3F593E}" destId="{9F5C6B35-247E-44A9-8D11-2D4AA0DECA86}" srcOrd="1" destOrd="0" presId="urn:microsoft.com/office/officeart/2005/8/layout/process2"/>
    <dgm:cxn modelId="{5A488264-564A-43B8-AC3C-D5B72664CDE0}" type="presOf" srcId="{1765E3DB-5718-4A3B-A99E-8F5D01558198}" destId="{5E4E8B55-5D8D-4A0D-A144-34B97FA65AA5}" srcOrd="0" destOrd="0" presId="urn:microsoft.com/office/officeart/2005/8/layout/process2"/>
    <dgm:cxn modelId="{CCE68764-3F36-443D-8459-F3445CD4CA39}" type="presOf" srcId="{655D8535-B8F4-46F9-97A8-5195FD23FCB6}" destId="{FD874838-C310-436D-9C67-67F1E7738D0D}" srcOrd="0" destOrd="0" presId="urn:microsoft.com/office/officeart/2005/8/layout/process2"/>
    <dgm:cxn modelId="{4EA3B666-46EA-45AD-BECD-8E42CB19DC56}" srcId="{F092D1F7-7305-4A28-AF47-0A746922193D}" destId="{1E33B47B-1194-47FD-86BF-8A6E074DAABB}" srcOrd="12" destOrd="0" parTransId="{A629FEC4-CC96-48ED-AB95-89405A858EC0}" sibTransId="{4BD349BE-789D-4831-A2F0-A4A929B7239D}"/>
    <dgm:cxn modelId="{1B4B546C-C547-48D9-BE92-5D27D8CF85F3}" srcId="{F092D1F7-7305-4A28-AF47-0A746922193D}" destId="{07D408A0-2E74-4CD3-893F-673CEFCE2716}" srcOrd="8" destOrd="0" parTransId="{68AED76C-647A-4FC3-8F33-5CF52EFC31C0}" sibTransId="{79FE6E2B-1A7E-4D03-B1DD-1F366AAC7419}"/>
    <dgm:cxn modelId="{67842675-8F06-4240-93FB-CD8DBA0F30FE}" type="presOf" srcId="{F26ED75E-9895-415B-8FCE-11E7D7D53ADB}" destId="{BAA69A7B-1582-40B7-A702-38E4E6C09F21}" srcOrd="0" destOrd="0" presId="urn:microsoft.com/office/officeart/2005/8/layout/process2"/>
    <dgm:cxn modelId="{2C0CFE78-3CF3-4578-BC13-E784573EEC0C}" srcId="{F092D1F7-7305-4A28-AF47-0A746922193D}" destId="{74A3089D-9CCA-47E8-87FD-20A747720B86}" srcOrd="10" destOrd="0" parTransId="{E8A642DF-E46E-4FB1-B78D-07FBEF80A549}" sibTransId="{2BA417A7-AB84-408E-9418-37A872E36D33}"/>
    <dgm:cxn modelId="{D9215679-A618-46CA-973A-51C9C622DBD0}" type="presOf" srcId="{82DA301D-FB06-4C6B-B193-9D1BF1BE3C25}" destId="{FE051405-1D71-4B4E-9228-1D22B01FEE2D}" srcOrd="0" destOrd="0" presId="urn:microsoft.com/office/officeart/2005/8/layout/process2"/>
    <dgm:cxn modelId="{FC5FD779-B578-4452-9BA1-58DC5519613E}" srcId="{F092D1F7-7305-4A28-AF47-0A746922193D}" destId="{BDA428FF-61EF-4FF0-A8D9-B42A059CBE0F}" srcOrd="7" destOrd="0" parTransId="{F291694E-992A-4599-B33E-1F505AD5DBB2}" sibTransId="{1765E3DB-5718-4A3B-A99E-8F5D01558198}"/>
    <dgm:cxn modelId="{67CB8A7A-5739-433F-A466-178C3F355049}" type="presOf" srcId="{4BD349BE-789D-4831-A2F0-A4A929B7239D}" destId="{046DDFA2-5622-4279-BC40-889F139D9B8F}" srcOrd="0" destOrd="0" presId="urn:microsoft.com/office/officeart/2005/8/layout/process2"/>
    <dgm:cxn modelId="{2FCA497E-7267-415D-9346-69B8F8767FAE}" srcId="{F092D1F7-7305-4A28-AF47-0A746922193D}" destId="{ACA52CE7-86D4-4781-A63C-32A02D84B0A7}" srcOrd="2" destOrd="0" parTransId="{0F532AFE-F232-4F90-BB11-573DF10D7337}" sibTransId="{58BE2F53-678D-4AC6-B5BC-3CC315016D8C}"/>
    <dgm:cxn modelId="{53F33085-273D-4D8C-9440-64A01356048D}" type="presOf" srcId="{BDA428FF-61EF-4FF0-A8D9-B42A059CBE0F}" destId="{F8EFC0D9-B9C0-476E-806B-FB737C63AA8A}" srcOrd="0" destOrd="0" presId="urn:microsoft.com/office/officeart/2005/8/layout/process2"/>
    <dgm:cxn modelId="{BA62CD8A-3C62-46AB-B4E9-29B161DD4059}" type="presOf" srcId="{7C72B2B1-C312-4420-AE7B-1E3EA9448E32}" destId="{A17D7148-1AD3-46D0-B77A-A8A186C3CE80}" srcOrd="1" destOrd="0" presId="urn:microsoft.com/office/officeart/2005/8/layout/process2"/>
    <dgm:cxn modelId="{D0D78C8B-1221-41D4-B81D-99E75D7B3F80}" srcId="{F092D1F7-7305-4A28-AF47-0A746922193D}" destId="{18529029-2DAF-48FA-AAD0-1AFBCF8AD638}" srcOrd="9" destOrd="0" parTransId="{E442DC5B-34E2-434B-828B-35BAB1834145}" sibTransId="{2A05F329-03C5-46A7-9986-7DCB98D0A34B}"/>
    <dgm:cxn modelId="{6003628E-1FFA-439A-BD4D-55D6D20DAD87}" srcId="{F092D1F7-7305-4A28-AF47-0A746922193D}" destId="{6C81F788-56E7-4F33-B2C5-A96A35DC9427}" srcOrd="14" destOrd="0" parTransId="{5820F166-2E91-47B9-A488-3177BC7CFCCD}" sibTransId="{655D8535-B8F4-46F9-97A8-5195FD23FCB6}"/>
    <dgm:cxn modelId="{A9E3B48F-2670-4EC2-BDC6-24628DC9077C}" type="presOf" srcId="{7C72B2B1-C312-4420-AE7B-1E3EA9448E32}" destId="{6F43A4CA-AC6C-4183-AA08-9E758833129C}" srcOrd="0" destOrd="0" presId="urn:microsoft.com/office/officeart/2005/8/layout/process2"/>
    <dgm:cxn modelId="{A3CB1292-450E-4544-902A-0959375DB0B1}" type="presOf" srcId="{AB919836-0B7E-4417-98BF-535B55C06AEE}" destId="{FF45FF01-56D1-43C9-908F-A698791703C8}" srcOrd="0" destOrd="0" presId="urn:microsoft.com/office/officeart/2005/8/layout/process2"/>
    <dgm:cxn modelId="{16560C9B-79DB-4C63-8D41-38DB02F5C4C1}" type="presOf" srcId="{E833B0EF-2F40-4AFB-8E51-BFA5810F61ED}" destId="{95518C1F-E4DA-443C-A058-14A9217504CD}" srcOrd="0" destOrd="0" presId="urn:microsoft.com/office/officeart/2005/8/layout/process2"/>
    <dgm:cxn modelId="{333E80A1-04DF-45AC-9125-1253257F5B15}" srcId="{F092D1F7-7305-4A28-AF47-0A746922193D}" destId="{E833B0EF-2F40-4AFB-8E51-BFA5810F61ED}" srcOrd="11" destOrd="0" parTransId="{13DF95F7-DF66-40E6-A267-D2058489D853}" sibTransId="{D00CBF26-24D3-44B3-931F-C04CDA213124}"/>
    <dgm:cxn modelId="{D4C88CA2-6BB4-460C-A525-287F09B27C63}" type="presOf" srcId="{DD57BCF3-6635-45D3-9A59-F21EA26F3432}" destId="{FE8A4F9A-1462-4185-A3EB-C02412303592}" srcOrd="0" destOrd="0" presId="urn:microsoft.com/office/officeart/2005/8/layout/process2"/>
    <dgm:cxn modelId="{BE3115A7-A418-4208-86E0-020E53DFA406}" type="presOf" srcId="{1765E3DB-5718-4A3B-A99E-8F5D01558198}" destId="{258BA536-8488-4FFD-8108-0086311D9B57}" srcOrd="1" destOrd="0" presId="urn:microsoft.com/office/officeart/2005/8/layout/process2"/>
    <dgm:cxn modelId="{8DF679AB-1326-4695-8A2C-3F7B164D017E}" srcId="{F092D1F7-7305-4A28-AF47-0A746922193D}" destId="{9FFB0CC0-4E96-4548-B495-AADAEEC1BDF7}" srcOrd="1" destOrd="0" parTransId="{3E9520FD-5D2C-4D38-BD3A-7ACE61F07064}" sibTransId="{8D4B048F-BF79-4E34-B180-F4B62CF78A9D}"/>
    <dgm:cxn modelId="{C5B0BBAB-522C-4E1B-B62E-303F230CA5C6}" type="presOf" srcId="{7EADD3F8-D8EA-406E-9A98-9B6597AEAF3F}" destId="{D3D3BFF8-AADA-4E7F-BF20-C3566F1A9A26}" srcOrd="0" destOrd="0" presId="urn:microsoft.com/office/officeart/2005/8/layout/process2"/>
    <dgm:cxn modelId="{4FD8F6AD-1A18-4F86-839F-C05B5188B31F}" type="presOf" srcId="{82DA301D-FB06-4C6B-B193-9D1BF1BE3C25}" destId="{4ECDB667-46E2-4603-A85B-1FFA84776DEC}" srcOrd="1" destOrd="0" presId="urn:microsoft.com/office/officeart/2005/8/layout/process2"/>
    <dgm:cxn modelId="{5666E2B5-7838-4742-AAAB-70D6DF666946}" type="presOf" srcId="{18529029-2DAF-48FA-AAD0-1AFBCF8AD638}" destId="{E2340B22-57BC-466D-A767-BC44D44CE9CC}" srcOrd="0" destOrd="0" presId="urn:microsoft.com/office/officeart/2005/8/layout/process2"/>
    <dgm:cxn modelId="{24D1C6B8-AF85-4105-8811-E16CC24C1D6C}" type="presOf" srcId="{C2D12D7F-89CA-4ABB-A79F-6FEB2AF887D8}" destId="{BDD1B4D1-CEA2-4233-AA42-258ABB4E2E57}" srcOrd="0" destOrd="0" presId="urn:microsoft.com/office/officeart/2005/8/layout/process2"/>
    <dgm:cxn modelId="{F246B7BF-F8F0-4D36-90F6-890AD2FFBE3B}" type="presOf" srcId="{D00CBF26-24D3-44B3-931F-C04CDA213124}" destId="{0E4427DE-2F7C-4F56-848E-0CF49759DCC3}" srcOrd="0" destOrd="0" presId="urn:microsoft.com/office/officeart/2005/8/layout/process2"/>
    <dgm:cxn modelId="{5DC1D2CC-0BF8-46A9-AD07-3BE5E278C31A}" type="presOf" srcId="{79FE6E2B-1A7E-4D03-B1DD-1F366AAC7419}" destId="{7ABE858D-D739-46F8-80C7-A856236D9B5D}" srcOrd="1" destOrd="0" presId="urn:microsoft.com/office/officeart/2005/8/layout/process2"/>
    <dgm:cxn modelId="{8EDB6ECD-2612-4D5A-BDF1-73AFB7B98F2D}" type="presOf" srcId="{6C81F788-56E7-4F33-B2C5-A96A35DC9427}" destId="{27FC6B59-2DB6-405C-9E0B-6D2F09876DDC}" srcOrd="0" destOrd="0" presId="urn:microsoft.com/office/officeart/2005/8/layout/process2"/>
    <dgm:cxn modelId="{3786D1CE-500F-4F68-A498-B51A304796FD}" type="presOf" srcId="{87F1F639-45C7-4208-8769-F20EB35C199E}" destId="{4A172962-9082-4B4F-A021-E7E81F53EF1B}" srcOrd="0" destOrd="0" presId="urn:microsoft.com/office/officeart/2005/8/layout/process2"/>
    <dgm:cxn modelId="{E2B992D0-7DE4-45B4-B229-171282BEBF88}" srcId="{F092D1F7-7305-4A28-AF47-0A746922193D}" destId="{837F9ECC-9389-4F0D-91F2-D86EF113D6AA}" srcOrd="13" destOrd="0" parTransId="{C44654B0-8D4F-4FED-8418-302FDC1B3C60}" sibTransId="{F26ED75E-9895-415B-8FCE-11E7D7D53ADB}"/>
    <dgm:cxn modelId="{57BBBFD1-AEF1-4262-88C0-AF0D4F0215F9}" type="presOf" srcId="{44267B02-3315-41DB-A1E5-F2D7CA319BC1}" destId="{56AFC710-F001-4B35-B494-A81B8A366AD7}" srcOrd="0" destOrd="0" presId="urn:microsoft.com/office/officeart/2005/8/layout/process2"/>
    <dgm:cxn modelId="{55259FD5-3BCF-4E2D-AA2E-DDA03B9B291F}" type="presOf" srcId="{C2D12D7F-89CA-4ABB-A79F-6FEB2AF887D8}" destId="{BC0E50CB-5CD2-491D-85DF-A7DE80715B3B}" srcOrd="1" destOrd="0" presId="urn:microsoft.com/office/officeart/2005/8/layout/process2"/>
    <dgm:cxn modelId="{81EFB9D9-99CC-4D46-B06A-BBC524E79911}" type="presOf" srcId="{2A05F329-03C5-46A7-9986-7DCB98D0A34B}" destId="{A9590E15-4654-4BBB-9DF1-338173D277D4}" srcOrd="1" destOrd="0" presId="urn:microsoft.com/office/officeart/2005/8/layout/process2"/>
    <dgm:cxn modelId="{E44BCFD9-39BD-4AD4-9865-F726C72B5D74}" type="presOf" srcId="{837F9ECC-9389-4F0D-91F2-D86EF113D6AA}" destId="{FA4B7F51-EC03-49FC-8E27-1641186AB82C}" srcOrd="0" destOrd="0" presId="urn:microsoft.com/office/officeart/2005/8/layout/process2"/>
    <dgm:cxn modelId="{80D830DC-269B-493F-ACC8-2B288CFF022E}" type="presOf" srcId="{A9BDE2A5-7D2E-484C-B647-B8F4607DA1CE}" destId="{AE87511C-4271-4AB4-A73B-E89CC83836CA}" srcOrd="0" destOrd="0" presId="urn:microsoft.com/office/officeart/2005/8/layout/process2"/>
    <dgm:cxn modelId="{55D101DE-8F84-45BD-B6CF-412C6F192E50}" type="presOf" srcId="{8D4B048F-BF79-4E34-B180-F4B62CF78A9D}" destId="{306DC390-434E-4A18-907E-54FB74FB3059}" srcOrd="1" destOrd="0" presId="urn:microsoft.com/office/officeart/2005/8/layout/process2"/>
    <dgm:cxn modelId="{B3D119E0-5369-4F8C-A420-D31D557DE63A}" type="presOf" srcId="{D00CBF26-24D3-44B3-931F-C04CDA213124}" destId="{0F66E7BE-16AE-488F-882C-EE567BBDE969}" srcOrd="1" destOrd="0" presId="urn:microsoft.com/office/officeart/2005/8/layout/process2"/>
    <dgm:cxn modelId="{194446E3-8031-446E-B328-246B2486800E}" type="presOf" srcId="{655D8535-B8F4-46F9-97A8-5195FD23FCB6}" destId="{199AF87E-6CEA-44EC-8ECC-CBD99DC55B11}" srcOrd="1" destOrd="0" presId="urn:microsoft.com/office/officeart/2005/8/layout/process2"/>
    <dgm:cxn modelId="{E87A79E6-1AA2-4855-A004-9BC2C0236625}" type="presOf" srcId="{2BA417A7-AB84-408E-9418-37A872E36D33}" destId="{F3E523ED-AB85-4BBC-9DD3-6FE97CC5E1F8}" srcOrd="0" destOrd="0" presId="urn:microsoft.com/office/officeart/2005/8/layout/process2"/>
    <dgm:cxn modelId="{EEAED9E8-611F-41F2-8C7A-10B1F925E7A8}" type="presOf" srcId="{07D408A0-2E74-4CD3-893F-673CEFCE2716}" destId="{B39C5DA6-27E4-4190-AE0C-E086BF1F83C8}" srcOrd="0" destOrd="0" presId="urn:microsoft.com/office/officeart/2005/8/layout/process2"/>
    <dgm:cxn modelId="{38362BEF-8B06-4BC2-9A56-A28EC660AA71}" type="presOf" srcId="{5826BBF5-5561-4B5E-AD60-7079B30D7C98}" destId="{B0E9E183-D77C-4EA1-9A75-15CE87D0CFD1}" srcOrd="0" destOrd="0" presId="urn:microsoft.com/office/officeart/2005/8/layout/process2"/>
    <dgm:cxn modelId="{F770F3EF-0839-4758-B9D2-C071D6116DCC}" srcId="{F092D1F7-7305-4A28-AF47-0A746922193D}" destId="{B4A7F0D4-B32E-4DD8-95E7-F2BFCA545A74}" srcOrd="6" destOrd="0" parTransId="{0E861603-3226-4FD8-8BD4-24A06DC3A8ED}" sibTransId="{C2D12D7F-89CA-4ABB-A79F-6FEB2AF887D8}"/>
    <dgm:cxn modelId="{7908D0F7-E780-4044-A87A-E9D4AB819E1F}" type="presOf" srcId="{74A3089D-9CCA-47E8-87FD-20A747720B86}" destId="{8B2A1B40-0AE6-463E-9894-08B213219207}" srcOrd="0" destOrd="0" presId="urn:microsoft.com/office/officeart/2005/8/layout/process2"/>
    <dgm:cxn modelId="{8A936CF8-B47B-4A92-8013-54711C19FA38}" srcId="{F092D1F7-7305-4A28-AF47-0A746922193D}" destId="{DC1D4AF2-53A1-4400-99CC-3188A188338E}" srcOrd="16" destOrd="0" parTransId="{B0999D37-EA17-4F2B-B11E-CF10EFFB6368}" sibTransId="{7EADD3F8-D8EA-406E-9A98-9B6597AEAF3F}"/>
    <dgm:cxn modelId="{E589A6F9-EC73-41EF-BEA0-BFFF095D9C57}" type="presOf" srcId="{5C114836-F035-4A32-AB5D-B2774E3F593E}" destId="{43C121D6-0B9A-4FD8-BDC2-79907523CB92}" srcOrd="0" destOrd="0" presId="urn:microsoft.com/office/officeart/2005/8/layout/process2"/>
    <dgm:cxn modelId="{67D7F5FD-DDC7-4544-9D8B-338AED366CED}" type="presOf" srcId="{1E33B47B-1194-47FD-86BF-8A6E074DAABB}" destId="{2B24037B-D719-420C-B3FB-82BF4A407DE1}" srcOrd="0" destOrd="0" presId="urn:microsoft.com/office/officeart/2005/8/layout/process2"/>
    <dgm:cxn modelId="{50BD4FFF-C2EC-4473-84DC-178DDF6C3773}" type="presOf" srcId="{58BE2F53-678D-4AC6-B5BC-3CC315016D8C}" destId="{121A14D0-9902-48BF-BAF9-16CD685232CF}" srcOrd="0" destOrd="0" presId="urn:microsoft.com/office/officeart/2005/8/layout/process2"/>
    <dgm:cxn modelId="{AAD9CEFF-BABD-4137-9C7B-1CEAD1924624}" srcId="{F092D1F7-7305-4A28-AF47-0A746922193D}" destId="{991B7B33-D9B8-4A8C-B7E4-51408E5DA38B}" srcOrd="5" destOrd="0" parTransId="{3C26C583-02F5-46EA-B787-2C5F8E70B236}" sibTransId="{DD57BCF3-6635-45D3-9A59-F21EA26F3432}"/>
    <dgm:cxn modelId="{C9A2F87A-7A62-44F8-80EB-C32E910CC7E2}" type="presParOf" srcId="{AEAD9664-712C-4679-AA28-20A026E39F97}" destId="{4CD52852-04E0-4339-85C4-A39588264571}" srcOrd="0" destOrd="0" presId="urn:microsoft.com/office/officeart/2005/8/layout/process2"/>
    <dgm:cxn modelId="{C1EAE6DA-BC21-4B22-8B5F-B8FE4ED0E1AE}" type="presParOf" srcId="{AEAD9664-712C-4679-AA28-20A026E39F97}" destId="{FE051405-1D71-4B4E-9228-1D22B01FEE2D}" srcOrd="1" destOrd="0" presId="urn:microsoft.com/office/officeart/2005/8/layout/process2"/>
    <dgm:cxn modelId="{80452224-E0CC-406F-A012-4CDE9C3F7D50}" type="presParOf" srcId="{FE051405-1D71-4B4E-9228-1D22B01FEE2D}" destId="{4ECDB667-46E2-4603-A85B-1FFA84776DEC}" srcOrd="0" destOrd="0" presId="urn:microsoft.com/office/officeart/2005/8/layout/process2"/>
    <dgm:cxn modelId="{C74324A5-7FB0-47A2-AF13-89F17ADCCA47}" type="presParOf" srcId="{AEAD9664-712C-4679-AA28-20A026E39F97}" destId="{1E31EFFA-8656-49CA-91A0-A4AEEFE77BBE}" srcOrd="2" destOrd="0" presId="urn:microsoft.com/office/officeart/2005/8/layout/process2"/>
    <dgm:cxn modelId="{A4C4DBD5-9EFA-4F3D-BA3C-3BEE7EBD659D}" type="presParOf" srcId="{AEAD9664-712C-4679-AA28-20A026E39F97}" destId="{11F2374D-7C1D-4CEE-BEE7-5BF9E7DFA116}" srcOrd="3" destOrd="0" presId="urn:microsoft.com/office/officeart/2005/8/layout/process2"/>
    <dgm:cxn modelId="{36DACB5C-4CFF-4DF5-B242-44CC84ECD233}" type="presParOf" srcId="{11F2374D-7C1D-4CEE-BEE7-5BF9E7DFA116}" destId="{306DC390-434E-4A18-907E-54FB74FB3059}" srcOrd="0" destOrd="0" presId="urn:microsoft.com/office/officeart/2005/8/layout/process2"/>
    <dgm:cxn modelId="{C26A8C58-A46F-4888-89C4-0EEEB5589232}" type="presParOf" srcId="{AEAD9664-712C-4679-AA28-20A026E39F97}" destId="{8F06E25A-2057-4A65-8B47-FD9D69130242}" srcOrd="4" destOrd="0" presId="urn:microsoft.com/office/officeart/2005/8/layout/process2"/>
    <dgm:cxn modelId="{219068D3-2C80-4E12-8328-7A4DF5410BE1}" type="presParOf" srcId="{AEAD9664-712C-4679-AA28-20A026E39F97}" destId="{121A14D0-9902-48BF-BAF9-16CD685232CF}" srcOrd="5" destOrd="0" presId="urn:microsoft.com/office/officeart/2005/8/layout/process2"/>
    <dgm:cxn modelId="{13D0A937-FE53-4608-BA53-E1A160CB7EB2}" type="presParOf" srcId="{121A14D0-9902-48BF-BAF9-16CD685232CF}" destId="{097C16D3-BB1C-4680-891F-1F6B79E40D75}" srcOrd="0" destOrd="0" presId="urn:microsoft.com/office/officeart/2005/8/layout/process2"/>
    <dgm:cxn modelId="{25A00A70-E613-4524-82C4-88852AE36127}" type="presParOf" srcId="{AEAD9664-712C-4679-AA28-20A026E39F97}" destId="{4A172962-9082-4B4F-A021-E7E81F53EF1B}" srcOrd="6" destOrd="0" presId="urn:microsoft.com/office/officeart/2005/8/layout/process2"/>
    <dgm:cxn modelId="{ADE87B56-77CF-4768-BF74-A9FB59E34DF1}" type="presParOf" srcId="{AEAD9664-712C-4679-AA28-20A026E39F97}" destId="{B0E9E183-D77C-4EA1-9A75-15CE87D0CFD1}" srcOrd="7" destOrd="0" presId="urn:microsoft.com/office/officeart/2005/8/layout/process2"/>
    <dgm:cxn modelId="{371B8F33-D2A8-4739-AEAD-2DF1EF0887F3}" type="presParOf" srcId="{B0E9E183-D77C-4EA1-9A75-15CE87D0CFD1}" destId="{536BB3E2-1223-44B0-A18E-264053D17DF9}" srcOrd="0" destOrd="0" presId="urn:microsoft.com/office/officeart/2005/8/layout/process2"/>
    <dgm:cxn modelId="{665297B1-4279-4991-A388-F6C30C266B9F}" type="presParOf" srcId="{AEAD9664-712C-4679-AA28-20A026E39F97}" destId="{AE87511C-4271-4AB4-A73B-E89CC83836CA}" srcOrd="8" destOrd="0" presId="urn:microsoft.com/office/officeart/2005/8/layout/process2"/>
    <dgm:cxn modelId="{3D324FB2-6867-4C1C-9435-3051A462C645}" type="presParOf" srcId="{AEAD9664-712C-4679-AA28-20A026E39F97}" destId="{6F43A4CA-AC6C-4183-AA08-9E758833129C}" srcOrd="9" destOrd="0" presId="urn:microsoft.com/office/officeart/2005/8/layout/process2"/>
    <dgm:cxn modelId="{AA602356-BF0B-4EBF-BE8F-7AB4CE8DC2E3}" type="presParOf" srcId="{6F43A4CA-AC6C-4183-AA08-9E758833129C}" destId="{A17D7148-1AD3-46D0-B77A-A8A186C3CE80}" srcOrd="0" destOrd="0" presId="urn:microsoft.com/office/officeart/2005/8/layout/process2"/>
    <dgm:cxn modelId="{AF1D3BD4-3397-4D9C-A099-0264CA0C7F8F}" type="presParOf" srcId="{AEAD9664-712C-4679-AA28-20A026E39F97}" destId="{A45FC405-263D-487E-B68A-9925D1E065B4}" srcOrd="10" destOrd="0" presId="urn:microsoft.com/office/officeart/2005/8/layout/process2"/>
    <dgm:cxn modelId="{D58AC87C-0E8B-4C78-B5E2-F561C1B10493}" type="presParOf" srcId="{AEAD9664-712C-4679-AA28-20A026E39F97}" destId="{FE8A4F9A-1462-4185-A3EB-C02412303592}" srcOrd="11" destOrd="0" presId="urn:microsoft.com/office/officeart/2005/8/layout/process2"/>
    <dgm:cxn modelId="{00C6C6B2-972F-470E-879B-17E9CB52F97D}" type="presParOf" srcId="{FE8A4F9A-1462-4185-A3EB-C02412303592}" destId="{3857032F-02EB-4A04-98C8-A3BAF43A7D4F}" srcOrd="0" destOrd="0" presId="urn:microsoft.com/office/officeart/2005/8/layout/process2"/>
    <dgm:cxn modelId="{D82C3E52-F129-4AF6-B30E-0CCBA03D6891}" type="presParOf" srcId="{AEAD9664-712C-4679-AA28-20A026E39F97}" destId="{34710BFA-156B-4D4E-BE7A-20420B7C95C2}" srcOrd="12" destOrd="0" presId="urn:microsoft.com/office/officeart/2005/8/layout/process2"/>
    <dgm:cxn modelId="{1E702D44-3778-434B-9ECE-C74EA2A34DB6}" type="presParOf" srcId="{AEAD9664-712C-4679-AA28-20A026E39F97}" destId="{BDD1B4D1-CEA2-4233-AA42-258ABB4E2E57}" srcOrd="13" destOrd="0" presId="urn:microsoft.com/office/officeart/2005/8/layout/process2"/>
    <dgm:cxn modelId="{A8A201A6-D283-46D3-90FA-838D2344ACA5}" type="presParOf" srcId="{BDD1B4D1-CEA2-4233-AA42-258ABB4E2E57}" destId="{BC0E50CB-5CD2-491D-85DF-A7DE80715B3B}" srcOrd="0" destOrd="0" presId="urn:microsoft.com/office/officeart/2005/8/layout/process2"/>
    <dgm:cxn modelId="{AEC5F78B-242C-4BAA-A275-9908C5281201}" type="presParOf" srcId="{AEAD9664-712C-4679-AA28-20A026E39F97}" destId="{F8EFC0D9-B9C0-476E-806B-FB737C63AA8A}" srcOrd="14" destOrd="0" presId="urn:microsoft.com/office/officeart/2005/8/layout/process2"/>
    <dgm:cxn modelId="{EE0B73CF-D211-4ABB-9608-BC26E903D573}" type="presParOf" srcId="{AEAD9664-712C-4679-AA28-20A026E39F97}" destId="{5E4E8B55-5D8D-4A0D-A144-34B97FA65AA5}" srcOrd="15" destOrd="0" presId="urn:microsoft.com/office/officeart/2005/8/layout/process2"/>
    <dgm:cxn modelId="{CB15C739-E4C0-4AE1-B49D-EB558FBCDF4E}" type="presParOf" srcId="{5E4E8B55-5D8D-4A0D-A144-34B97FA65AA5}" destId="{258BA536-8488-4FFD-8108-0086311D9B57}" srcOrd="0" destOrd="0" presId="urn:microsoft.com/office/officeart/2005/8/layout/process2"/>
    <dgm:cxn modelId="{10AE00D9-7921-4ED4-A9B7-3D554AD40785}" type="presParOf" srcId="{AEAD9664-712C-4679-AA28-20A026E39F97}" destId="{B39C5DA6-27E4-4190-AE0C-E086BF1F83C8}" srcOrd="16" destOrd="0" presId="urn:microsoft.com/office/officeart/2005/8/layout/process2"/>
    <dgm:cxn modelId="{F54A8FFD-6C96-40B2-B449-55ABBC9F432A}" type="presParOf" srcId="{AEAD9664-712C-4679-AA28-20A026E39F97}" destId="{8ACA1728-B3DB-4395-9654-4A661C8A46C6}" srcOrd="17" destOrd="0" presId="urn:microsoft.com/office/officeart/2005/8/layout/process2"/>
    <dgm:cxn modelId="{42131770-139A-4F35-BBCB-062F1A33B58B}" type="presParOf" srcId="{8ACA1728-B3DB-4395-9654-4A661C8A46C6}" destId="{7ABE858D-D739-46F8-80C7-A856236D9B5D}" srcOrd="0" destOrd="0" presId="urn:microsoft.com/office/officeart/2005/8/layout/process2"/>
    <dgm:cxn modelId="{B1A563CD-DBB5-4B8E-9A81-FDEB4600DABA}" type="presParOf" srcId="{AEAD9664-712C-4679-AA28-20A026E39F97}" destId="{E2340B22-57BC-466D-A767-BC44D44CE9CC}" srcOrd="18" destOrd="0" presId="urn:microsoft.com/office/officeart/2005/8/layout/process2"/>
    <dgm:cxn modelId="{7FE5B592-7823-40B4-AB80-F77BCA1E3588}" type="presParOf" srcId="{AEAD9664-712C-4679-AA28-20A026E39F97}" destId="{BC8E494D-402C-496E-A54D-A2F53AD72AB9}" srcOrd="19" destOrd="0" presId="urn:microsoft.com/office/officeart/2005/8/layout/process2"/>
    <dgm:cxn modelId="{891E2AB9-A58C-4847-A4D9-2FFFC829DD32}" type="presParOf" srcId="{BC8E494D-402C-496E-A54D-A2F53AD72AB9}" destId="{A9590E15-4654-4BBB-9DF1-338173D277D4}" srcOrd="0" destOrd="0" presId="urn:microsoft.com/office/officeart/2005/8/layout/process2"/>
    <dgm:cxn modelId="{096F35DC-5D71-41EF-8CB8-6BF015A8D963}" type="presParOf" srcId="{AEAD9664-712C-4679-AA28-20A026E39F97}" destId="{8B2A1B40-0AE6-463E-9894-08B213219207}" srcOrd="20" destOrd="0" presId="urn:microsoft.com/office/officeart/2005/8/layout/process2"/>
    <dgm:cxn modelId="{FC673206-3230-463C-83D1-FB83D2AD649C}" type="presParOf" srcId="{AEAD9664-712C-4679-AA28-20A026E39F97}" destId="{F3E523ED-AB85-4BBC-9DD3-6FE97CC5E1F8}" srcOrd="21" destOrd="0" presId="urn:microsoft.com/office/officeart/2005/8/layout/process2"/>
    <dgm:cxn modelId="{5A8F96E2-6FA3-48FE-80B8-0AD336E3C523}" type="presParOf" srcId="{F3E523ED-AB85-4BBC-9DD3-6FE97CC5E1F8}" destId="{CC10F201-3E33-4325-96C4-F2466BC13F2D}" srcOrd="0" destOrd="0" presId="urn:microsoft.com/office/officeart/2005/8/layout/process2"/>
    <dgm:cxn modelId="{8915CEC8-3BF4-4255-A6C7-178E3C5115A3}" type="presParOf" srcId="{AEAD9664-712C-4679-AA28-20A026E39F97}" destId="{95518C1F-E4DA-443C-A058-14A9217504CD}" srcOrd="22" destOrd="0" presId="urn:microsoft.com/office/officeart/2005/8/layout/process2"/>
    <dgm:cxn modelId="{BDD137F2-33A5-466E-A83B-74767FA0230E}" type="presParOf" srcId="{AEAD9664-712C-4679-AA28-20A026E39F97}" destId="{0E4427DE-2F7C-4F56-848E-0CF49759DCC3}" srcOrd="23" destOrd="0" presId="urn:microsoft.com/office/officeart/2005/8/layout/process2"/>
    <dgm:cxn modelId="{D6640A76-3BEE-4CE0-BA4C-D0FC271DE057}" type="presParOf" srcId="{0E4427DE-2F7C-4F56-848E-0CF49759DCC3}" destId="{0F66E7BE-16AE-488F-882C-EE567BBDE969}" srcOrd="0" destOrd="0" presId="urn:microsoft.com/office/officeart/2005/8/layout/process2"/>
    <dgm:cxn modelId="{C72E8BE2-69FC-4B8C-BE9F-BA8CFB860990}" type="presParOf" srcId="{AEAD9664-712C-4679-AA28-20A026E39F97}" destId="{2B24037B-D719-420C-B3FB-82BF4A407DE1}" srcOrd="24" destOrd="0" presId="urn:microsoft.com/office/officeart/2005/8/layout/process2"/>
    <dgm:cxn modelId="{1CA246CA-4C7E-4AF2-89BB-62A4FA6C2FF8}" type="presParOf" srcId="{AEAD9664-712C-4679-AA28-20A026E39F97}" destId="{046DDFA2-5622-4279-BC40-889F139D9B8F}" srcOrd="25" destOrd="0" presId="urn:microsoft.com/office/officeart/2005/8/layout/process2"/>
    <dgm:cxn modelId="{17F7E162-4971-433D-B7AB-7FC4AB25982C}" type="presParOf" srcId="{046DDFA2-5622-4279-BC40-889F139D9B8F}" destId="{A4F05222-AF6E-45CA-A95C-6689B2A55A3D}" srcOrd="0" destOrd="0" presId="urn:microsoft.com/office/officeart/2005/8/layout/process2"/>
    <dgm:cxn modelId="{E9912AD1-FD39-47B9-ABCD-0E51DBD3D3E1}" type="presParOf" srcId="{AEAD9664-712C-4679-AA28-20A026E39F97}" destId="{FA4B7F51-EC03-49FC-8E27-1641186AB82C}" srcOrd="26" destOrd="0" presId="urn:microsoft.com/office/officeart/2005/8/layout/process2"/>
    <dgm:cxn modelId="{8DD8F87D-226A-44BC-A125-3521E837577C}" type="presParOf" srcId="{AEAD9664-712C-4679-AA28-20A026E39F97}" destId="{BAA69A7B-1582-40B7-A702-38E4E6C09F21}" srcOrd="27" destOrd="0" presId="urn:microsoft.com/office/officeart/2005/8/layout/process2"/>
    <dgm:cxn modelId="{E695B805-BAC2-480B-A093-5C127203D973}" type="presParOf" srcId="{BAA69A7B-1582-40B7-A702-38E4E6C09F21}" destId="{AA5B71C0-A390-4370-B739-615D9FB70C1A}" srcOrd="0" destOrd="0" presId="urn:microsoft.com/office/officeart/2005/8/layout/process2"/>
    <dgm:cxn modelId="{3434E9EC-7410-492E-B16C-7FF3C9DA8030}" type="presParOf" srcId="{AEAD9664-712C-4679-AA28-20A026E39F97}" destId="{27FC6B59-2DB6-405C-9E0B-6D2F09876DDC}" srcOrd="28" destOrd="0" presId="urn:microsoft.com/office/officeart/2005/8/layout/process2"/>
    <dgm:cxn modelId="{20F23914-5DC3-4D2D-8005-729D007FA5F2}" type="presParOf" srcId="{AEAD9664-712C-4679-AA28-20A026E39F97}" destId="{FD874838-C310-436D-9C67-67F1E7738D0D}" srcOrd="29" destOrd="0" presId="urn:microsoft.com/office/officeart/2005/8/layout/process2"/>
    <dgm:cxn modelId="{5A93B872-C343-4824-A312-C1327DF9219C}" type="presParOf" srcId="{FD874838-C310-436D-9C67-67F1E7738D0D}" destId="{199AF87E-6CEA-44EC-8ECC-CBD99DC55B11}" srcOrd="0" destOrd="0" presId="urn:microsoft.com/office/officeart/2005/8/layout/process2"/>
    <dgm:cxn modelId="{BC7DE9D0-D4B1-471B-9A46-E6BA71C27785}" type="presParOf" srcId="{AEAD9664-712C-4679-AA28-20A026E39F97}" destId="{56AFC710-F001-4B35-B494-A81B8A366AD7}" srcOrd="30" destOrd="0" presId="urn:microsoft.com/office/officeart/2005/8/layout/process2"/>
    <dgm:cxn modelId="{B5A602F5-E5E6-4567-B400-C4A482DCA3C3}" type="presParOf" srcId="{AEAD9664-712C-4679-AA28-20A026E39F97}" destId="{43C121D6-0B9A-4FD8-BDC2-79907523CB92}" srcOrd="31" destOrd="0" presId="urn:microsoft.com/office/officeart/2005/8/layout/process2"/>
    <dgm:cxn modelId="{63552445-F125-4EF1-919B-8110F002A48B}" type="presParOf" srcId="{43C121D6-0B9A-4FD8-BDC2-79907523CB92}" destId="{9F5C6B35-247E-44A9-8D11-2D4AA0DECA86}" srcOrd="0" destOrd="0" presId="urn:microsoft.com/office/officeart/2005/8/layout/process2"/>
    <dgm:cxn modelId="{B443B2C1-C4E1-475F-AD99-2AE18C3CD162}" type="presParOf" srcId="{AEAD9664-712C-4679-AA28-20A026E39F97}" destId="{23BFF23E-155C-42AB-A7E8-CE6B98C101F5}" srcOrd="32" destOrd="0" presId="urn:microsoft.com/office/officeart/2005/8/layout/process2"/>
    <dgm:cxn modelId="{EBDBAFF8-EBAB-4BE0-B4C7-B966CA319342}" type="presParOf" srcId="{AEAD9664-712C-4679-AA28-20A026E39F97}" destId="{D3D3BFF8-AADA-4E7F-BF20-C3566F1A9A26}" srcOrd="33" destOrd="0" presId="urn:microsoft.com/office/officeart/2005/8/layout/process2"/>
    <dgm:cxn modelId="{F67A4BA1-4173-4B4B-9F2A-DB5110F05520}" type="presParOf" srcId="{D3D3BFF8-AADA-4E7F-BF20-C3566F1A9A26}" destId="{60F2ABB3-D344-4AA9-A74D-EDD6E56F3F8D}" srcOrd="0" destOrd="0" presId="urn:microsoft.com/office/officeart/2005/8/layout/process2"/>
    <dgm:cxn modelId="{FF6897B5-0C96-462F-8737-EB97355EBA37}" type="presParOf" srcId="{AEAD9664-712C-4679-AA28-20A026E39F97}" destId="{FF45FF01-56D1-43C9-908F-A698791703C8}" srcOrd="3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098BB2-3D98-4092-8C07-7AA8B697E2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D30A7D-7816-470A-AB85-343F255BEB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Improving accuracy of predicting existing dataset. </a:t>
          </a:r>
        </a:p>
      </dgm:t>
    </dgm:pt>
    <dgm:pt modelId="{647DD5E0-36D0-40CC-97FC-88C64F7A74E2}" type="parTrans" cxnId="{F964BA71-F379-431A-8BF3-A92A6E1794DA}">
      <dgm:prSet/>
      <dgm:spPr/>
      <dgm:t>
        <a:bodyPr/>
        <a:lstStyle/>
        <a:p>
          <a:endParaRPr lang="en-US"/>
        </a:p>
      </dgm:t>
    </dgm:pt>
    <dgm:pt modelId="{14FA4A0A-4604-4FBA-8960-638411745390}" type="sibTrans" cxnId="{F964BA71-F379-431A-8BF3-A92A6E1794DA}">
      <dgm:prSet/>
      <dgm:spPr/>
      <dgm:t>
        <a:bodyPr/>
        <a:lstStyle/>
        <a:p>
          <a:endParaRPr lang="en-US"/>
        </a:p>
      </dgm:t>
    </dgm:pt>
    <dgm:pt modelId="{6C00E03A-4325-4AFE-8D47-C9AEBF319B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new models to cater for more complex CAPTCHAs.</a:t>
          </a:r>
        </a:p>
      </dgm:t>
    </dgm:pt>
    <dgm:pt modelId="{9C5B805F-2E87-4D11-90C7-CE7DB36D0A1D}" type="parTrans" cxnId="{99A7F10D-2F0B-48DF-BD3B-A3628B4D3366}">
      <dgm:prSet/>
      <dgm:spPr/>
      <dgm:t>
        <a:bodyPr/>
        <a:lstStyle/>
        <a:p>
          <a:endParaRPr lang="en-US"/>
        </a:p>
      </dgm:t>
    </dgm:pt>
    <dgm:pt modelId="{F64C6216-FFB7-41ED-9132-85BCE725036C}" type="sibTrans" cxnId="{99A7F10D-2F0B-48DF-BD3B-A3628B4D3366}">
      <dgm:prSet/>
      <dgm:spPr/>
      <dgm:t>
        <a:bodyPr/>
        <a:lstStyle/>
        <a:p>
          <a:endParaRPr lang="en-US"/>
        </a:p>
      </dgm:t>
    </dgm:pt>
    <dgm:pt modelId="{C3F1C993-21E8-4688-8E18-AA2A3FCD5449}" type="pres">
      <dgm:prSet presAssocID="{8C098BB2-3D98-4092-8C07-7AA8B697E21B}" presName="root" presStyleCnt="0">
        <dgm:presLayoutVars>
          <dgm:dir/>
          <dgm:resizeHandles val="exact"/>
        </dgm:presLayoutVars>
      </dgm:prSet>
      <dgm:spPr/>
    </dgm:pt>
    <dgm:pt modelId="{8AC1F071-969C-485B-8078-8D3FE61F5EEF}" type="pres">
      <dgm:prSet presAssocID="{2BD30A7D-7816-470A-AB85-343F255BEB39}" presName="compNode" presStyleCnt="0"/>
      <dgm:spPr/>
    </dgm:pt>
    <dgm:pt modelId="{E8EF966C-497D-44A2-8B20-708EC307AE28}" type="pres">
      <dgm:prSet presAssocID="{2BD30A7D-7816-470A-AB85-343F255BEB39}" presName="iconBgRect" presStyleLbl="bgShp" presStyleIdx="0" presStyleCnt="2"/>
      <dgm:spPr/>
    </dgm:pt>
    <dgm:pt modelId="{6A7DB6CE-9ED8-4F3D-A2B1-9D04CF4DF53A}" type="pres">
      <dgm:prSet presAssocID="{2BD30A7D-7816-470A-AB85-343F255BEB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0E3DB7-2A54-4274-9FB8-A0F080D9BC65}" type="pres">
      <dgm:prSet presAssocID="{2BD30A7D-7816-470A-AB85-343F255BEB39}" presName="spaceRect" presStyleCnt="0"/>
      <dgm:spPr/>
    </dgm:pt>
    <dgm:pt modelId="{66AC1BBD-ED6B-4991-82A0-5AE05757CFC5}" type="pres">
      <dgm:prSet presAssocID="{2BD30A7D-7816-470A-AB85-343F255BEB39}" presName="textRect" presStyleLbl="revTx" presStyleIdx="0" presStyleCnt="2">
        <dgm:presLayoutVars>
          <dgm:chMax val="1"/>
          <dgm:chPref val="1"/>
        </dgm:presLayoutVars>
      </dgm:prSet>
      <dgm:spPr/>
    </dgm:pt>
    <dgm:pt modelId="{A0865D19-A591-4C31-A259-7F1EBDDDFECB}" type="pres">
      <dgm:prSet presAssocID="{14FA4A0A-4604-4FBA-8960-638411745390}" presName="sibTrans" presStyleCnt="0"/>
      <dgm:spPr/>
    </dgm:pt>
    <dgm:pt modelId="{E9E7BF6D-9F70-41D7-B34D-B801E8A6C87E}" type="pres">
      <dgm:prSet presAssocID="{6C00E03A-4325-4AFE-8D47-C9AEBF319BDE}" presName="compNode" presStyleCnt="0"/>
      <dgm:spPr/>
    </dgm:pt>
    <dgm:pt modelId="{2B007AF2-F980-4E04-B036-E9ED6C53191C}" type="pres">
      <dgm:prSet presAssocID="{6C00E03A-4325-4AFE-8D47-C9AEBF319BDE}" presName="iconBgRect" presStyleLbl="bgShp" presStyleIdx="1" presStyleCnt="2"/>
      <dgm:spPr/>
    </dgm:pt>
    <dgm:pt modelId="{A4A9BEA5-E7F6-4A00-838F-357BD3679475}" type="pres">
      <dgm:prSet presAssocID="{6C00E03A-4325-4AFE-8D47-C9AEBF319B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28D99423-FA75-460B-A751-C4A739A44BAB}" type="pres">
      <dgm:prSet presAssocID="{6C00E03A-4325-4AFE-8D47-C9AEBF319BDE}" presName="spaceRect" presStyleCnt="0"/>
      <dgm:spPr/>
    </dgm:pt>
    <dgm:pt modelId="{707BE3C3-19AD-444E-9635-F668E8725262}" type="pres">
      <dgm:prSet presAssocID="{6C00E03A-4325-4AFE-8D47-C9AEBF319B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A7F10D-2F0B-48DF-BD3B-A3628B4D3366}" srcId="{8C098BB2-3D98-4092-8C07-7AA8B697E21B}" destId="{6C00E03A-4325-4AFE-8D47-C9AEBF319BDE}" srcOrd="1" destOrd="0" parTransId="{9C5B805F-2E87-4D11-90C7-CE7DB36D0A1D}" sibTransId="{F64C6216-FFB7-41ED-9132-85BCE725036C}"/>
    <dgm:cxn modelId="{59B40245-E033-4B43-B073-3A82BAE29309}" type="presOf" srcId="{6C00E03A-4325-4AFE-8D47-C9AEBF319BDE}" destId="{707BE3C3-19AD-444E-9635-F668E8725262}" srcOrd="0" destOrd="0" presId="urn:microsoft.com/office/officeart/2018/5/layout/IconCircleLabelList"/>
    <dgm:cxn modelId="{27152956-7C54-724B-9AC5-8D82BFEBC5FB}" type="presOf" srcId="{8C098BB2-3D98-4092-8C07-7AA8B697E21B}" destId="{C3F1C993-21E8-4688-8E18-AA2A3FCD5449}" srcOrd="0" destOrd="0" presId="urn:microsoft.com/office/officeart/2018/5/layout/IconCircleLabelList"/>
    <dgm:cxn modelId="{F964BA71-F379-431A-8BF3-A92A6E1794DA}" srcId="{8C098BB2-3D98-4092-8C07-7AA8B697E21B}" destId="{2BD30A7D-7816-470A-AB85-343F255BEB39}" srcOrd="0" destOrd="0" parTransId="{647DD5E0-36D0-40CC-97FC-88C64F7A74E2}" sibTransId="{14FA4A0A-4604-4FBA-8960-638411745390}"/>
    <dgm:cxn modelId="{124C8193-D132-A24D-A60B-AB322BB09EAE}" type="presOf" srcId="{2BD30A7D-7816-470A-AB85-343F255BEB39}" destId="{66AC1BBD-ED6B-4991-82A0-5AE05757CFC5}" srcOrd="0" destOrd="0" presId="urn:microsoft.com/office/officeart/2018/5/layout/IconCircleLabelList"/>
    <dgm:cxn modelId="{1BA60895-60B3-4541-8E34-4F8D931805D8}" type="presParOf" srcId="{C3F1C993-21E8-4688-8E18-AA2A3FCD5449}" destId="{8AC1F071-969C-485B-8078-8D3FE61F5EEF}" srcOrd="0" destOrd="0" presId="urn:microsoft.com/office/officeart/2018/5/layout/IconCircleLabelList"/>
    <dgm:cxn modelId="{DC4A972C-FB45-7A41-9189-DA770E9646FD}" type="presParOf" srcId="{8AC1F071-969C-485B-8078-8D3FE61F5EEF}" destId="{E8EF966C-497D-44A2-8B20-708EC307AE28}" srcOrd="0" destOrd="0" presId="urn:microsoft.com/office/officeart/2018/5/layout/IconCircleLabelList"/>
    <dgm:cxn modelId="{EC913B8D-A3CD-1C48-84B4-5274B9DC24B0}" type="presParOf" srcId="{8AC1F071-969C-485B-8078-8D3FE61F5EEF}" destId="{6A7DB6CE-9ED8-4F3D-A2B1-9D04CF4DF53A}" srcOrd="1" destOrd="0" presId="urn:microsoft.com/office/officeart/2018/5/layout/IconCircleLabelList"/>
    <dgm:cxn modelId="{21C854CA-1277-9F43-8EBC-04CBF1217E88}" type="presParOf" srcId="{8AC1F071-969C-485B-8078-8D3FE61F5EEF}" destId="{590E3DB7-2A54-4274-9FB8-A0F080D9BC65}" srcOrd="2" destOrd="0" presId="urn:microsoft.com/office/officeart/2018/5/layout/IconCircleLabelList"/>
    <dgm:cxn modelId="{E444BBCA-FC74-054E-838D-E0EA34E7251A}" type="presParOf" srcId="{8AC1F071-969C-485B-8078-8D3FE61F5EEF}" destId="{66AC1BBD-ED6B-4991-82A0-5AE05757CFC5}" srcOrd="3" destOrd="0" presId="urn:microsoft.com/office/officeart/2018/5/layout/IconCircleLabelList"/>
    <dgm:cxn modelId="{711E5D48-53F5-EE49-B4C8-A3F5BDC593F0}" type="presParOf" srcId="{C3F1C993-21E8-4688-8E18-AA2A3FCD5449}" destId="{A0865D19-A591-4C31-A259-7F1EBDDDFECB}" srcOrd="1" destOrd="0" presId="urn:microsoft.com/office/officeart/2018/5/layout/IconCircleLabelList"/>
    <dgm:cxn modelId="{84C4A073-509C-F542-B7B9-D29DC7327BC5}" type="presParOf" srcId="{C3F1C993-21E8-4688-8E18-AA2A3FCD5449}" destId="{E9E7BF6D-9F70-41D7-B34D-B801E8A6C87E}" srcOrd="2" destOrd="0" presId="urn:microsoft.com/office/officeart/2018/5/layout/IconCircleLabelList"/>
    <dgm:cxn modelId="{5D8D8BD0-6604-2947-B187-CC7156C6D7FD}" type="presParOf" srcId="{E9E7BF6D-9F70-41D7-B34D-B801E8A6C87E}" destId="{2B007AF2-F980-4E04-B036-E9ED6C53191C}" srcOrd="0" destOrd="0" presId="urn:microsoft.com/office/officeart/2018/5/layout/IconCircleLabelList"/>
    <dgm:cxn modelId="{51755021-936C-5145-950E-3C6698E43C2B}" type="presParOf" srcId="{E9E7BF6D-9F70-41D7-B34D-B801E8A6C87E}" destId="{A4A9BEA5-E7F6-4A00-838F-357BD3679475}" srcOrd="1" destOrd="0" presId="urn:microsoft.com/office/officeart/2018/5/layout/IconCircleLabelList"/>
    <dgm:cxn modelId="{37943B3C-C2A6-F842-9A21-9856ADD69147}" type="presParOf" srcId="{E9E7BF6D-9F70-41D7-B34D-B801E8A6C87E}" destId="{28D99423-FA75-460B-A751-C4A739A44BAB}" srcOrd="2" destOrd="0" presId="urn:microsoft.com/office/officeart/2018/5/layout/IconCircleLabelList"/>
    <dgm:cxn modelId="{AA09B9B8-D8EE-D741-BE6F-1AC5EE0BABAD}" type="presParOf" srcId="{E9E7BF6D-9F70-41D7-B34D-B801E8A6C87E}" destId="{707BE3C3-19AD-444E-9635-F668E87252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C5D1-B405-6E4A-86D2-1CB03603912E}">
      <dsp:nvSpPr>
        <dsp:cNvPr id="0" name=""/>
        <dsp:cNvSpPr/>
      </dsp:nvSpPr>
      <dsp:spPr>
        <a:xfrm>
          <a:off x="0" y="3628353"/>
          <a:ext cx="2487584" cy="5952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917" tIns="156464" rIns="17691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Slide 17</a:t>
          </a:r>
        </a:p>
      </dsp:txBody>
      <dsp:txXfrm>
        <a:off x="0" y="3628353"/>
        <a:ext cx="2487584" cy="595261"/>
      </dsp:txXfrm>
    </dsp:sp>
    <dsp:sp modelId="{04634C35-2FE3-2346-A2CE-C6A5A0C3C9B3}">
      <dsp:nvSpPr>
        <dsp:cNvPr id="0" name=""/>
        <dsp:cNvSpPr/>
      </dsp:nvSpPr>
      <dsp:spPr>
        <a:xfrm>
          <a:off x="2487584" y="3628353"/>
          <a:ext cx="7462752" cy="5952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80" tIns="254000" rIns="1513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 panose="020F0502020204030204" pitchFamily="34" charset="0"/>
            </a:rPr>
            <a:t>5. Future Scope</a:t>
          </a:r>
        </a:p>
      </dsp:txBody>
      <dsp:txXfrm>
        <a:off x="2487584" y="3628353"/>
        <a:ext cx="7462752" cy="595261"/>
      </dsp:txXfrm>
    </dsp:sp>
    <dsp:sp modelId="{3B4F7D1F-1E28-9142-9261-AF9977DDF33D}">
      <dsp:nvSpPr>
        <dsp:cNvPr id="0" name=""/>
        <dsp:cNvSpPr/>
      </dsp:nvSpPr>
      <dsp:spPr>
        <a:xfrm rot="10800000">
          <a:off x="0" y="2721770"/>
          <a:ext cx="2487584" cy="9155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917" tIns="149352" rIns="176917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  <a:cs typeface="Calibri"/>
            </a:rPr>
            <a:t>Slide 13 - 16</a:t>
          </a:r>
        </a:p>
      </dsp:txBody>
      <dsp:txXfrm rot="-10800000">
        <a:off x="0" y="2721770"/>
        <a:ext cx="2487584" cy="595082"/>
      </dsp:txXfrm>
    </dsp:sp>
    <dsp:sp modelId="{110AD8A5-054A-0241-9215-36C19B9D431D}">
      <dsp:nvSpPr>
        <dsp:cNvPr id="0" name=""/>
        <dsp:cNvSpPr/>
      </dsp:nvSpPr>
      <dsp:spPr>
        <a:xfrm>
          <a:off x="2487584" y="2721770"/>
          <a:ext cx="7462752" cy="5950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80" tIns="254000" rIns="1513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 panose="020F0502020204030204" pitchFamily="34" charset="0"/>
            </a:rPr>
            <a:t>4. Evaluation and Insights</a:t>
          </a:r>
        </a:p>
      </dsp:txBody>
      <dsp:txXfrm>
        <a:off x="2487584" y="2721770"/>
        <a:ext cx="7462752" cy="595082"/>
      </dsp:txXfrm>
    </dsp:sp>
    <dsp:sp modelId="{ACA29BCE-A195-024F-BE7E-C4EB18D7F45D}">
      <dsp:nvSpPr>
        <dsp:cNvPr id="0" name=""/>
        <dsp:cNvSpPr/>
      </dsp:nvSpPr>
      <dsp:spPr>
        <a:xfrm rot="10800000">
          <a:off x="0" y="1815186"/>
          <a:ext cx="2487584" cy="9155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917" tIns="156464" rIns="17691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Slide 7 - 12</a:t>
          </a:r>
        </a:p>
      </dsp:txBody>
      <dsp:txXfrm rot="-10800000">
        <a:off x="0" y="1815186"/>
        <a:ext cx="2487584" cy="595082"/>
      </dsp:txXfrm>
    </dsp:sp>
    <dsp:sp modelId="{DF2141DF-3F77-0049-84C3-760B5A6BABDB}">
      <dsp:nvSpPr>
        <dsp:cNvPr id="0" name=""/>
        <dsp:cNvSpPr/>
      </dsp:nvSpPr>
      <dsp:spPr>
        <a:xfrm>
          <a:off x="2487584" y="1815186"/>
          <a:ext cx="7462752" cy="5950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80" tIns="254000" rIns="1513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 panose="020F0502020204030204" pitchFamily="34" charset="0"/>
            </a:rPr>
            <a:t>3.</a:t>
          </a:r>
          <a:r>
            <a:rPr lang="en-US" sz="2000" kern="1200" baseline="0" dirty="0">
              <a:latin typeface="+mn-lt"/>
              <a:cs typeface="Calibri" panose="020F0502020204030204" pitchFamily="34" charset="0"/>
            </a:rPr>
            <a:t> </a:t>
          </a:r>
          <a:r>
            <a:rPr lang="en-US" sz="2000" kern="1200" dirty="0">
              <a:latin typeface="+mn-lt"/>
              <a:cs typeface="Calibri" panose="020F0502020204030204" pitchFamily="34" charset="0"/>
            </a:rPr>
            <a:t>Modelling</a:t>
          </a:r>
        </a:p>
      </dsp:txBody>
      <dsp:txXfrm>
        <a:off x="2487584" y="1815186"/>
        <a:ext cx="7462752" cy="595082"/>
      </dsp:txXfrm>
    </dsp:sp>
    <dsp:sp modelId="{D9A82494-5440-DA4B-8284-502412AB7039}">
      <dsp:nvSpPr>
        <dsp:cNvPr id="0" name=""/>
        <dsp:cNvSpPr/>
      </dsp:nvSpPr>
      <dsp:spPr>
        <a:xfrm rot="10800000">
          <a:off x="0" y="908603"/>
          <a:ext cx="2487584" cy="9155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917" tIns="156464" rIns="17691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Slide 5 - 6</a:t>
          </a:r>
        </a:p>
      </dsp:txBody>
      <dsp:txXfrm rot="-10800000">
        <a:off x="0" y="908603"/>
        <a:ext cx="2487584" cy="595082"/>
      </dsp:txXfrm>
    </dsp:sp>
    <dsp:sp modelId="{524B753B-0187-B54D-92C5-9102E054CBDE}">
      <dsp:nvSpPr>
        <dsp:cNvPr id="0" name=""/>
        <dsp:cNvSpPr/>
      </dsp:nvSpPr>
      <dsp:spPr>
        <a:xfrm>
          <a:off x="2487584" y="908603"/>
          <a:ext cx="7462752" cy="5950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80" tIns="254000" rIns="1513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2. About The Data</a:t>
          </a:r>
          <a:endParaRPr lang="en-US" sz="2000" kern="1200" dirty="0">
            <a:latin typeface="+mn-lt"/>
          </a:endParaRPr>
        </a:p>
      </dsp:txBody>
      <dsp:txXfrm>
        <a:off x="2487584" y="908603"/>
        <a:ext cx="7462752" cy="595082"/>
      </dsp:txXfrm>
    </dsp:sp>
    <dsp:sp modelId="{E8EAE17B-F874-4C2C-9DC3-CB804EB4E62B}">
      <dsp:nvSpPr>
        <dsp:cNvPr id="0" name=""/>
        <dsp:cNvSpPr/>
      </dsp:nvSpPr>
      <dsp:spPr>
        <a:xfrm rot="10800000">
          <a:off x="0" y="2019"/>
          <a:ext cx="2487584" cy="9155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917" tIns="156464" rIns="176917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+mn-lt"/>
            </a:rPr>
            <a:t>Slide 3 - 4 </a:t>
          </a:r>
        </a:p>
      </dsp:txBody>
      <dsp:txXfrm rot="-10800000">
        <a:off x="0" y="2019"/>
        <a:ext cx="2487584" cy="595082"/>
      </dsp:txXfrm>
    </dsp:sp>
    <dsp:sp modelId="{990CDA6E-9FCA-42CB-9D5B-E8AAF4967771}">
      <dsp:nvSpPr>
        <dsp:cNvPr id="0" name=""/>
        <dsp:cNvSpPr/>
      </dsp:nvSpPr>
      <dsp:spPr>
        <a:xfrm>
          <a:off x="2487584" y="2019"/>
          <a:ext cx="7462752" cy="59508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80" tIns="254000" rIns="151380" bIns="2540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</a:rPr>
            <a:t>1. Objective</a:t>
          </a:r>
        </a:p>
      </dsp:txBody>
      <dsp:txXfrm>
        <a:off x="2487584" y="2019"/>
        <a:ext cx="7462752" cy="595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0EF4-B152-1E4A-9F37-19C2703D090B}">
      <dsp:nvSpPr>
        <dsp:cNvPr id="0" name=""/>
        <dsp:cNvSpPr/>
      </dsp:nvSpPr>
      <dsp:spPr>
        <a:xfrm>
          <a:off x="0" y="970"/>
          <a:ext cx="5530785" cy="13018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Kaggle dataset titled “CAPTCHA Images”. </a:t>
          </a:r>
        </a:p>
      </dsp:txBody>
      <dsp:txXfrm>
        <a:off x="63550" y="64520"/>
        <a:ext cx="5403685" cy="1174727"/>
      </dsp:txXfrm>
    </dsp:sp>
    <dsp:sp modelId="{008A9987-A5A8-B943-B673-39991F86522C}">
      <dsp:nvSpPr>
        <dsp:cNvPr id="0" name=""/>
        <dsp:cNvSpPr/>
      </dsp:nvSpPr>
      <dsp:spPr>
        <a:xfrm>
          <a:off x="0" y="1315046"/>
          <a:ext cx="5530785" cy="13018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Collection of 1070 CAPTCHA 200 X 50 PNG and JPG images. </a:t>
          </a:r>
        </a:p>
      </dsp:txBody>
      <dsp:txXfrm>
        <a:off x="63550" y="1378596"/>
        <a:ext cx="5403685" cy="1174727"/>
      </dsp:txXfrm>
    </dsp:sp>
    <dsp:sp modelId="{BD802F98-6297-3F4F-9C5C-16AA86639ED3}">
      <dsp:nvSpPr>
        <dsp:cNvPr id="0" name=""/>
        <dsp:cNvSpPr/>
      </dsp:nvSpPr>
      <dsp:spPr>
        <a:xfrm>
          <a:off x="0" y="2629121"/>
          <a:ext cx="5530785" cy="13018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Series of 5 letter strings that consist of alphanumeric characters that have noise applied to them like blurs, lines, and distortions. </a:t>
          </a:r>
        </a:p>
      </dsp:txBody>
      <dsp:txXfrm>
        <a:off x="63550" y="2692671"/>
        <a:ext cx="5403685" cy="1174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F52D1-4412-4FCA-97BC-8D13D56E3E50}">
      <dsp:nvSpPr>
        <dsp:cNvPr id="0" name=""/>
        <dsp:cNvSpPr/>
      </dsp:nvSpPr>
      <dsp:spPr>
        <a:xfrm>
          <a:off x="3341" y="1607"/>
          <a:ext cx="4480433" cy="193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>
              <a:latin typeface="+mn-lt"/>
            </a:rPr>
            <a:t>Normalization</a:t>
          </a:r>
        </a:p>
      </dsp:txBody>
      <dsp:txXfrm>
        <a:off x="60097" y="58363"/>
        <a:ext cx="4366921" cy="1824270"/>
      </dsp:txXfrm>
    </dsp:sp>
    <dsp:sp modelId="{229AD289-8014-4842-96E7-B8C32F5E7124}">
      <dsp:nvSpPr>
        <dsp:cNvPr id="0" name=""/>
        <dsp:cNvSpPr/>
      </dsp:nvSpPr>
      <dsp:spPr>
        <a:xfrm>
          <a:off x="3341" y="2194546"/>
          <a:ext cx="4480433" cy="193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>
              <a:latin typeface="+mn-lt"/>
            </a:rPr>
            <a:t> To standardize to  [0,1]</a:t>
          </a:r>
        </a:p>
      </dsp:txBody>
      <dsp:txXfrm>
        <a:off x="60097" y="2251302"/>
        <a:ext cx="4366921" cy="1824270"/>
      </dsp:txXfrm>
    </dsp:sp>
    <dsp:sp modelId="{2A55B216-7BE3-4D55-B805-3DB48FD9B3FF}">
      <dsp:nvSpPr>
        <dsp:cNvPr id="0" name=""/>
        <dsp:cNvSpPr/>
      </dsp:nvSpPr>
      <dsp:spPr>
        <a:xfrm>
          <a:off x="5236487" y="1607"/>
          <a:ext cx="4480433" cy="193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>
              <a:latin typeface="+mn-lt"/>
            </a:rPr>
            <a:t>One-hot Encoding</a:t>
          </a:r>
        </a:p>
      </dsp:txBody>
      <dsp:txXfrm>
        <a:off x="5293243" y="58363"/>
        <a:ext cx="4366921" cy="1824270"/>
      </dsp:txXfrm>
    </dsp:sp>
    <dsp:sp modelId="{3FC035E4-8869-4D82-86D6-AEB31AC2DB47}">
      <dsp:nvSpPr>
        <dsp:cNvPr id="0" name=""/>
        <dsp:cNvSpPr/>
      </dsp:nvSpPr>
      <dsp:spPr>
        <a:xfrm>
          <a:off x="5236487" y="2194546"/>
          <a:ext cx="4480433" cy="193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>
              <a:latin typeface="+mn-lt"/>
            </a:rPr>
            <a:t> To re-shape image labels</a:t>
          </a:r>
        </a:p>
      </dsp:txBody>
      <dsp:txXfrm>
        <a:off x="5293243" y="2251302"/>
        <a:ext cx="4366921" cy="1824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2852-04E0-4339-85C4-A39588264571}">
      <dsp:nvSpPr>
        <dsp:cNvPr id="0" name=""/>
        <dsp:cNvSpPr/>
      </dsp:nvSpPr>
      <dsp:spPr>
        <a:xfrm>
          <a:off x="745334" y="1452"/>
          <a:ext cx="954081" cy="260945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Input</a:t>
          </a:r>
        </a:p>
      </dsp:txBody>
      <dsp:txXfrm>
        <a:off x="752977" y="9095"/>
        <a:ext cx="938795" cy="245659"/>
      </dsp:txXfrm>
    </dsp:sp>
    <dsp:sp modelId="{FE051405-1D71-4B4E-9228-1D22B01FEE2D}">
      <dsp:nvSpPr>
        <dsp:cNvPr id="0" name=""/>
        <dsp:cNvSpPr/>
      </dsp:nvSpPr>
      <dsp:spPr>
        <a:xfrm rot="5400000">
          <a:off x="1173447" y="26892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78706"/>
        <a:ext cx="70455" cy="68498"/>
      </dsp:txXfrm>
    </dsp:sp>
    <dsp:sp modelId="{1E31EFFA-8656-49CA-91A0-A4AEEFE77BBE}">
      <dsp:nvSpPr>
        <dsp:cNvPr id="0" name=""/>
        <dsp:cNvSpPr/>
      </dsp:nvSpPr>
      <dsp:spPr>
        <a:xfrm>
          <a:off x="745334" y="39287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400513"/>
        <a:ext cx="938795" cy="245659"/>
      </dsp:txXfrm>
    </dsp:sp>
    <dsp:sp modelId="{11F2374D-7C1D-4CEE-BEE7-5BF9E7DFA116}">
      <dsp:nvSpPr>
        <dsp:cNvPr id="0" name=""/>
        <dsp:cNvSpPr/>
      </dsp:nvSpPr>
      <dsp:spPr>
        <a:xfrm rot="5400000">
          <a:off x="1173447" y="66033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670124"/>
        <a:ext cx="70455" cy="68498"/>
      </dsp:txXfrm>
    </dsp:sp>
    <dsp:sp modelId="{8F06E25A-2057-4A65-8B47-FD9D69130242}">
      <dsp:nvSpPr>
        <dsp:cNvPr id="0" name=""/>
        <dsp:cNvSpPr/>
      </dsp:nvSpPr>
      <dsp:spPr>
        <a:xfrm>
          <a:off x="745334" y="784288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791931"/>
        <a:ext cx="938795" cy="245659"/>
      </dsp:txXfrm>
    </dsp:sp>
    <dsp:sp modelId="{121A14D0-9902-48BF-BAF9-16CD685232CF}">
      <dsp:nvSpPr>
        <dsp:cNvPr id="0" name=""/>
        <dsp:cNvSpPr/>
      </dsp:nvSpPr>
      <dsp:spPr>
        <a:xfrm rot="5400000">
          <a:off x="1173447" y="105175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061542"/>
        <a:ext cx="70455" cy="68498"/>
      </dsp:txXfrm>
    </dsp:sp>
    <dsp:sp modelId="{4A172962-9082-4B4F-A021-E7E81F53EF1B}">
      <dsp:nvSpPr>
        <dsp:cNvPr id="0" name=""/>
        <dsp:cNvSpPr/>
      </dsp:nvSpPr>
      <dsp:spPr>
        <a:xfrm>
          <a:off x="745334" y="1175706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1183349"/>
        <a:ext cx="938795" cy="245659"/>
      </dsp:txXfrm>
    </dsp:sp>
    <dsp:sp modelId="{B0E9E183-D77C-4EA1-9A75-15CE87D0CFD1}">
      <dsp:nvSpPr>
        <dsp:cNvPr id="0" name=""/>
        <dsp:cNvSpPr/>
      </dsp:nvSpPr>
      <dsp:spPr>
        <a:xfrm rot="5400000">
          <a:off x="1173447" y="144317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452960"/>
        <a:ext cx="70455" cy="68498"/>
      </dsp:txXfrm>
    </dsp:sp>
    <dsp:sp modelId="{AE87511C-4271-4AB4-A73B-E89CC83836CA}">
      <dsp:nvSpPr>
        <dsp:cNvPr id="0" name=""/>
        <dsp:cNvSpPr/>
      </dsp:nvSpPr>
      <dsp:spPr>
        <a:xfrm>
          <a:off x="745334" y="1567124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- 0.2</a:t>
          </a:r>
        </a:p>
      </dsp:txBody>
      <dsp:txXfrm>
        <a:off x="752977" y="1574767"/>
        <a:ext cx="938795" cy="245659"/>
      </dsp:txXfrm>
    </dsp:sp>
    <dsp:sp modelId="{6F43A4CA-AC6C-4183-AA08-9E758833129C}">
      <dsp:nvSpPr>
        <dsp:cNvPr id="0" name=""/>
        <dsp:cNvSpPr/>
      </dsp:nvSpPr>
      <dsp:spPr>
        <a:xfrm rot="5400000">
          <a:off x="1173447" y="183459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844378"/>
        <a:ext cx="70455" cy="68498"/>
      </dsp:txXfrm>
    </dsp:sp>
    <dsp:sp modelId="{A45FC405-263D-487E-B68A-9925D1E065B4}">
      <dsp:nvSpPr>
        <dsp:cNvPr id="0" name=""/>
        <dsp:cNvSpPr/>
      </dsp:nvSpPr>
      <dsp:spPr>
        <a:xfrm>
          <a:off x="745334" y="195854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1966185"/>
        <a:ext cx="938795" cy="245659"/>
      </dsp:txXfrm>
    </dsp:sp>
    <dsp:sp modelId="{FE8A4F9A-1462-4185-A3EB-C02412303592}">
      <dsp:nvSpPr>
        <dsp:cNvPr id="0" name=""/>
        <dsp:cNvSpPr/>
      </dsp:nvSpPr>
      <dsp:spPr>
        <a:xfrm rot="5400000">
          <a:off x="1173447" y="222601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235796"/>
        <a:ext cx="70455" cy="68498"/>
      </dsp:txXfrm>
    </dsp:sp>
    <dsp:sp modelId="{34710BFA-156B-4D4E-BE7A-20420B7C95C2}">
      <dsp:nvSpPr>
        <dsp:cNvPr id="0" name=""/>
        <dsp:cNvSpPr/>
      </dsp:nvSpPr>
      <dsp:spPr>
        <a:xfrm>
          <a:off x="745334" y="234996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2357603"/>
        <a:ext cx="938795" cy="245659"/>
      </dsp:txXfrm>
    </dsp:sp>
    <dsp:sp modelId="{BDD1B4D1-CEA2-4233-AA42-258ABB4E2E57}">
      <dsp:nvSpPr>
        <dsp:cNvPr id="0" name=""/>
        <dsp:cNvSpPr/>
      </dsp:nvSpPr>
      <dsp:spPr>
        <a:xfrm rot="5400000">
          <a:off x="1173447" y="261742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627214"/>
        <a:ext cx="70455" cy="68498"/>
      </dsp:txXfrm>
    </dsp:sp>
    <dsp:sp modelId="{F8EFC0D9-B9C0-476E-806B-FB737C63AA8A}">
      <dsp:nvSpPr>
        <dsp:cNvPr id="0" name=""/>
        <dsp:cNvSpPr/>
      </dsp:nvSpPr>
      <dsp:spPr>
        <a:xfrm>
          <a:off x="745334" y="2741378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2749021"/>
        <a:ext cx="938795" cy="245659"/>
      </dsp:txXfrm>
    </dsp:sp>
    <dsp:sp modelId="{5E4E8B55-5D8D-4A0D-A144-34B97FA65AA5}">
      <dsp:nvSpPr>
        <dsp:cNvPr id="0" name=""/>
        <dsp:cNvSpPr/>
      </dsp:nvSpPr>
      <dsp:spPr>
        <a:xfrm rot="5400000">
          <a:off x="1173447" y="300884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018632"/>
        <a:ext cx="70455" cy="68498"/>
      </dsp:txXfrm>
    </dsp:sp>
    <dsp:sp modelId="{B39C5DA6-27E4-4190-AE0C-E086BF1F83C8}">
      <dsp:nvSpPr>
        <dsp:cNvPr id="0" name=""/>
        <dsp:cNvSpPr/>
      </dsp:nvSpPr>
      <dsp:spPr>
        <a:xfrm>
          <a:off x="745334" y="3132796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Droput</a:t>
          </a:r>
          <a:r>
            <a:rPr lang="en-US" sz="800" kern="1200"/>
            <a:t> – 0.2</a:t>
          </a:r>
        </a:p>
      </dsp:txBody>
      <dsp:txXfrm>
        <a:off x="752977" y="3140439"/>
        <a:ext cx="938795" cy="245659"/>
      </dsp:txXfrm>
    </dsp:sp>
    <dsp:sp modelId="{8ACA1728-B3DB-4395-9654-4A661C8A46C6}">
      <dsp:nvSpPr>
        <dsp:cNvPr id="0" name=""/>
        <dsp:cNvSpPr/>
      </dsp:nvSpPr>
      <dsp:spPr>
        <a:xfrm rot="5400000">
          <a:off x="1173447" y="340026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410050"/>
        <a:ext cx="70455" cy="68498"/>
      </dsp:txXfrm>
    </dsp:sp>
    <dsp:sp modelId="{E2340B22-57BC-466D-A767-BC44D44CE9CC}">
      <dsp:nvSpPr>
        <dsp:cNvPr id="0" name=""/>
        <dsp:cNvSpPr/>
      </dsp:nvSpPr>
      <dsp:spPr>
        <a:xfrm>
          <a:off x="745334" y="3524214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531857"/>
        <a:ext cx="938795" cy="245659"/>
      </dsp:txXfrm>
    </dsp:sp>
    <dsp:sp modelId="{BC8E494D-402C-496E-A54D-A2F53AD72AB9}">
      <dsp:nvSpPr>
        <dsp:cNvPr id="0" name=""/>
        <dsp:cNvSpPr/>
      </dsp:nvSpPr>
      <dsp:spPr>
        <a:xfrm rot="5400000">
          <a:off x="1173447" y="379168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801468"/>
        <a:ext cx="70455" cy="68498"/>
      </dsp:txXfrm>
    </dsp:sp>
    <dsp:sp modelId="{8B2A1B40-0AE6-463E-9894-08B213219207}">
      <dsp:nvSpPr>
        <dsp:cNvPr id="0" name=""/>
        <dsp:cNvSpPr/>
      </dsp:nvSpPr>
      <dsp:spPr>
        <a:xfrm>
          <a:off x="745334" y="391563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923275"/>
        <a:ext cx="938795" cy="245659"/>
      </dsp:txXfrm>
    </dsp:sp>
    <dsp:sp modelId="{F3E523ED-AB85-4BBC-9DD3-6FE97CC5E1F8}">
      <dsp:nvSpPr>
        <dsp:cNvPr id="0" name=""/>
        <dsp:cNvSpPr/>
      </dsp:nvSpPr>
      <dsp:spPr>
        <a:xfrm rot="5400000">
          <a:off x="1173447" y="418310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192886"/>
        <a:ext cx="70455" cy="68498"/>
      </dsp:txXfrm>
    </dsp:sp>
    <dsp:sp modelId="{95518C1F-E4DA-443C-A058-14A9217504CD}">
      <dsp:nvSpPr>
        <dsp:cNvPr id="0" name=""/>
        <dsp:cNvSpPr/>
      </dsp:nvSpPr>
      <dsp:spPr>
        <a:xfrm>
          <a:off x="745334" y="4307050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– 2,2</a:t>
          </a:r>
        </a:p>
      </dsp:txBody>
      <dsp:txXfrm>
        <a:off x="752977" y="4314693"/>
        <a:ext cx="938795" cy="245659"/>
      </dsp:txXfrm>
    </dsp:sp>
    <dsp:sp modelId="{0E4427DE-2F7C-4F56-848E-0CF49759DCC3}">
      <dsp:nvSpPr>
        <dsp:cNvPr id="0" name=""/>
        <dsp:cNvSpPr/>
      </dsp:nvSpPr>
      <dsp:spPr>
        <a:xfrm rot="5400000">
          <a:off x="1173447" y="457451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584304"/>
        <a:ext cx="70455" cy="68498"/>
      </dsp:txXfrm>
    </dsp:sp>
    <dsp:sp modelId="{2B24037B-D719-420C-B3FB-82BF4A407DE1}">
      <dsp:nvSpPr>
        <dsp:cNvPr id="0" name=""/>
        <dsp:cNvSpPr/>
      </dsp:nvSpPr>
      <dsp:spPr>
        <a:xfrm>
          <a:off x="745334" y="4698468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– 0.2</a:t>
          </a:r>
        </a:p>
      </dsp:txBody>
      <dsp:txXfrm>
        <a:off x="752977" y="4706111"/>
        <a:ext cx="938795" cy="245659"/>
      </dsp:txXfrm>
    </dsp:sp>
    <dsp:sp modelId="{046DDFA2-5622-4279-BC40-889F139D9B8F}">
      <dsp:nvSpPr>
        <dsp:cNvPr id="0" name=""/>
        <dsp:cNvSpPr/>
      </dsp:nvSpPr>
      <dsp:spPr>
        <a:xfrm rot="5400000">
          <a:off x="1173447" y="496593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975722"/>
        <a:ext cx="70455" cy="68498"/>
      </dsp:txXfrm>
    </dsp:sp>
    <dsp:sp modelId="{FF45FF01-56D1-43C9-908F-A698791703C8}">
      <dsp:nvSpPr>
        <dsp:cNvPr id="0" name=""/>
        <dsp:cNvSpPr/>
      </dsp:nvSpPr>
      <dsp:spPr>
        <a:xfrm>
          <a:off x="37415" y="5089886"/>
          <a:ext cx="2369919" cy="327327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Flatten</a:t>
          </a:r>
        </a:p>
      </dsp:txBody>
      <dsp:txXfrm>
        <a:off x="47002" y="5099473"/>
        <a:ext cx="2350745" cy="308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2852-04E0-4339-85C4-A39588264571}">
      <dsp:nvSpPr>
        <dsp:cNvPr id="0" name=""/>
        <dsp:cNvSpPr/>
      </dsp:nvSpPr>
      <dsp:spPr>
        <a:xfrm>
          <a:off x="745334" y="1452"/>
          <a:ext cx="954081" cy="260945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Input</a:t>
          </a:r>
        </a:p>
      </dsp:txBody>
      <dsp:txXfrm>
        <a:off x="752977" y="9095"/>
        <a:ext cx="938795" cy="245659"/>
      </dsp:txXfrm>
    </dsp:sp>
    <dsp:sp modelId="{FE051405-1D71-4B4E-9228-1D22B01FEE2D}">
      <dsp:nvSpPr>
        <dsp:cNvPr id="0" name=""/>
        <dsp:cNvSpPr/>
      </dsp:nvSpPr>
      <dsp:spPr>
        <a:xfrm rot="5400000">
          <a:off x="1173447" y="26892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78706"/>
        <a:ext cx="70455" cy="68498"/>
      </dsp:txXfrm>
    </dsp:sp>
    <dsp:sp modelId="{1E31EFFA-8656-49CA-91A0-A4AEEFE77BBE}">
      <dsp:nvSpPr>
        <dsp:cNvPr id="0" name=""/>
        <dsp:cNvSpPr/>
      </dsp:nvSpPr>
      <dsp:spPr>
        <a:xfrm>
          <a:off x="745334" y="39287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400513"/>
        <a:ext cx="938795" cy="245659"/>
      </dsp:txXfrm>
    </dsp:sp>
    <dsp:sp modelId="{11F2374D-7C1D-4CEE-BEE7-5BF9E7DFA116}">
      <dsp:nvSpPr>
        <dsp:cNvPr id="0" name=""/>
        <dsp:cNvSpPr/>
      </dsp:nvSpPr>
      <dsp:spPr>
        <a:xfrm rot="5400000">
          <a:off x="1173447" y="66033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670124"/>
        <a:ext cx="70455" cy="68498"/>
      </dsp:txXfrm>
    </dsp:sp>
    <dsp:sp modelId="{8F06E25A-2057-4A65-8B47-FD9D69130242}">
      <dsp:nvSpPr>
        <dsp:cNvPr id="0" name=""/>
        <dsp:cNvSpPr/>
      </dsp:nvSpPr>
      <dsp:spPr>
        <a:xfrm>
          <a:off x="745334" y="784288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791931"/>
        <a:ext cx="938795" cy="245659"/>
      </dsp:txXfrm>
    </dsp:sp>
    <dsp:sp modelId="{121A14D0-9902-48BF-BAF9-16CD685232CF}">
      <dsp:nvSpPr>
        <dsp:cNvPr id="0" name=""/>
        <dsp:cNvSpPr/>
      </dsp:nvSpPr>
      <dsp:spPr>
        <a:xfrm rot="5400000">
          <a:off x="1173447" y="105175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061542"/>
        <a:ext cx="70455" cy="68498"/>
      </dsp:txXfrm>
    </dsp:sp>
    <dsp:sp modelId="{4A172962-9082-4B4F-A021-E7E81F53EF1B}">
      <dsp:nvSpPr>
        <dsp:cNvPr id="0" name=""/>
        <dsp:cNvSpPr/>
      </dsp:nvSpPr>
      <dsp:spPr>
        <a:xfrm>
          <a:off x="745334" y="1175706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1183349"/>
        <a:ext cx="938795" cy="245659"/>
      </dsp:txXfrm>
    </dsp:sp>
    <dsp:sp modelId="{B0E9E183-D77C-4EA1-9A75-15CE87D0CFD1}">
      <dsp:nvSpPr>
        <dsp:cNvPr id="0" name=""/>
        <dsp:cNvSpPr/>
      </dsp:nvSpPr>
      <dsp:spPr>
        <a:xfrm rot="5400000">
          <a:off x="1173447" y="144317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452960"/>
        <a:ext cx="70455" cy="68498"/>
      </dsp:txXfrm>
    </dsp:sp>
    <dsp:sp modelId="{AE87511C-4271-4AB4-A73B-E89CC83836CA}">
      <dsp:nvSpPr>
        <dsp:cNvPr id="0" name=""/>
        <dsp:cNvSpPr/>
      </dsp:nvSpPr>
      <dsp:spPr>
        <a:xfrm>
          <a:off x="745334" y="1567124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- 0.2</a:t>
          </a:r>
        </a:p>
      </dsp:txBody>
      <dsp:txXfrm>
        <a:off x="752977" y="1574767"/>
        <a:ext cx="938795" cy="245659"/>
      </dsp:txXfrm>
    </dsp:sp>
    <dsp:sp modelId="{6F43A4CA-AC6C-4183-AA08-9E758833129C}">
      <dsp:nvSpPr>
        <dsp:cNvPr id="0" name=""/>
        <dsp:cNvSpPr/>
      </dsp:nvSpPr>
      <dsp:spPr>
        <a:xfrm rot="5400000">
          <a:off x="1173447" y="183459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844378"/>
        <a:ext cx="70455" cy="68498"/>
      </dsp:txXfrm>
    </dsp:sp>
    <dsp:sp modelId="{A45FC405-263D-487E-B68A-9925D1E065B4}">
      <dsp:nvSpPr>
        <dsp:cNvPr id="0" name=""/>
        <dsp:cNvSpPr/>
      </dsp:nvSpPr>
      <dsp:spPr>
        <a:xfrm>
          <a:off x="745334" y="195854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1966185"/>
        <a:ext cx="938795" cy="245659"/>
      </dsp:txXfrm>
    </dsp:sp>
    <dsp:sp modelId="{FE8A4F9A-1462-4185-A3EB-C02412303592}">
      <dsp:nvSpPr>
        <dsp:cNvPr id="0" name=""/>
        <dsp:cNvSpPr/>
      </dsp:nvSpPr>
      <dsp:spPr>
        <a:xfrm rot="5400000">
          <a:off x="1173447" y="222601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235796"/>
        <a:ext cx="70455" cy="68498"/>
      </dsp:txXfrm>
    </dsp:sp>
    <dsp:sp modelId="{34710BFA-156B-4D4E-BE7A-20420B7C95C2}">
      <dsp:nvSpPr>
        <dsp:cNvPr id="0" name=""/>
        <dsp:cNvSpPr/>
      </dsp:nvSpPr>
      <dsp:spPr>
        <a:xfrm>
          <a:off x="745334" y="234996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2357603"/>
        <a:ext cx="938795" cy="245659"/>
      </dsp:txXfrm>
    </dsp:sp>
    <dsp:sp modelId="{BDD1B4D1-CEA2-4233-AA42-258ABB4E2E57}">
      <dsp:nvSpPr>
        <dsp:cNvPr id="0" name=""/>
        <dsp:cNvSpPr/>
      </dsp:nvSpPr>
      <dsp:spPr>
        <a:xfrm rot="5400000">
          <a:off x="1173447" y="261742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627214"/>
        <a:ext cx="70455" cy="68498"/>
      </dsp:txXfrm>
    </dsp:sp>
    <dsp:sp modelId="{F8EFC0D9-B9C0-476E-806B-FB737C63AA8A}">
      <dsp:nvSpPr>
        <dsp:cNvPr id="0" name=""/>
        <dsp:cNvSpPr/>
      </dsp:nvSpPr>
      <dsp:spPr>
        <a:xfrm>
          <a:off x="745334" y="2741378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2749021"/>
        <a:ext cx="938795" cy="245659"/>
      </dsp:txXfrm>
    </dsp:sp>
    <dsp:sp modelId="{5E4E8B55-5D8D-4A0D-A144-34B97FA65AA5}">
      <dsp:nvSpPr>
        <dsp:cNvPr id="0" name=""/>
        <dsp:cNvSpPr/>
      </dsp:nvSpPr>
      <dsp:spPr>
        <a:xfrm rot="5400000">
          <a:off x="1173447" y="300884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018632"/>
        <a:ext cx="70455" cy="68498"/>
      </dsp:txXfrm>
    </dsp:sp>
    <dsp:sp modelId="{B39C5DA6-27E4-4190-AE0C-E086BF1F83C8}">
      <dsp:nvSpPr>
        <dsp:cNvPr id="0" name=""/>
        <dsp:cNvSpPr/>
      </dsp:nvSpPr>
      <dsp:spPr>
        <a:xfrm>
          <a:off x="745334" y="3132796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Droput</a:t>
          </a:r>
          <a:r>
            <a:rPr lang="en-US" sz="800" kern="1200"/>
            <a:t> – 0.2</a:t>
          </a:r>
        </a:p>
      </dsp:txBody>
      <dsp:txXfrm>
        <a:off x="752977" y="3140439"/>
        <a:ext cx="938795" cy="245659"/>
      </dsp:txXfrm>
    </dsp:sp>
    <dsp:sp modelId="{8ACA1728-B3DB-4395-9654-4A661C8A46C6}">
      <dsp:nvSpPr>
        <dsp:cNvPr id="0" name=""/>
        <dsp:cNvSpPr/>
      </dsp:nvSpPr>
      <dsp:spPr>
        <a:xfrm rot="5400000">
          <a:off x="1173447" y="340026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410050"/>
        <a:ext cx="70455" cy="68498"/>
      </dsp:txXfrm>
    </dsp:sp>
    <dsp:sp modelId="{E2340B22-57BC-466D-A767-BC44D44CE9CC}">
      <dsp:nvSpPr>
        <dsp:cNvPr id="0" name=""/>
        <dsp:cNvSpPr/>
      </dsp:nvSpPr>
      <dsp:spPr>
        <a:xfrm>
          <a:off x="745334" y="3524214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531857"/>
        <a:ext cx="938795" cy="245659"/>
      </dsp:txXfrm>
    </dsp:sp>
    <dsp:sp modelId="{BC8E494D-402C-496E-A54D-A2F53AD72AB9}">
      <dsp:nvSpPr>
        <dsp:cNvPr id="0" name=""/>
        <dsp:cNvSpPr/>
      </dsp:nvSpPr>
      <dsp:spPr>
        <a:xfrm rot="5400000">
          <a:off x="1173447" y="379168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801468"/>
        <a:ext cx="70455" cy="68498"/>
      </dsp:txXfrm>
    </dsp:sp>
    <dsp:sp modelId="{8B2A1B40-0AE6-463E-9894-08B213219207}">
      <dsp:nvSpPr>
        <dsp:cNvPr id="0" name=""/>
        <dsp:cNvSpPr/>
      </dsp:nvSpPr>
      <dsp:spPr>
        <a:xfrm>
          <a:off x="745334" y="391563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923275"/>
        <a:ext cx="938795" cy="245659"/>
      </dsp:txXfrm>
    </dsp:sp>
    <dsp:sp modelId="{F3E523ED-AB85-4BBC-9DD3-6FE97CC5E1F8}">
      <dsp:nvSpPr>
        <dsp:cNvPr id="0" name=""/>
        <dsp:cNvSpPr/>
      </dsp:nvSpPr>
      <dsp:spPr>
        <a:xfrm rot="5400000">
          <a:off x="1173447" y="418310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192886"/>
        <a:ext cx="70455" cy="68498"/>
      </dsp:txXfrm>
    </dsp:sp>
    <dsp:sp modelId="{95518C1F-E4DA-443C-A058-14A9217504CD}">
      <dsp:nvSpPr>
        <dsp:cNvPr id="0" name=""/>
        <dsp:cNvSpPr/>
      </dsp:nvSpPr>
      <dsp:spPr>
        <a:xfrm>
          <a:off x="745334" y="4307050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– 2,2</a:t>
          </a:r>
        </a:p>
      </dsp:txBody>
      <dsp:txXfrm>
        <a:off x="752977" y="4314693"/>
        <a:ext cx="938795" cy="245659"/>
      </dsp:txXfrm>
    </dsp:sp>
    <dsp:sp modelId="{0E4427DE-2F7C-4F56-848E-0CF49759DCC3}">
      <dsp:nvSpPr>
        <dsp:cNvPr id="0" name=""/>
        <dsp:cNvSpPr/>
      </dsp:nvSpPr>
      <dsp:spPr>
        <a:xfrm rot="5400000">
          <a:off x="1173447" y="457451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584304"/>
        <a:ext cx="70455" cy="68498"/>
      </dsp:txXfrm>
    </dsp:sp>
    <dsp:sp modelId="{2B24037B-D719-420C-B3FB-82BF4A407DE1}">
      <dsp:nvSpPr>
        <dsp:cNvPr id="0" name=""/>
        <dsp:cNvSpPr/>
      </dsp:nvSpPr>
      <dsp:spPr>
        <a:xfrm>
          <a:off x="745334" y="4698468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– 0.2</a:t>
          </a:r>
        </a:p>
      </dsp:txBody>
      <dsp:txXfrm>
        <a:off x="752977" y="4706111"/>
        <a:ext cx="938795" cy="245659"/>
      </dsp:txXfrm>
    </dsp:sp>
    <dsp:sp modelId="{046DDFA2-5622-4279-BC40-889F139D9B8F}">
      <dsp:nvSpPr>
        <dsp:cNvPr id="0" name=""/>
        <dsp:cNvSpPr/>
      </dsp:nvSpPr>
      <dsp:spPr>
        <a:xfrm rot="5400000">
          <a:off x="1173447" y="496593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975722"/>
        <a:ext cx="70455" cy="68498"/>
      </dsp:txXfrm>
    </dsp:sp>
    <dsp:sp modelId="{FF45FF01-56D1-43C9-908F-A698791703C8}">
      <dsp:nvSpPr>
        <dsp:cNvPr id="0" name=""/>
        <dsp:cNvSpPr/>
      </dsp:nvSpPr>
      <dsp:spPr>
        <a:xfrm>
          <a:off x="37415" y="5089886"/>
          <a:ext cx="2369919" cy="327327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Flatten</a:t>
          </a:r>
        </a:p>
      </dsp:txBody>
      <dsp:txXfrm>
        <a:off x="47002" y="5099473"/>
        <a:ext cx="2350745" cy="308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2852-04E0-4339-85C4-A39588264571}">
      <dsp:nvSpPr>
        <dsp:cNvPr id="0" name=""/>
        <dsp:cNvSpPr/>
      </dsp:nvSpPr>
      <dsp:spPr>
        <a:xfrm>
          <a:off x="745334" y="1452"/>
          <a:ext cx="954081" cy="260945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Input</a:t>
          </a:r>
        </a:p>
      </dsp:txBody>
      <dsp:txXfrm>
        <a:off x="752977" y="9095"/>
        <a:ext cx="938795" cy="245659"/>
      </dsp:txXfrm>
    </dsp:sp>
    <dsp:sp modelId="{FE051405-1D71-4B4E-9228-1D22B01FEE2D}">
      <dsp:nvSpPr>
        <dsp:cNvPr id="0" name=""/>
        <dsp:cNvSpPr/>
      </dsp:nvSpPr>
      <dsp:spPr>
        <a:xfrm rot="5400000">
          <a:off x="1173447" y="26892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78706"/>
        <a:ext cx="70455" cy="68498"/>
      </dsp:txXfrm>
    </dsp:sp>
    <dsp:sp modelId="{1E31EFFA-8656-49CA-91A0-A4AEEFE77BBE}">
      <dsp:nvSpPr>
        <dsp:cNvPr id="0" name=""/>
        <dsp:cNvSpPr/>
      </dsp:nvSpPr>
      <dsp:spPr>
        <a:xfrm>
          <a:off x="745334" y="39287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400513"/>
        <a:ext cx="938795" cy="245659"/>
      </dsp:txXfrm>
    </dsp:sp>
    <dsp:sp modelId="{11F2374D-7C1D-4CEE-BEE7-5BF9E7DFA116}">
      <dsp:nvSpPr>
        <dsp:cNvPr id="0" name=""/>
        <dsp:cNvSpPr/>
      </dsp:nvSpPr>
      <dsp:spPr>
        <a:xfrm rot="5400000">
          <a:off x="1173447" y="66033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670124"/>
        <a:ext cx="70455" cy="68498"/>
      </dsp:txXfrm>
    </dsp:sp>
    <dsp:sp modelId="{8F06E25A-2057-4A65-8B47-FD9D69130242}">
      <dsp:nvSpPr>
        <dsp:cNvPr id="0" name=""/>
        <dsp:cNvSpPr/>
      </dsp:nvSpPr>
      <dsp:spPr>
        <a:xfrm>
          <a:off x="745334" y="784288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16</a:t>
          </a:r>
        </a:p>
      </dsp:txBody>
      <dsp:txXfrm>
        <a:off x="752977" y="791931"/>
        <a:ext cx="938795" cy="245659"/>
      </dsp:txXfrm>
    </dsp:sp>
    <dsp:sp modelId="{121A14D0-9902-48BF-BAF9-16CD685232CF}">
      <dsp:nvSpPr>
        <dsp:cNvPr id="0" name=""/>
        <dsp:cNvSpPr/>
      </dsp:nvSpPr>
      <dsp:spPr>
        <a:xfrm rot="5400000">
          <a:off x="1173447" y="105175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061542"/>
        <a:ext cx="70455" cy="68498"/>
      </dsp:txXfrm>
    </dsp:sp>
    <dsp:sp modelId="{4A172962-9082-4B4F-A021-E7E81F53EF1B}">
      <dsp:nvSpPr>
        <dsp:cNvPr id="0" name=""/>
        <dsp:cNvSpPr/>
      </dsp:nvSpPr>
      <dsp:spPr>
        <a:xfrm>
          <a:off x="745334" y="1175706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1183349"/>
        <a:ext cx="938795" cy="245659"/>
      </dsp:txXfrm>
    </dsp:sp>
    <dsp:sp modelId="{B0E9E183-D77C-4EA1-9A75-15CE87D0CFD1}">
      <dsp:nvSpPr>
        <dsp:cNvPr id="0" name=""/>
        <dsp:cNvSpPr/>
      </dsp:nvSpPr>
      <dsp:spPr>
        <a:xfrm rot="5400000">
          <a:off x="1173447" y="144317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452960"/>
        <a:ext cx="70455" cy="68498"/>
      </dsp:txXfrm>
    </dsp:sp>
    <dsp:sp modelId="{AE87511C-4271-4AB4-A73B-E89CC83836CA}">
      <dsp:nvSpPr>
        <dsp:cNvPr id="0" name=""/>
        <dsp:cNvSpPr/>
      </dsp:nvSpPr>
      <dsp:spPr>
        <a:xfrm>
          <a:off x="745334" y="1567124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- 0.2</a:t>
          </a:r>
        </a:p>
      </dsp:txBody>
      <dsp:txXfrm>
        <a:off x="752977" y="1574767"/>
        <a:ext cx="938795" cy="245659"/>
      </dsp:txXfrm>
    </dsp:sp>
    <dsp:sp modelId="{6F43A4CA-AC6C-4183-AA08-9E758833129C}">
      <dsp:nvSpPr>
        <dsp:cNvPr id="0" name=""/>
        <dsp:cNvSpPr/>
      </dsp:nvSpPr>
      <dsp:spPr>
        <a:xfrm rot="5400000">
          <a:off x="1173447" y="183459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1844378"/>
        <a:ext cx="70455" cy="68498"/>
      </dsp:txXfrm>
    </dsp:sp>
    <dsp:sp modelId="{A45FC405-263D-487E-B68A-9925D1E065B4}">
      <dsp:nvSpPr>
        <dsp:cNvPr id="0" name=""/>
        <dsp:cNvSpPr/>
      </dsp:nvSpPr>
      <dsp:spPr>
        <a:xfrm>
          <a:off x="745334" y="195854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1966185"/>
        <a:ext cx="938795" cy="245659"/>
      </dsp:txXfrm>
    </dsp:sp>
    <dsp:sp modelId="{FE8A4F9A-1462-4185-A3EB-C02412303592}">
      <dsp:nvSpPr>
        <dsp:cNvPr id="0" name=""/>
        <dsp:cNvSpPr/>
      </dsp:nvSpPr>
      <dsp:spPr>
        <a:xfrm rot="5400000">
          <a:off x="1173447" y="222601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235796"/>
        <a:ext cx="70455" cy="68498"/>
      </dsp:txXfrm>
    </dsp:sp>
    <dsp:sp modelId="{34710BFA-156B-4D4E-BE7A-20420B7C95C2}">
      <dsp:nvSpPr>
        <dsp:cNvPr id="0" name=""/>
        <dsp:cNvSpPr/>
      </dsp:nvSpPr>
      <dsp:spPr>
        <a:xfrm>
          <a:off x="745334" y="2349960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32</a:t>
          </a:r>
        </a:p>
      </dsp:txBody>
      <dsp:txXfrm>
        <a:off x="752977" y="2357603"/>
        <a:ext cx="938795" cy="245659"/>
      </dsp:txXfrm>
    </dsp:sp>
    <dsp:sp modelId="{BDD1B4D1-CEA2-4233-AA42-258ABB4E2E57}">
      <dsp:nvSpPr>
        <dsp:cNvPr id="0" name=""/>
        <dsp:cNvSpPr/>
      </dsp:nvSpPr>
      <dsp:spPr>
        <a:xfrm rot="5400000">
          <a:off x="1173447" y="261742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2627214"/>
        <a:ext cx="70455" cy="68498"/>
      </dsp:txXfrm>
    </dsp:sp>
    <dsp:sp modelId="{F8EFC0D9-B9C0-476E-806B-FB737C63AA8A}">
      <dsp:nvSpPr>
        <dsp:cNvPr id="0" name=""/>
        <dsp:cNvSpPr/>
      </dsp:nvSpPr>
      <dsp:spPr>
        <a:xfrm>
          <a:off x="745334" y="2741378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- 2,2</a:t>
          </a:r>
        </a:p>
      </dsp:txBody>
      <dsp:txXfrm>
        <a:off x="752977" y="2749021"/>
        <a:ext cx="938795" cy="245659"/>
      </dsp:txXfrm>
    </dsp:sp>
    <dsp:sp modelId="{5E4E8B55-5D8D-4A0D-A144-34B97FA65AA5}">
      <dsp:nvSpPr>
        <dsp:cNvPr id="0" name=""/>
        <dsp:cNvSpPr/>
      </dsp:nvSpPr>
      <dsp:spPr>
        <a:xfrm rot="5400000">
          <a:off x="1173447" y="300884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018632"/>
        <a:ext cx="70455" cy="68498"/>
      </dsp:txXfrm>
    </dsp:sp>
    <dsp:sp modelId="{B39C5DA6-27E4-4190-AE0C-E086BF1F83C8}">
      <dsp:nvSpPr>
        <dsp:cNvPr id="0" name=""/>
        <dsp:cNvSpPr/>
      </dsp:nvSpPr>
      <dsp:spPr>
        <a:xfrm>
          <a:off x="745334" y="3132796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Droput</a:t>
          </a:r>
          <a:r>
            <a:rPr lang="en-US" sz="800" kern="1200"/>
            <a:t> – 0.3</a:t>
          </a:r>
        </a:p>
      </dsp:txBody>
      <dsp:txXfrm>
        <a:off x="752977" y="3140439"/>
        <a:ext cx="938795" cy="245659"/>
      </dsp:txXfrm>
    </dsp:sp>
    <dsp:sp modelId="{8ACA1728-B3DB-4395-9654-4A661C8A46C6}">
      <dsp:nvSpPr>
        <dsp:cNvPr id="0" name=""/>
        <dsp:cNvSpPr/>
      </dsp:nvSpPr>
      <dsp:spPr>
        <a:xfrm rot="5400000">
          <a:off x="1173447" y="3400265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410050"/>
        <a:ext cx="70455" cy="68498"/>
      </dsp:txXfrm>
    </dsp:sp>
    <dsp:sp modelId="{E2340B22-57BC-466D-A767-BC44D44CE9CC}">
      <dsp:nvSpPr>
        <dsp:cNvPr id="0" name=""/>
        <dsp:cNvSpPr/>
      </dsp:nvSpPr>
      <dsp:spPr>
        <a:xfrm>
          <a:off x="745334" y="3524214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531857"/>
        <a:ext cx="938795" cy="245659"/>
      </dsp:txXfrm>
    </dsp:sp>
    <dsp:sp modelId="{BC8E494D-402C-496E-A54D-A2F53AD72AB9}">
      <dsp:nvSpPr>
        <dsp:cNvPr id="0" name=""/>
        <dsp:cNvSpPr/>
      </dsp:nvSpPr>
      <dsp:spPr>
        <a:xfrm rot="5400000">
          <a:off x="1173447" y="3791683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3801468"/>
        <a:ext cx="70455" cy="68498"/>
      </dsp:txXfrm>
    </dsp:sp>
    <dsp:sp modelId="{8B2A1B40-0AE6-463E-9894-08B213219207}">
      <dsp:nvSpPr>
        <dsp:cNvPr id="0" name=""/>
        <dsp:cNvSpPr/>
      </dsp:nvSpPr>
      <dsp:spPr>
        <a:xfrm>
          <a:off x="745334" y="3915632"/>
          <a:ext cx="954081" cy="26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3x3 Convolution – 64</a:t>
          </a:r>
        </a:p>
      </dsp:txBody>
      <dsp:txXfrm>
        <a:off x="752977" y="3923275"/>
        <a:ext cx="938795" cy="245659"/>
      </dsp:txXfrm>
    </dsp:sp>
    <dsp:sp modelId="{F3E523ED-AB85-4BBC-9DD3-6FE97CC5E1F8}">
      <dsp:nvSpPr>
        <dsp:cNvPr id="0" name=""/>
        <dsp:cNvSpPr/>
      </dsp:nvSpPr>
      <dsp:spPr>
        <a:xfrm rot="5400000">
          <a:off x="1173447" y="4183101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192886"/>
        <a:ext cx="70455" cy="68498"/>
      </dsp:txXfrm>
    </dsp:sp>
    <dsp:sp modelId="{95518C1F-E4DA-443C-A058-14A9217504CD}">
      <dsp:nvSpPr>
        <dsp:cNvPr id="0" name=""/>
        <dsp:cNvSpPr/>
      </dsp:nvSpPr>
      <dsp:spPr>
        <a:xfrm>
          <a:off x="745334" y="4307050"/>
          <a:ext cx="954081" cy="2609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err="1"/>
            <a:t>MaxPool</a:t>
          </a:r>
          <a:r>
            <a:rPr lang="en-US" sz="800" kern="1200"/>
            <a:t> – 2,2</a:t>
          </a:r>
        </a:p>
      </dsp:txBody>
      <dsp:txXfrm>
        <a:off x="752977" y="4314693"/>
        <a:ext cx="938795" cy="245659"/>
      </dsp:txXfrm>
    </dsp:sp>
    <dsp:sp modelId="{0E4427DE-2F7C-4F56-848E-0CF49759DCC3}">
      <dsp:nvSpPr>
        <dsp:cNvPr id="0" name=""/>
        <dsp:cNvSpPr/>
      </dsp:nvSpPr>
      <dsp:spPr>
        <a:xfrm rot="5400000">
          <a:off x="1173447" y="4574519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584304"/>
        <a:ext cx="70455" cy="68498"/>
      </dsp:txXfrm>
    </dsp:sp>
    <dsp:sp modelId="{2B24037B-D719-420C-B3FB-82BF4A407DE1}">
      <dsp:nvSpPr>
        <dsp:cNvPr id="0" name=""/>
        <dsp:cNvSpPr/>
      </dsp:nvSpPr>
      <dsp:spPr>
        <a:xfrm>
          <a:off x="745334" y="4698468"/>
          <a:ext cx="954081" cy="260945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– 0.4</a:t>
          </a:r>
        </a:p>
      </dsp:txBody>
      <dsp:txXfrm>
        <a:off x="752977" y="4706111"/>
        <a:ext cx="938795" cy="245659"/>
      </dsp:txXfrm>
    </dsp:sp>
    <dsp:sp modelId="{046DDFA2-5622-4279-BC40-889F139D9B8F}">
      <dsp:nvSpPr>
        <dsp:cNvPr id="0" name=""/>
        <dsp:cNvSpPr/>
      </dsp:nvSpPr>
      <dsp:spPr>
        <a:xfrm rot="5400000">
          <a:off x="1173447" y="4965937"/>
          <a:ext cx="97854" cy="117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187147" y="4975722"/>
        <a:ext cx="70455" cy="68498"/>
      </dsp:txXfrm>
    </dsp:sp>
    <dsp:sp modelId="{FF45FF01-56D1-43C9-908F-A698791703C8}">
      <dsp:nvSpPr>
        <dsp:cNvPr id="0" name=""/>
        <dsp:cNvSpPr/>
      </dsp:nvSpPr>
      <dsp:spPr>
        <a:xfrm>
          <a:off x="37415" y="5089886"/>
          <a:ext cx="2369919" cy="327327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Flatten</a:t>
          </a:r>
        </a:p>
      </dsp:txBody>
      <dsp:txXfrm>
        <a:off x="47002" y="5099473"/>
        <a:ext cx="2350745" cy="3081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2852-04E0-4339-85C4-A39588264571}">
      <dsp:nvSpPr>
        <dsp:cNvPr id="0" name=""/>
        <dsp:cNvSpPr/>
      </dsp:nvSpPr>
      <dsp:spPr>
        <a:xfrm>
          <a:off x="1328474" y="1473"/>
          <a:ext cx="756048" cy="206782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Input</a:t>
          </a:r>
        </a:p>
      </dsp:txBody>
      <dsp:txXfrm>
        <a:off x="1334530" y="7529"/>
        <a:ext cx="743936" cy="194670"/>
      </dsp:txXfrm>
    </dsp:sp>
    <dsp:sp modelId="{FE051405-1D71-4B4E-9228-1D22B01FEE2D}">
      <dsp:nvSpPr>
        <dsp:cNvPr id="0" name=""/>
        <dsp:cNvSpPr/>
      </dsp:nvSpPr>
      <dsp:spPr>
        <a:xfrm rot="5400000">
          <a:off x="1667727" y="213425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221180"/>
        <a:ext cx="55832" cy="54280"/>
      </dsp:txXfrm>
    </dsp:sp>
    <dsp:sp modelId="{1E31EFFA-8656-49CA-91A0-A4AEEFE77BBE}">
      <dsp:nvSpPr>
        <dsp:cNvPr id="0" name=""/>
        <dsp:cNvSpPr/>
      </dsp:nvSpPr>
      <dsp:spPr>
        <a:xfrm>
          <a:off x="1328474" y="311647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16</a:t>
          </a:r>
        </a:p>
      </dsp:txBody>
      <dsp:txXfrm>
        <a:off x="1334530" y="317703"/>
        <a:ext cx="743936" cy="194670"/>
      </dsp:txXfrm>
    </dsp:sp>
    <dsp:sp modelId="{11F2374D-7C1D-4CEE-BEE7-5BF9E7DFA116}">
      <dsp:nvSpPr>
        <dsp:cNvPr id="0" name=""/>
        <dsp:cNvSpPr/>
      </dsp:nvSpPr>
      <dsp:spPr>
        <a:xfrm rot="5400000">
          <a:off x="1667727" y="523599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531354"/>
        <a:ext cx="55832" cy="54280"/>
      </dsp:txXfrm>
    </dsp:sp>
    <dsp:sp modelId="{8F06E25A-2057-4A65-8B47-FD9D69130242}">
      <dsp:nvSpPr>
        <dsp:cNvPr id="0" name=""/>
        <dsp:cNvSpPr/>
      </dsp:nvSpPr>
      <dsp:spPr>
        <a:xfrm>
          <a:off x="1328474" y="621821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16</a:t>
          </a:r>
        </a:p>
      </dsp:txBody>
      <dsp:txXfrm>
        <a:off x="1334530" y="627877"/>
        <a:ext cx="743936" cy="194670"/>
      </dsp:txXfrm>
    </dsp:sp>
    <dsp:sp modelId="{121A14D0-9902-48BF-BAF9-16CD685232CF}">
      <dsp:nvSpPr>
        <dsp:cNvPr id="0" name=""/>
        <dsp:cNvSpPr/>
      </dsp:nvSpPr>
      <dsp:spPr>
        <a:xfrm rot="5400000">
          <a:off x="1667727" y="833773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841528"/>
        <a:ext cx="55832" cy="54280"/>
      </dsp:txXfrm>
    </dsp:sp>
    <dsp:sp modelId="{4A172962-9082-4B4F-A021-E7E81F53EF1B}">
      <dsp:nvSpPr>
        <dsp:cNvPr id="0" name=""/>
        <dsp:cNvSpPr/>
      </dsp:nvSpPr>
      <dsp:spPr>
        <a:xfrm>
          <a:off x="1328474" y="931994"/>
          <a:ext cx="756048" cy="2067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MaxPool</a:t>
          </a:r>
          <a:r>
            <a:rPr lang="en-US" sz="600" kern="1200"/>
            <a:t> - 2,2</a:t>
          </a:r>
        </a:p>
      </dsp:txBody>
      <dsp:txXfrm>
        <a:off x="1334530" y="938050"/>
        <a:ext cx="743936" cy="194670"/>
      </dsp:txXfrm>
    </dsp:sp>
    <dsp:sp modelId="{B0E9E183-D77C-4EA1-9A75-15CE87D0CFD1}">
      <dsp:nvSpPr>
        <dsp:cNvPr id="0" name=""/>
        <dsp:cNvSpPr/>
      </dsp:nvSpPr>
      <dsp:spPr>
        <a:xfrm rot="5400000">
          <a:off x="1667727" y="1143947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1151702"/>
        <a:ext cx="55832" cy="54280"/>
      </dsp:txXfrm>
    </dsp:sp>
    <dsp:sp modelId="{AE87511C-4271-4AB4-A73B-E89CC83836CA}">
      <dsp:nvSpPr>
        <dsp:cNvPr id="0" name=""/>
        <dsp:cNvSpPr/>
      </dsp:nvSpPr>
      <dsp:spPr>
        <a:xfrm>
          <a:off x="1328474" y="1242168"/>
          <a:ext cx="756048" cy="20678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Dropout - 0.2</a:t>
          </a:r>
        </a:p>
      </dsp:txBody>
      <dsp:txXfrm>
        <a:off x="1334530" y="1248224"/>
        <a:ext cx="743936" cy="194670"/>
      </dsp:txXfrm>
    </dsp:sp>
    <dsp:sp modelId="{6F43A4CA-AC6C-4183-AA08-9E758833129C}">
      <dsp:nvSpPr>
        <dsp:cNvPr id="0" name=""/>
        <dsp:cNvSpPr/>
      </dsp:nvSpPr>
      <dsp:spPr>
        <a:xfrm rot="5400000">
          <a:off x="1667727" y="1454121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1461876"/>
        <a:ext cx="55832" cy="54280"/>
      </dsp:txXfrm>
    </dsp:sp>
    <dsp:sp modelId="{A45FC405-263D-487E-B68A-9925D1E065B4}">
      <dsp:nvSpPr>
        <dsp:cNvPr id="0" name=""/>
        <dsp:cNvSpPr/>
      </dsp:nvSpPr>
      <dsp:spPr>
        <a:xfrm>
          <a:off x="1328474" y="1552342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32</a:t>
          </a:r>
        </a:p>
      </dsp:txBody>
      <dsp:txXfrm>
        <a:off x="1334530" y="1558398"/>
        <a:ext cx="743936" cy="194670"/>
      </dsp:txXfrm>
    </dsp:sp>
    <dsp:sp modelId="{FE8A4F9A-1462-4185-A3EB-C02412303592}">
      <dsp:nvSpPr>
        <dsp:cNvPr id="0" name=""/>
        <dsp:cNvSpPr/>
      </dsp:nvSpPr>
      <dsp:spPr>
        <a:xfrm rot="5400000">
          <a:off x="1667727" y="1764294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1772049"/>
        <a:ext cx="55832" cy="54280"/>
      </dsp:txXfrm>
    </dsp:sp>
    <dsp:sp modelId="{34710BFA-156B-4D4E-BE7A-20420B7C95C2}">
      <dsp:nvSpPr>
        <dsp:cNvPr id="0" name=""/>
        <dsp:cNvSpPr/>
      </dsp:nvSpPr>
      <dsp:spPr>
        <a:xfrm>
          <a:off x="1328474" y="1862516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32</a:t>
          </a:r>
        </a:p>
      </dsp:txBody>
      <dsp:txXfrm>
        <a:off x="1334530" y="1868572"/>
        <a:ext cx="743936" cy="194670"/>
      </dsp:txXfrm>
    </dsp:sp>
    <dsp:sp modelId="{BDD1B4D1-CEA2-4233-AA42-258ABB4E2E57}">
      <dsp:nvSpPr>
        <dsp:cNvPr id="0" name=""/>
        <dsp:cNvSpPr/>
      </dsp:nvSpPr>
      <dsp:spPr>
        <a:xfrm rot="5400000">
          <a:off x="1667727" y="2074468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2082223"/>
        <a:ext cx="55832" cy="54280"/>
      </dsp:txXfrm>
    </dsp:sp>
    <dsp:sp modelId="{F8EFC0D9-B9C0-476E-806B-FB737C63AA8A}">
      <dsp:nvSpPr>
        <dsp:cNvPr id="0" name=""/>
        <dsp:cNvSpPr/>
      </dsp:nvSpPr>
      <dsp:spPr>
        <a:xfrm>
          <a:off x="1328474" y="2172690"/>
          <a:ext cx="756048" cy="2067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MaxPool</a:t>
          </a:r>
          <a:r>
            <a:rPr lang="en-US" sz="600" kern="1200"/>
            <a:t> - 2,2</a:t>
          </a:r>
        </a:p>
      </dsp:txBody>
      <dsp:txXfrm>
        <a:off x="1334530" y="2178746"/>
        <a:ext cx="743936" cy="194670"/>
      </dsp:txXfrm>
    </dsp:sp>
    <dsp:sp modelId="{5E4E8B55-5D8D-4A0D-A144-34B97FA65AA5}">
      <dsp:nvSpPr>
        <dsp:cNvPr id="0" name=""/>
        <dsp:cNvSpPr/>
      </dsp:nvSpPr>
      <dsp:spPr>
        <a:xfrm rot="5400000">
          <a:off x="1667727" y="2384642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2392397"/>
        <a:ext cx="55832" cy="54280"/>
      </dsp:txXfrm>
    </dsp:sp>
    <dsp:sp modelId="{B39C5DA6-27E4-4190-AE0C-E086BF1F83C8}">
      <dsp:nvSpPr>
        <dsp:cNvPr id="0" name=""/>
        <dsp:cNvSpPr/>
      </dsp:nvSpPr>
      <dsp:spPr>
        <a:xfrm>
          <a:off x="1328474" y="2482864"/>
          <a:ext cx="756048" cy="20678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Droput</a:t>
          </a:r>
          <a:r>
            <a:rPr lang="en-US" sz="600" kern="1200"/>
            <a:t> – 0.3</a:t>
          </a:r>
        </a:p>
      </dsp:txBody>
      <dsp:txXfrm>
        <a:off x="1334530" y="2488920"/>
        <a:ext cx="743936" cy="194670"/>
      </dsp:txXfrm>
    </dsp:sp>
    <dsp:sp modelId="{8ACA1728-B3DB-4395-9654-4A661C8A46C6}">
      <dsp:nvSpPr>
        <dsp:cNvPr id="0" name=""/>
        <dsp:cNvSpPr/>
      </dsp:nvSpPr>
      <dsp:spPr>
        <a:xfrm rot="5400000">
          <a:off x="1667727" y="2694816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2702571"/>
        <a:ext cx="55832" cy="54280"/>
      </dsp:txXfrm>
    </dsp:sp>
    <dsp:sp modelId="{E2340B22-57BC-466D-A767-BC44D44CE9CC}">
      <dsp:nvSpPr>
        <dsp:cNvPr id="0" name=""/>
        <dsp:cNvSpPr/>
      </dsp:nvSpPr>
      <dsp:spPr>
        <a:xfrm>
          <a:off x="1328474" y="2793038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64</a:t>
          </a:r>
        </a:p>
      </dsp:txBody>
      <dsp:txXfrm>
        <a:off x="1334530" y="2799094"/>
        <a:ext cx="743936" cy="194670"/>
      </dsp:txXfrm>
    </dsp:sp>
    <dsp:sp modelId="{BC8E494D-402C-496E-A54D-A2F53AD72AB9}">
      <dsp:nvSpPr>
        <dsp:cNvPr id="0" name=""/>
        <dsp:cNvSpPr/>
      </dsp:nvSpPr>
      <dsp:spPr>
        <a:xfrm rot="5400000">
          <a:off x="1667727" y="3004990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3012745"/>
        <a:ext cx="55832" cy="54280"/>
      </dsp:txXfrm>
    </dsp:sp>
    <dsp:sp modelId="{8B2A1B40-0AE6-463E-9894-08B213219207}">
      <dsp:nvSpPr>
        <dsp:cNvPr id="0" name=""/>
        <dsp:cNvSpPr/>
      </dsp:nvSpPr>
      <dsp:spPr>
        <a:xfrm>
          <a:off x="1328474" y="3103212"/>
          <a:ext cx="756048" cy="20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64</a:t>
          </a:r>
        </a:p>
      </dsp:txBody>
      <dsp:txXfrm>
        <a:off x="1334530" y="3109268"/>
        <a:ext cx="743936" cy="194670"/>
      </dsp:txXfrm>
    </dsp:sp>
    <dsp:sp modelId="{F3E523ED-AB85-4BBC-9DD3-6FE97CC5E1F8}">
      <dsp:nvSpPr>
        <dsp:cNvPr id="0" name=""/>
        <dsp:cNvSpPr/>
      </dsp:nvSpPr>
      <dsp:spPr>
        <a:xfrm rot="5400000">
          <a:off x="1667727" y="3315164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3322919"/>
        <a:ext cx="55832" cy="54280"/>
      </dsp:txXfrm>
    </dsp:sp>
    <dsp:sp modelId="{95518C1F-E4DA-443C-A058-14A9217504CD}">
      <dsp:nvSpPr>
        <dsp:cNvPr id="0" name=""/>
        <dsp:cNvSpPr/>
      </dsp:nvSpPr>
      <dsp:spPr>
        <a:xfrm>
          <a:off x="1328474" y="3413386"/>
          <a:ext cx="756048" cy="2067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MaxPool</a:t>
          </a:r>
          <a:r>
            <a:rPr lang="en-US" sz="600" kern="1200"/>
            <a:t> – 2,2</a:t>
          </a:r>
        </a:p>
      </dsp:txBody>
      <dsp:txXfrm>
        <a:off x="1334530" y="3419442"/>
        <a:ext cx="743936" cy="194670"/>
      </dsp:txXfrm>
    </dsp:sp>
    <dsp:sp modelId="{0E4427DE-2F7C-4F56-848E-0CF49759DCC3}">
      <dsp:nvSpPr>
        <dsp:cNvPr id="0" name=""/>
        <dsp:cNvSpPr/>
      </dsp:nvSpPr>
      <dsp:spPr>
        <a:xfrm rot="5400000">
          <a:off x="1667727" y="3625338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3633093"/>
        <a:ext cx="55832" cy="54280"/>
      </dsp:txXfrm>
    </dsp:sp>
    <dsp:sp modelId="{2B24037B-D719-420C-B3FB-82BF4A407DE1}">
      <dsp:nvSpPr>
        <dsp:cNvPr id="0" name=""/>
        <dsp:cNvSpPr/>
      </dsp:nvSpPr>
      <dsp:spPr>
        <a:xfrm>
          <a:off x="1328474" y="3723560"/>
          <a:ext cx="756048" cy="20678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Dropout – 0.4</a:t>
          </a:r>
        </a:p>
      </dsp:txBody>
      <dsp:txXfrm>
        <a:off x="1334530" y="3729616"/>
        <a:ext cx="743936" cy="194670"/>
      </dsp:txXfrm>
    </dsp:sp>
    <dsp:sp modelId="{046DDFA2-5622-4279-BC40-889F139D9B8F}">
      <dsp:nvSpPr>
        <dsp:cNvPr id="0" name=""/>
        <dsp:cNvSpPr/>
      </dsp:nvSpPr>
      <dsp:spPr>
        <a:xfrm rot="5400000">
          <a:off x="1667727" y="3935512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3943267"/>
        <a:ext cx="55832" cy="54280"/>
      </dsp:txXfrm>
    </dsp:sp>
    <dsp:sp modelId="{FA4B7F51-EC03-49FC-8E27-1641186AB82C}">
      <dsp:nvSpPr>
        <dsp:cNvPr id="0" name=""/>
        <dsp:cNvSpPr/>
      </dsp:nvSpPr>
      <dsp:spPr>
        <a:xfrm>
          <a:off x="1328474" y="4033733"/>
          <a:ext cx="756048" cy="206782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128</a:t>
          </a:r>
        </a:p>
      </dsp:txBody>
      <dsp:txXfrm>
        <a:off x="1334530" y="4039789"/>
        <a:ext cx="743936" cy="194670"/>
      </dsp:txXfrm>
    </dsp:sp>
    <dsp:sp modelId="{BAA69A7B-1582-40B7-A702-38E4E6C09F21}">
      <dsp:nvSpPr>
        <dsp:cNvPr id="0" name=""/>
        <dsp:cNvSpPr/>
      </dsp:nvSpPr>
      <dsp:spPr>
        <a:xfrm rot="5400000">
          <a:off x="1667727" y="4245686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4253441"/>
        <a:ext cx="55832" cy="54280"/>
      </dsp:txXfrm>
    </dsp:sp>
    <dsp:sp modelId="{27FC6B59-2DB6-405C-9E0B-6D2F09876DDC}">
      <dsp:nvSpPr>
        <dsp:cNvPr id="0" name=""/>
        <dsp:cNvSpPr/>
      </dsp:nvSpPr>
      <dsp:spPr>
        <a:xfrm>
          <a:off x="1328474" y="4343907"/>
          <a:ext cx="756048" cy="206782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3x3 Convolution – 128</a:t>
          </a:r>
        </a:p>
      </dsp:txBody>
      <dsp:txXfrm>
        <a:off x="1334530" y="4349963"/>
        <a:ext cx="743936" cy="194670"/>
      </dsp:txXfrm>
    </dsp:sp>
    <dsp:sp modelId="{FD874838-C310-436D-9C67-67F1E7738D0D}">
      <dsp:nvSpPr>
        <dsp:cNvPr id="0" name=""/>
        <dsp:cNvSpPr/>
      </dsp:nvSpPr>
      <dsp:spPr>
        <a:xfrm rot="5400000">
          <a:off x="1667727" y="4555860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4563615"/>
        <a:ext cx="55832" cy="54280"/>
      </dsp:txXfrm>
    </dsp:sp>
    <dsp:sp modelId="{56AFC710-F001-4B35-B494-A81B8A366AD7}">
      <dsp:nvSpPr>
        <dsp:cNvPr id="0" name=""/>
        <dsp:cNvSpPr/>
      </dsp:nvSpPr>
      <dsp:spPr>
        <a:xfrm>
          <a:off x="1328474" y="4654081"/>
          <a:ext cx="756048" cy="2067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MaxPool</a:t>
          </a:r>
          <a:r>
            <a:rPr lang="en-US" sz="600" kern="1200"/>
            <a:t> – 2,2</a:t>
          </a:r>
        </a:p>
      </dsp:txBody>
      <dsp:txXfrm>
        <a:off x="1334530" y="4660137"/>
        <a:ext cx="743936" cy="194670"/>
      </dsp:txXfrm>
    </dsp:sp>
    <dsp:sp modelId="{43C121D6-0B9A-4FD8-BDC2-79907523CB92}">
      <dsp:nvSpPr>
        <dsp:cNvPr id="0" name=""/>
        <dsp:cNvSpPr/>
      </dsp:nvSpPr>
      <dsp:spPr>
        <a:xfrm rot="5400000">
          <a:off x="1667727" y="4866033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4873788"/>
        <a:ext cx="55832" cy="54280"/>
      </dsp:txXfrm>
    </dsp:sp>
    <dsp:sp modelId="{23BFF23E-155C-42AB-A7E8-CE6B98C101F5}">
      <dsp:nvSpPr>
        <dsp:cNvPr id="0" name=""/>
        <dsp:cNvSpPr/>
      </dsp:nvSpPr>
      <dsp:spPr>
        <a:xfrm>
          <a:off x="1328474" y="4964255"/>
          <a:ext cx="756048" cy="20678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Dropout – 0.5</a:t>
          </a:r>
        </a:p>
      </dsp:txBody>
      <dsp:txXfrm>
        <a:off x="1334530" y="4970311"/>
        <a:ext cx="743936" cy="194670"/>
      </dsp:txXfrm>
    </dsp:sp>
    <dsp:sp modelId="{D3D3BFF8-AADA-4E7F-BF20-C3566F1A9A26}">
      <dsp:nvSpPr>
        <dsp:cNvPr id="0" name=""/>
        <dsp:cNvSpPr/>
      </dsp:nvSpPr>
      <dsp:spPr>
        <a:xfrm rot="5400000">
          <a:off x="1667727" y="5176207"/>
          <a:ext cx="77543" cy="9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1678583" y="5183962"/>
        <a:ext cx="55832" cy="54280"/>
      </dsp:txXfrm>
    </dsp:sp>
    <dsp:sp modelId="{FF45FF01-56D1-43C9-908F-A698791703C8}">
      <dsp:nvSpPr>
        <dsp:cNvPr id="0" name=""/>
        <dsp:cNvSpPr/>
      </dsp:nvSpPr>
      <dsp:spPr>
        <a:xfrm>
          <a:off x="477707" y="5274429"/>
          <a:ext cx="2457582" cy="241892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Flatten</a:t>
          </a:r>
        </a:p>
      </dsp:txBody>
      <dsp:txXfrm>
        <a:off x="484792" y="5281514"/>
        <a:ext cx="2443412" cy="227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F966C-497D-44A2-8B20-708EC307AE28}">
      <dsp:nvSpPr>
        <dsp:cNvPr id="0" name=""/>
        <dsp:cNvSpPr/>
      </dsp:nvSpPr>
      <dsp:spPr>
        <a:xfrm>
          <a:off x="637265" y="918443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B6CE-9ED8-4F3D-A2B1-9D04CF4DF53A}">
      <dsp:nvSpPr>
        <dsp:cNvPr id="0" name=""/>
        <dsp:cNvSpPr/>
      </dsp:nvSpPr>
      <dsp:spPr>
        <a:xfrm>
          <a:off x="1024828" y="130600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C1BBD-ED6B-4991-82A0-5AE05757CFC5}">
      <dsp:nvSpPr>
        <dsp:cNvPr id="0" name=""/>
        <dsp:cNvSpPr/>
      </dsp:nvSpPr>
      <dsp:spPr>
        <a:xfrm>
          <a:off x="55922" y="330344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Improving accuracy of predicting existing dataset. </a:t>
          </a:r>
        </a:p>
      </dsp:txBody>
      <dsp:txXfrm>
        <a:off x="55922" y="3303444"/>
        <a:ext cx="2981250" cy="720000"/>
      </dsp:txXfrm>
    </dsp:sp>
    <dsp:sp modelId="{2B007AF2-F980-4E04-B036-E9ED6C53191C}">
      <dsp:nvSpPr>
        <dsp:cNvPr id="0" name=""/>
        <dsp:cNvSpPr/>
      </dsp:nvSpPr>
      <dsp:spPr>
        <a:xfrm>
          <a:off x="4140234" y="918443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9BEA5-E7F6-4A00-838F-357BD3679475}">
      <dsp:nvSpPr>
        <dsp:cNvPr id="0" name=""/>
        <dsp:cNvSpPr/>
      </dsp:nvSpPr>
      <dsp:spPr>
        <a:xfrm>
          <a:off x="4527797" y="130600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BE3C3-19AD-444E-9635-F668E8725262}">
      <dsp:nvSpPr>
        <dsp:cNvPr id="0" name=""/>
        <dsp:cNvSpPr/>
      </dsp:nvSpPr>
      <dsp:spPr>
        <a:xfrm>
          <a:off x="3558890" y="330344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 new models to cater for more complex CAPTCHAs.</a:t>
          </a:r>
        </a:p>
      </dsp:txBody>
      <dsp:txXfrm>
        <a:off x="3558890" y="330344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DB22-1E40-4244-9BF0-14D45BE18A0B}" type="datetimeFigureOut">
              <a:rPr lang="en-SG" smtClean="0"/>
              <a:t>26/12/20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24FC-2000-4AC3-ACCC-449611E77B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09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30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09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Mention about business implication part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78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1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websites still use the old CAPTCHA codes to filter bots from humans. </a:t>
            </a:r>
            <a:endParaRPr lang="en-SG" sz="12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2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62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Parameters: Neurons in MLP layer, dropout rate, Stacks of layer,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43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19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22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95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44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are two indicators that we used to evaluate models’ performance: prediction accuracy on individual character and that on the full CAPTCHA.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24FC-2000-4AC3-ACCC-449611E77B6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22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6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kaggle.com/fournierp/captcha-version-2-images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chas are dead...ish Blog | G DATA">
            <a:extLst>
              <a:ext uri="{FF2B5EF4-FFF2-40B4-BE49-F238E27FC236}">
                <a16:creationId xmlns:a16="http://schemas.microsoft.com/office/drawing/2014/main" id="{268C95DD-7A13-464F-B2F1-EC347081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5" b="13569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0F4BB-579B-4DF1-9F74-76A70889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73" y="5166359"/>
            <a:ext cx="3998561" cy="126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dirty="0">
                <a:solidFill>
                  <a:srgbClr val="FFFFFF"/>
                </a:solidFill>
                <a:effectLst/>
              </a:rPr>
              <a:t>Captcha Recognition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8D3A-43B0-49EB-A131-7FD4E9A9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65" y="4978213"/>
            <a:ext cx="7836550" cy="1816650"/>
          </a:xfrm>
        </p:spPr>
        <p:txBody>
          <a:bodyPr vert="horz" lIns="0" tIns="45720" rIns="0" bIns="45720" rtlCol="0" anchor="ctr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MSBA 2020 Group </a:t>
            </a:r>
            <a:r>
              <a:rPr lang="en-US" sz="1600" dirty="0">
                <a:solidFill>
                  <a:srgbClr val="FFFFFF"/>
                </a:solidFill>
              </a:rPr>
              <a:t>1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:</a:t>
            </a:r>
            <a:r>
              <a:rPr lang="en-US" sz="1600" i="0" dirty="0">
                <a:solidFill>
                  <a:srgbClr val="FFFFFF"/>
                </a:solidFill>
                <a:effectLst/>
              </a:rPr>
              <a:t>​</a:t>
            </a:r>
          </a:p>
          <a:p>
            <a:pPr marL="171450" indent="-1714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Gan </a:t>
            </a:r>
            <a:r>
              <a:rPr lang="en-US" sz="1600" i="0" u="none" strike="noStrike" dirty="0" err="1">
                <a:solidFill>
                  <a:srgbClr val="FFFFFF"/>
                </a:solidFill>
                <a:effectLst/>
              </a:rPr>
              <a:t>Pou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 </a:t>
            </a:r>
            <a:r>
              <a:rPr lang="en-US" sz="1600" i="0" u="none" strike="noStrike" dirty="0" err="1">
                <a:solidFill>
                  <a:srgbClr val="FFFFFF"/>
                </a:solidFill>
                <a:effectLst/>
              </a:rPr>
              <a:t>Ing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 (Matriculation Number: G2000701C)</a:t>
            </a:r>
            <a:r>
              <a:rPr lang="en-US" sz="1600" i="0" dirty="0">
                <a:solidFill>
                  <a:srgbClr val="FFFFFF"/>
                </a:solidFill>
                <a:effectLst/>
              </a:rPr>
              <a:t>​</a:t>
            </a:r>
          </a:p>
          <a:p>
            <a:pPr marL="171450" indent="-1714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Lee Hoi Ming (Matriculation Number: G2000903A)</a:t>
            </a:r>
            <a:r>
              <a:rPr lang="en-US" sz="1600" i="0" dirty="0">
                <a:solidFill>
                  <a:srgbClr val="FFFFFF"/>
                </a:solidFill>
                <a:effectLst/>
              </a:rPr>
              <a:t>​</a:t>
            </a:r>
          </a:p>
          <a:p>
            <a:pPr marL="171450" indent="-1714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Tran </a:t>
            </a:r>
            <a:r>
              <a:rPr lang="en-US" sz="1600" i="0" u="none" strike="noStrike" dirty="0" err="1">
                <a:solidFill>
                  <a:srgbClr val="FFFFFF"/>
                </a:solidFill>
                <a:effectLst/>
              </a:rPr>
              <a:t>Thi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 Hong Van (Matriculation Number: G2003457L)</a:t>
            </a:r>
            <a:r>
              <a:rPr lang="en-US" sz="1600" i="0" dirty="0">
                <a:solidFill>
                  <a:srgbClr val="FFFFFF"/>
                </a:solidFill>
                <a:effectLst/>
              </a:rPr>
              <a:t>​</a:t>
            </a:r>
          </a:p>
          <a:p>
            <a:pPr marL="171450" indent="-1714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 err="1">
                <a:solidFill>
                  <a:srgbClr val="FFFFFF"/>
                </a:solidFill>
                <a:effectLst/>
              </a:rPr>
              <a:t>Vadlamudi</a:t>
            </a: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 Santosh Krishna (Matriculation Number: G2000466C)</a:t>
            </a:r>
            <a:r>
              <a:rPr lang="en-US" sz="1600" i="0" dirty="0">
                <a:solidFill>
                  <a:srgbClr val="FFFFFF"/>
                </a:solidFill>
                <a:effectLst/>
              </a:rPr>
              <a:t>​</a:t>
            </a:r>
          </a:p>
          <a:p>
            <a:pPr marL="171450" indent="-1714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FFFFFF"/>
                </a:solidFill>
                <a:effectLst/>
              </a:rPr>
              <a:t>William Lim (Matriculation Number: G2001522F)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058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620E-FB48-4BD7-997E-09EABF2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Modelling –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2202-3476-49CD-AF28-5B612A93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8681"/>
            <a:ext cx="10058400" cy="4364861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Those inspired by successful models like </a:t>
            </a:r>
            <a:r>
              <a:rPr lang="en-US" err="1">
                <a:cs typeface="Calibri"/>
              </a:rPr>
              <a:t>RestNet</a:t>
            </a:r>
            <a:r>
              <a:rPr lang="en-US">
                <a:cs typeface="Calibri"/>
              </a:rPr>
              <a:t>/ VGG16: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 Narrow and deep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 Small filter size (e.g. 3x3)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Number of filters doubles in successive (groups of) layers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 Use “same” padding to properly utilize information on corners and edges of image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 All layers, except for the final </a:t>
            </a:r>
            <a:r>
              <a:rPr lang="en-US" err="1"/>
              <a:t>softmax</a:t>
            </a:r>
            <a:r>
              <a:rPr lang="en-US"/>
              <a:t> layer, uses </a:t>
            </a:r>
            <a:r>
              <a:rPr lang="en-US" err="1"/>
              <a:t>Relu</a:t>
            </a:r>
            <a:endParaRPr lang="en-US"/>
          </a:p>
          <a:p>
            <a:pPr marL="0" indent="0">
              <a:buNone/>
            </a:pPr>
            <a:r>
              <a:rPr lang="en-US"/>
              <a:t>Other good practices: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“Categorical cross-entropy” loss function for classification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Use dropout layers for regularization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Optimizer “Adam” for dynamic learning rate </a:t>
            </a:r>
          </a:p>
        </p:txBody>
      </p:sp>
    </p:spTree>
    <p:extLst>
      <p:ext uri="{BB962C8B-B14F-4D97-AF65-F5344CB8AC3E}">
        <p14:creationId xmlns:p14="http://schemas.microsoft.com/office/powerpoint/2010/main" val="37698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4E04E60-318D-4B61-81E7-71966F437A3A}"/>
              </a:ext>
            </a:extLst>
          </p:cNvPr>
          <p:cNvSpPr txBox="1">
            <a:spLocks/>
          </p:cNvSpPr>
          <p:nvPr/>
        </p:nvSpPr>
        <p:spPr>
          <a:xfrm>
            <a:off x="636805" y="640081"/>
            <a:ext cx="3378099" cy="3125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spc="200"/>
              <a:t>Design of model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DFD6B01-A43D-4010-85BC-1D815EB96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59231"/>
              </p:ext>
            </p:extLst>
          </p:nvPr>
        </p:nvGraphicFramePr>
        <p:xfrm>
          <a:off x="5052299" y="86798"/>
          <a:ext cx="2444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546999-1ABC-410B-8184-AE310840524F}"/>
              </a:ext>
            </a:extLst>
          </p:cNvPr>
          <p:cNvSpPr txBox="1"/>
          <p:nvPr/>
        </p:nvSpPr>
        <p:spPr>
          <a:xfrm>
            <a:off x="4645777" y="5586957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/>
              <a:t>FC 1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3ABC3-0EBD-45E8-9AD2-51CAEED49268}"/>
              </a:ext>
            </a:extLst>
          </p:cNvPr>
          <p:cNvSpPr txBox="1"/>
          <p:nvPr/>
        </p:nvSpPr>
        <p:spPr>
          <a:xfrm>
            <a:off x="5610977" y="5586957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/>
              <a:t>FC 2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D74A-9CF6-4A4D-97AE-4CE96ED25B56}"/>
              </a:ext>
            </a:extLst>
          </p:cNvPr>
          <p:cNvSpPr txBox="1"/>
          <p:nvPr/>
        </p:nvSpPr>
        <p:spPr>
          <a:xfrm>
            <a:off x="6978509" y="5586957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/>
              <a:t>FC 5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1060D-7877-4C26-8526-B21C07A0E97C}"/>
              </a:ext>
            </a:extLst>
          </p:cNvPr>
          <p:cNvSpPr txBox="1"/>
          <p:nvPr/>
        </p:nvSpPr>
        <p:spPr>
          <a:xfrm>
            <a:off x="6502331" y="5710067"/>
            <a:ext cx="39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A3F8A-5675-4E20-A5C5-C6DCA28AD9DD}"/>
              </a:ext>
            </a:extLst>
          </p:cNvPr>
          <p:cNvSpPr txBox="1"/>
          <p:nvPr/>
        </p:nvSpPr>
        <p:spPr>
          <a:xfrm>
            <a:off x="4528425" y="6376335"/>
            <a:ext cx="9869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E18A1-E765-4638-8060-EBBC75343710}"/>
              </a:ext>
            </a:extLst>
          </p:cNvPr>
          <p:cNvSpPr txBox="1"/>
          <p:nvPr/>
        </p:nvSpPr>
        <p:spPr>
          <a:xfrm>
            <a:off x="5552299" y="6376335"/>
            <a:ext cx="950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E52C6-DA67-4A74-A681-17E967427C85}"/>
              </a:ext>
            </a:extLst>
          </p:cNvPr>
          <p:cNvSpPr txBox="1"/>
          <p:nvPr/>
        </p:nvSpPr>
        <p:spPr>
          <a:xfrm>
            <a:off x="6919831" y="6376335"/>
            <a:ext cx="9533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#5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1E087ED-FE96-4D58-9668-AF114ECCB35E}"/>
              </a:ext>
            </a:extLst>
          </p:cNvPr>
          <p:cNvSpPr/>
          <p:nvPr/>
        </p:nvSpPr>
        <p:spPr>
          <a:xfrm>
            <a:off x="5052298" y="5502991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C1B6BB7-32A8-4E88-B245-C3676C93758C}"/>
              </a:ext>
            </a:extLst>
          </p:cNvPr>
          <p:cNvSpPr/>
          <p:nvPr/>
        </p:nvSpPr>
        <p:spPr>
          <a:xfrm>
            <a:off x="5052591" y="6292369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F3B0BE8-7571-4339-AA2A-44B2E7CCEAB1}"/>
              </a:ext>
            </a:extLst>
          </p:cNvPr>
          <p:cNvSpPr/>
          <p:nvPr/>
        </p:nvSpPr>
        <p:spPr>
          <a:xfrm>
            <a:off x="5932346" y="5502991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B03E10B-0D70-4B2A-BC59-5D7DA8A6E6EA}"/>
              </a:ext>
            </a:extLst>
          </p:cNvPr>
          <p:cNvSpPr/>
          <p:nvPr/>
        </p:nvSpPr>
        <p:spPr>
          <a:xfrm>
            <a:off x="5933047" y="6292369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B7C135-CD6A-4D17-8A86-0010297F7B11}"/>
              </a:ext>
            </a:extLst>
          </p:cNvPr>
          <p:cNvSpPr/>
          <p:nvPr/>
        </p:nvSpPr>
        <p:spPr>
          <a:xfrm>
            <a:off x="7270626" y="5502991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3304263-6C99-4A52-B510-CFE487029197}"/>
              </a:ext>
            </a:extLst>
          </p:cNvPr>
          <p:cNvSpPr/>
          <p:nvPr/>
        </p:nvSpPr>
        <p:spPr>
          <a:xfrm>
            <a:off x="7270626" y="6292369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E8BAE-812B-41CB-A1F1-B60FFBD83E00}"/>
              </a:ext>
            </a:extLst>
          </p:cNvPr>
          <p:cNvSpPr txBox="1"/>
          <p:nvPr/>
        </p:nvSpPr>
        <p:spPr>
          <a:xfrm>
            <a:off x="4035359" y="426961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1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7803DFF-75E9-40E8-9392-97580815C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246949"/>
              </p:ext>
            </p:extLst>
          </p:nvPr>
        </p:nvGraphicFramePr>
        <p:xfrm>
          <a:off x="9214876" y="89272"/>
          <a:ext cx="2444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F65EF48-6A48-4A20-9A99-6EC9754BF91E}"/>
              </a:ext>
            </a:extLst>
          </p:cNvPr>
          <p:cNvSpPr txBox="1"/>
          <p:nvPr/>
        </p:nvSpPr>
        <p:spPr>
          <a:xfrm>
            <a:off x="8808354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1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CE4565-5085-4194-B575-187460C31498}"/>
              </a:ext>
            </a:extLst>
          </p:cNvPr>
          <p:cNvSpPr txBox="1"/>
          <p:nvPr/>
        </p:nvSpPr>
        <p:spPr>
          <a:xfrm>
            <a:off x="9773554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2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0885E2-1E7D-40FA-B1A3-1187FF902377}"/>
              </a:ext>
            </a:extLst>
          </p:cNvPr>
          <p:cNvSpPr txBox="1"/>
          <p:nvPr/>
        </p:nvSpPr>
        <p:spPr>
          <a:xfrm>
            <a:off x="11141086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5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0.2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51C9EF-4889-4541-8BC3-5A654CC990AD}"/>
              </a:ext>
            </a:extLst>
          </p:cNvPr>
          <p:cNvSpPr txBox="1"/>
          <p:nvPr/>
        </p:nvSpPr>
        <p:spPr>
          <a:xfrm>
            <a:off x="10664908" y="571254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0CBBED-CC55-4CDA-94C0-7A7CE0BC088D}"/>
              </a:ext>
            </a:extLst>
          </p:cNvPr>
          <p:cNvSpPr txBox="1"/>
          <p:nvPr/>
        </p:nvSpPr>
        <p:spPr>
          <a:xfrm>
            <a:off x="8691002" y="6378809"/>
            <a:ext cx="9533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68039-300E-41F7-A054-3611F5E545A9}"/>
              </a:ext>
            </a:extLst>
          </p:cNvPr>
          <p:cNvSpPr txBox="1"/>
          <p:nvPr/>
        </p:nvSpPr>
        <p:spPr>
          <a:xfrm>
            <a:off x="9714876" y="6378809"/>
            <a:ext cx="950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087126-1EF1-4EC9-9CB3-05BB232DFC50}"/>
              </a:ext>
            </a:extLst>
          </p:cNvPr>
          <p:cNvSpPr txBox="1"/>
          <p:nvPr/>
        </p:nvSpPr>
        <p:spPr>
          <a:xfrm>
            <a:off x="11082409" y="6378809"/>
            <a:ext cx="9500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#5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68F3752-4E2E-4C7D-87E0-A53A64EE50A2}"/>
              </a:ext>
            </a:extLst>
          </p:cNvPr>
          <p:cNvSpPr/>
          <p:nvPr/>
        </p:nvSpPr>
        <p:spPr>
          <a:xfrm>
            <a:off x="9214875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AE32272-F74D-4EAE-A075-1A41ADC6A3C2}"/>
              </a:ext>
            </a:extLst>
          </p:cNvPr>
          <p:cNvSpPr/>
          <p:nvPr/>
        </p:nvSpPr>
        <p:spPr>
          <a:xfrm>
            <a:off x="9215168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667F643-ECDA-410E-82D0-19B5DC288B2F}"/>
              </a:ext>
            </a:extLst>
          </p:cNvPr>
          <p:cNvSpPr/>
          <p:nvPr/>
        </p:nvSpPr>
        <p:spPr>
          <a:xfrm>
            <a:off x="10094923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5AB763A-43FF-4CDD-8ADA-ED0EFDD47853}"/>
              </a:ext>
            </a:extLst>
          </p:cNvPr>
          <p:cNvSpPr/>
          <p:nvPr/>
        </p:nvSpPr>
        <p:spPr>
          <a:xfrm>
            <a:off x="10095624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BC3E58B-82BD-49C5-AE22-87A52363A5CD}"/>
              </a:ext>
            </a:extLst>
          </p:cNvPr>
          <p:cNvSpPr/>
          <p:nvPr/>
        </p:nvSpPr>
        <p:spPr>
          <a:xfrm>
            <a:off x="11433203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B755FFC-F15A-459F-A848-0DCC0C0CD334}"/>
              </a:ext>
            </a:extLst>
          </p:cNvPr>
          <p:cNvSpPr/>
          <p:nvPr/>
        </p:nvSpPr>
        <p:spPr>
          <a:xfrm>
            <a:off x="11433203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772E08-CC41-452E-945D-F669FC58FEAA}"/>
              </a:ext>
            </a:extLst>
          </p:cNvPr>
          <p:cNvSpPr txBox="1"/>
          <p:nvPr/>
        </p:nvSpPr>
        <p:spPr>
          <a:xfrm>
            <a:off x="8167600" y="438230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32A86F-E019-A347-8B9E-2BC27F999B67}"/>
              </a:ext>
            </a:extLst>
          </p:cNvPr>
          <p:cNvSpPr/>
          <p:nvPr/>
        </p:nvSpPr>
        <p:spPr>
          <a:xfrm>
            <a:off x="8386843" y="5710068"/>
            <a:ext cx="3801883" cy="2361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4E04E60-318D-4B61-81E7-71966F437A3A}"/>
              </a:ext>
            </a:extLst>
          </p:cNvPr>
          <p:cNvSpPr txBox="1">
            <a:spLocks/>
          </p:cNvSpPr>
          <p:nvPr/>
        </p:nvSpPr>
        <p:spPr>
          <a:xfrm>
            <a:off x="636805" y="640081"/>
            <a:ext cx="3378099" cy="3125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spc="200"/>
              <a:t>Design of model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CC6CA-2142-4EE5-A2DD-E3368569CDC6}"/>
              </a:ext>
            </a:extLst>
          </p:cNvPr>
          <p:cNvSpPr txBox="1"/>
          <p:nvPr/>
        </p:nvSpPr>
        <p:spPr>
          <a:xfrm>
            <a:off x="8167600" y="438230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4</a:t>
            </a:r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B62AA8B5-AA39-4D2D-86A8-1E01A6E42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303508"/>
              </p:ext>
            </p:extLst>
          </p:nvPr>
        </p:nvGraphicFramePr>
        <p:xfrm>
          <a:off x="5075519" y="89272"/>
          <a:ext cx="2444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9AAF2A6-F8E4-4A3D-BBB0-C390CE174911}"/>
              </a:ext>
            </a:extLst>
          </p:cNvPr>
          <p:cNvSpPr txBox="1"/>
          <p:nvPr/>
        </p:nvSpPr>
        <p:spPr>
          <a:xfrm>
            <a:off x="4668997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1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0.4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7C1FE5-6630-4757-A51E-7825A5C3051C}"/>
              </a:ext>
            </a:extLst>
          </p:cNvPr>
          <p:cNvSpPr txBox="1"/>
          <p:nvPr/>
        </p:nvSpPr>
        <p:spPr>
          <a:xfrm>
            <a:off x="5634197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2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0.4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A48363-3D48-4D3C-AA16-A0E4BBF46071}"/>
              </a:ext>
            </a:extLst>
          </p:cNvPr>
          <p:cNvSpPr txBox="1"/>
          <p:nvPr/>
        </p:nvSpPr>
        <p:spPr>
          <a:xfrm>
            <a:off x="7001729" y="5589431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5</a:t>
            </a:r>
            <a:br>
              <a:rPr lang="en-US" sz="1000"/>
            </a:br>
            <a:r>
              <a:rPr lang="en-US" sz="1000"/>
              <a:t>Dense 64</a:t>
            </a:r>
            <a:br>
              <a:rPr lang="en-US" sz="1000"/>
            </a:br>
            <a:r>
              <a:rPr lang="en-US" sz="1000"/>
              <a:t>Dropout 0.4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447D6-59F7-42B4-B657-D790A56ABF1E}"/>
              </a:ext>
            </a:extLst>
          </p:cNvPr>
          <p:cNvSpPr txBox="1"/>
          <p:nvPr/>
        </p:nvSpPr>
        <p:spPr>
          <a:xfrm>
            <a:off x="6525551" y="571254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66C089-1E07-41A2-9052-15B8C8DDCBDA}"/>
              </a:ext>
            </a:extLst>
          </p:cNvPr>
          <p:cNvSpPr txBox="1"/>
          <p:nvPr/>
        </p:nvSpPr>
        <p:spPr>
          <a:xfrm>
            <a:off x="4551644" y="6378809"/>
            <a:ext cx="98280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86442A-4260-4826-9A07-7B48A4BD5815}"/>
              </a:ext>
            </a:extLst>
          </p:cNvPr>
          <p:cNvSpPr txBox="1"/>
          <p:nvPr/>
        </p:nvSpPr>
        <p:spPr>
          <a:xfrm>
            <a:off x="5575519" y="6378809"/>
            <a:ext cx="98280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1F2FD0-1F5A-44F8-8303-9EE9055523C0}"/>
              </a:ext>
            </a:extLst>
          </p:cNvPr>
          <p:cNvSpPr txBox="1"/>
          <p:nvPr/>
        </p:nvSpPr>
        <p:spPr>
          <a:xfrm>
            <a:off x="6943051" y="6378809"/>
            <a:ext cx="95334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#5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77E4B95-BE24-4755-B233-6DAF55FEC4E1}"/>
              </a:ext>
            </a:extLst>
          </p:cNvPr>
          <p:cNvSpPr/>
          <p:nvPr/>
        </p:nvSpPr>
        <p:spPr>
          <a:xfrm>
            <a:off x="5075518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44AABD5-4103-4F6A-BEBC-CD47BB30CD04}"/>
              </a:ext>
            </a:extLst>
          </p:cNvPr>
          <p:cNvSpPr/>
          <p:nvPr/>
        </p:nvSpPr>
        <p:spPr>
          <a:xfrm>
            <a:off x="5075811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DF300BB-BA5F-4153-911B-95C6CE59E500}"/>
              </a:ext>
            </a:extLst>
          </p:cNvPr>
          <p:cNvSpPr/>
          <p:nvPr/>
        </p:nvSpPr>
        <p:spPr>
          <a:xfrm>
            <a:off x="5955566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B789AD8-C2AF-4049-94CF-535C859A02FC}"/>
              </a:ext>
            </a:extLst>
          </p:cNvPr>
          <p:cNvSpPr/>
          <p:nvPr/>
        </p:nvSpPr>
        <p:spPr>
          <a:xfrm>
            <a:off x="5956267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C3FA935-3F52-462E-A152-AEE8905D2221}"/>
              </a:ext>
            </a:extLst>
          </p:cNvPr>
          <p:cNvSpPr/>
          <p:nvPr/>
        </p:nvSpPr>
        <p:spPr>
          <a:xfrm>
            <a:off x="7293846" y="5505465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EFD6197F-3F99-4CE9-BEBB-6BCC3DFD8A70}"/>
              </a:ext>
            </a:extLst>
          </p:cNvPr>
          <p:cNvSpPr/>
          <p:nvPr/>
        </p:nvSpPr>
        <p:spPr>
          <a:xfrm>
            <a:off x="7293846" y="629484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D9A8FD-AF97-4B4A-AF8B-FDA390EA3178}"/>
              </a:ext>
            </a:extLst>
          </p:cNvPr>
          <p:cNvSpPr txBox="1"/>
          <p:nvPr/>
        </p:nvSpPr>
        <p:spPr>
          <a:xfrm>
            <a:off x="4187223" y="438230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3</a:t>
            </a: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862393F7-3B96-44DA-85F9-5F32976E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72579"/>
              </p:ext>
            </p:extLst>
          </p:nvPr>
        </p:nvGraphicFramePr>
        <p:xfrm>
          <a:off x="8631425" y="83222"/>
          <a:ext cx="3412998" cy="551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BDEE4A7C-4D78-4183-90B1-A23F67344418}"/>
              </a:ext>
            </a:extLst>
          </p:cNvPr>
          <p:cNvSpPr txBox="1"/>
          <p:nvPr/>
        </p:nvSpPr>
        <p:spPr>
          <a:xfrm>
            <a:off x="8684957" y="5684239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1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0.5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87EC85-16AD-4631-BDC0-F3608C9471F9}"/>
              </a:ext>
            </a:extLst>
          </p:cNvPr>
          <p:cNvSpPr txBox="1"/>
          <p:nvPr/>
        </p:nvSpPr>
        <p:spPr>
          <a:xfrm>
            <a:off x="9650157" y="5684239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2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0.5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51687-ED1B-469D-A807-44E3A970E6BA}"/>
              </a:ext>
            </a:extLst>
          </p:cNvPr>
          <p:cNvSpPr txBox="1"/>
          <p:nvPr/>
        </p:nvSpPr>
        <p:spPr>
          <a:xfrm>
            <a:off x="11017689" y="5684239"/>
            <a:ext cx="81304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u="sng"/>
              <a:t>FC 5</a:t>
            </a:r>
            <a:br>
              <a:rPr lang="en-US" sz="1000"/>
            </a:br>
            <a:r>
              <a:rPr lang="en-US" sz="1000"/>
              <a:t>Dense 128</a:t>
            </a:r>
            <a:br>
              <a:rPr lang="en-US" sz="1000"/>
            </a:br>
            <a:r>
              <a:rPr lang="en-US" sz="1000"/>
              <a:t>Dropout 0.5</a:t>
            </a:r>
            <a:br>
              <a:rPr lang="en-US" sz="1000"/>
            </a:br>
            <a:r>
              <a:rPr lang="en-US" sz="1000"/>
              <a:t>Dense 36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44140B-FAE5-4E1B-9FBD-05BD0102EB95}"/>
              </a:ext>
            </a:extLst>
          </p:cNvPr>
          <p:cNvSpPr txBox="1"/>
          <p:nvPr/>
        </p:nvSpPr>
        <p:spPr>
          <a:xfrm>
            <a:off x="10541511" y="580734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CEE8789E-7E1F-4B47-8502-016D58D12207}"/>
              </a:ext>
            </a:extLst>
          </p:cNvPr>
          <p:cNvSpPr/>
          <p:nvPr/>
        </p:nvSpPr>
        <p:spPr>
          <a:xfrm>
            <a:off x="9091478" y="560027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B77511AB-775C-4C0A-A61B-858233F5077A}"/>
              </a:ext>
            </a:extLst>
          </p:cNvPr>
          <p:cNvSpPr/>
          <p:nvPr/>
        </p:nvSpPr>
        <p:spPr>
          <a:xfrm>
            <a:off x="9091771" y="6389651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7419BA7E-2D0B-4B20-96DF-9D0219FF0361}"/>
              </a:ext>
            </a:extLst>
          </p:cNvPr>
          <p:cNvSpPr/>
          <p:nvPr/>
        </p:nvSpPr>
        <p:spPr>
          <a:xfrm>
            <a:off x="9971526" y="5600273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8D07FB52-5EB8-4E52-8409-DA609BDB8B93}"/>
              </a:ext>
            </a:extLst>
          </p:cNvPr>
          <p:cNvSpPr/>
          <p:nvPr/>
        </p:nvSpPr>
        <p:spPr>
          <a:xfrm>
            <a:off x="9972227" y="6389651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96A43DE4-99F0-46C5-9F29-4DD73BFF1306}"/>
              </a:ext>
            </a:extLst>
          </p:cNvPr>
          <p:cNvSpPr/>
          <p:nvPr/>
        </p:nvSpPr>
        <p:spPr>
          <a:xfrm>
            <a:off x="11424210" y="5581118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9A2C4D2E-B9C0-433D-9CC8-DD3A28B77769}"/>
              </a:ext>
            </a:extLst>
          </p:cNvPr>
          <p:cNvSpPr/>
          <p:nvPr/>
        </p:nvSpPr>
        <p:spPr>
          <a:xfrm>
            <a:off x="11424210" y="6398888"/>
            <a:ext cx="161926" cy="8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ED17A3-D832-4DDC-BF18-389E3606CEBB}"/>
              </a:ext>
            </a:extLst>
          </p:cNvPr>
          <p:cNvSpPr txBox="1"/>
          <p:nvPr/>
        </p:nvSpPr>
        <p:spPr>
          <a:xfrm>
            <a:off x="8590344" y="6478184"/>
            <a:ext cx="95334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92D8C3-FAC2-419A-8FC1-A366F3A3DB0C}"/>
              </a:ext>
            </a:extLst>
          </p:cNvPr>
          <p:cNvSpPr txBox="1"/>
          <p:nvPr/>
        </p:nvSpPr>
        <p:spPr>
          <a:xfrm>
            <a:off x="9688358" y="6480565"/>
            <a:ext cx="9649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38AC70-B69D-4565-B0AB-A6E43DD49674}"/>
              </a:ext>
            </a:extLst>
          </p:cNvPr>
          <p:cNvSpPr txBox="1"/>
          <p:nvPr/>
        </p:nvSpPr>
        <p:spPr>
          <a:xfrm>
            <a:off x="11039975" y="6501786"/>
            <a:ext cx="9649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Character #5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85830-E1AD-144B-B8AC-527F075150EA}"/>
              </a:ext>
            </a:extLst>
          </p:cNvPr>
          <p:cNvSpPr/>
          <p:nvPr/>
        </p:nvSpPr>
        <p:spPr>
          <a:xfrm>
            <a:off x="5482040" y="3193384"/>
            <a:ext cx="1650280" cy="3544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CC544F-1E09-CA47-B7C3-AC502E1FBFCB}"/>
              </a:ext>
            </a:extLst>
          </p:cNvPr>
          <p:cNvSpPr/>
          <p:nvPr/>
        </p:nvSpPr>
        <p:spPr>
          <a:xfrm>
            <a:off x="5482040" y="4747463"/>
            <a:ext cx="1650280" cy="3544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CB3093-7DE7-8547-9E7C-F5500476A917}"/>
              </a:ext>
            </a:extLst>
          </p:cNvPr>
          <p:cNvSpPr/>
          <p:nvPr/>
        </p:nvSpPr>
        <p:spPr>
          <a:xfrm>
            <a:off x="4448827" y="5905140"/>
            <a:ext cx="3801883" cy="2361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200C4F-3173-B34B-954D-BD674566EFA1}"/>
              </a:ext>
            </a:extLst>
          </p:cNvPr>
          <p:cNvSpPr/>
          <p:nvPr/>
        </p:nvSpPr>
        <p:spPr>
          <a:xfrm>
            <a:off x="9498000" y="4081015"/>
            <a:ext cx="1650280" cy="119639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8C1F0D-08C3-A94B-9453-1A50D79EDB40}"/>
              </a:ext>
            </a:extLst>
          </p:cNvPr>
          <p:cNvSpPr/>
          <p:nvPr/>
        </p:nvSpPr>
        <p:spPr>
          <a:xfrm>
            <a:off x="8373430" y="5807349"/>
            <a:ext cx="3801883" cy="4616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4870-17BC-4644-A9DC-20265B50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05513-E080-7544-94AB-02370DA49F18}"/>
              </a:ext>
            </a:extLst>
          </p:cNvPr>
          <p:cNvSpPr txBox="1"/>
          <p:nvPr/>
        </p:nvSpPr>
        <p:spPr>
          <a:xfrm>
            <a:off x="5195619" y="1598022"/>
            <a:ext cx="2438895" cy="1217749"/>
          </a:xfrm>
          <a:prstGeom prst="rect">
            <a:avLst/>
          </a:prstGeom>
          <a:solidFill>
            <a:srgbClr val="485C7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Individual Character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F8C10-4124-4E4C-B0EE-3C21196FBA73}"/>
              </a:ext>
            </a:extLst>
          </p:cNvPr>
          <p:cNvSpPr txBox="1"/>
          <p:nvPr/>
        </p:nvSpPr>
        <p:spPr>
          <a:xfrm>
            <a:off x="8055428" y="1598022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Correct Character Predictions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78425F-B221-C847-A9A4-2F9E72A50955}"/>
              </a:ext>
            </a:extLst>
          </p:cNvPr>
          <p:cNvCxnSpPr/>
          <p:nvPr/>
        </p:nvCxnSpPr>
        <p:spPr>
          <a:xfrm>
            <a:off x="7982857" y="2148115"/>
            <a:ext cx="4005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09E616-F5F6-8142-9087-D5E5FD832B18}"/>
              </a:ext>
            </a:extLst>
          </p:cNvPr>
          <p:cNvSpPr txBox="1"/>
          <p:nvPr/>
        </p:nvSpPr>
        <p:spPr>
          <a:xfrm>
            <a:off x="8062685" y="2329542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Total Character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38CE3-6EA7-4141-829C-EEA4D2C04B1E}"/>
              </a:ext>
            </a:extLst>
          </p:cNvPr>
          <p:cNvSpPr txBox="1"/>
          <p:nvPr/>
        </p:nvSpPr>
        <p:spPr>
          <a:xfrm>
            <a:off x="5217393" y="4058194"/>
            <a:ext cx="2438895" cy="862149"/>
          </a:xfrm>
          <a:prstGeom prst="rect">
            <a:avLst/>
          </a:prstGeom>
          <a:solidFill>
            <a:srgbClr val="485C7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Full CAPTCHA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773A2-8EB0-AD46-9B13-B2D451478FA2}"/>
              </a:ext>
            </a:extLst>
          </p:cNvPr>
          <p:cNvSpPr txBox="1"/>
          <p:nvPr/>
        </p:nvSpPr>
        <p:spPr>
          <a:xfrm>
            <a:off x="8077202" y="3913050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514642"/>
                </a:solidFill>
              </a:rPr>
              <a:t>Correct 5-character Set Predictions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611B-4B82-A341-9453-4AC261B1CAF4}"/>
              </a:ext>
            </a:extLst>
          </p:cNvPr>
          <p:cNvCxnSpPr/>
          <p:nvPr/>
        </p:nvCxnSpPr>
        <p:spPr>
          <a:xfrm>
            <a:off x="8004631" y="4434115"/>
            <a:ext cx="4005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3CD3A5-067E-DB47-A708-607D2AFD04FF}"/>
              </a:ext>
            </a:extLst>
          </p:cNvPr>
          <p:cNvSpPr txBox="1"/>
          <p:nvPr/>
        </p:nvSpPr>
        <p:spPr>
          <a:xfrm>
            <a:off x="8040917" y="4557486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Total 5-character Set Count</a:t>
            </a:r>
          </a:p>
        </p:txBody>
      </p:sp>
    </p:spTree>
    <p:extLst>
      <p:ext uri="{BB962C8B-B14F-4D97-AF65-F5344CB8AC3E}">
        <p14:creationId xmlns:p14="http://schemas.microsoft.com/office/powerpoint/2010/main" val="81091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4870-17BC-4644-A9DC-20265B50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38CE3-6EA7-4141-829C-EEA4D2C04B1E}"/>
              </a:ext>
            </a:extLst>
          </p:cNvPr>
          <p:cNvSpPr txBox="1"/>
          <p:nvPr/>
        </p:nvSpPr>
        <p:spPr>
          <a:xfrm>
            <a:off x="5200313" y="4472529"/>
            <a:ext cx="2438895" cy="862149"/>
          </a:xfrm>
          <a:prstGeom prst="rect">
            <a:avLst/>
          </a:prstGeom>
          <a:solidFill>
            <a:srgbClr val="485C7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Full CAPTCHA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CD3A5-067E-DB47-A708-607D2AFD04FF}"/>
              </a:ext>
            </a:extLst>
          </p:cNvPr>
          <p:cNvSpPr txBox="1"/>
          <p:nvPr/>
        </p:nvSpPr>
        <p:spPr>
          <a:xfrm>
            <a:off x="8088725" y="3360174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80%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A0B4F-409E-F349-B481-887D3850359A}"/>
              </a:ext>
            </a:extLst>
          </p:cNvPr>
          <p:cNvSpPr txBox="1"/>
          <p:nvPr/>
        </p:nvSpPr>
        <p:spPr>
          <a:xfrm>
            <a:off x="8311173" y="733723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8EEAC-C508-D744-B1D8-BC481CF5D369}"/>
              </a:ext>
            </a:extLst>
          </p:cNvPr>
          <p:cNvSpPr txBox="1"/>
          <p:nvPr/>
        </p:nvSpPr>
        <p:spPr>
          <a:xfrm>
            <a:off x="8599173" y="733723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35993-30DA-A447-860B-34F06CEF6E01}"/>
              </a:ext>
            </a:extLst>
          </p:cNvPr>
          <p:cNvSpPr txBox="1"/>
          <p:nvPr/>
        </p:nvSpPr>
        <p:spPr>
          <a:xfrm>
            <a:off x="8887173" y="733723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D2931-8807-FE4F-B004-DE37B84B6685}"/>
              </a:ext>
            </a:extLst>
          </p:cNvPr>
          <p:cNvSpPr txBox="1"/>
          <p:nvPr/>
        </p:nvSpPr>
        <p:spPr>
          <a:xfrm>
            <a:off x="9175173" y="733723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7C680B-016A-5A4F-87CF-22F37B0A30D5}"/>
              </a:ext>
            </a:extLst>
          </p:cNvPr>
          <p:cNvSpPr txBox="1"/>
          <p:nvPr/>
        </p:nvSpPr>
        <p:spPr>
          <a:xfrm>
            <a:off x="8022043" y="733723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C7467C-22CF-D148-9CEE-AAE3A7847E60}"/>
              </a:ext>
            </a:extLst>
          </p:cNvPr>
          <p:cNvSpPr txBox="1"/>
          <p:nvPr/>
        </p:nvSpPr>
        <p:spPr>
          <a:xfrm>
            <a:off x="8306255" y="1151595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30224-FDA9-C148-81CD-385CE85510F7}"/>
              </a:ext>
            </a:extLst>
          </p:cNvPr>
          <p:cNvSpPr txBox="1"/>
          <p:nvPr/>
        </p:nvSpPr>
        <p:spPr>
          <a:xfrm>
            <a:off x="8594255" y="115159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D00A8-B977-9741-877F-F3B1AFA21505}"/>
              </a:ext>
            </a:extLst>
          </p:cNvPr>
          <p:cNvSpPr txBox="1"/>
          <p:nvPr/>
        </p:nvSpPr>
        <p:spPr>
          <a:xfrm>
            <a:off x="8882255" y="115159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E9747A-4E6F-FE45-93BE-4475E5D44518}"/>
              </a:ext>
            </a:extLst>
          </p:cNvPr>
          <p:cNvSpPr txBox="1"/>
          <p:nvPr/>
        </p:nvSpPr>
        <p:spPr>
          <a:xfrm>
            <a:off x="9170255" y="115159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B11BE5-67AA-7541-941B-20F82C7ED64E}"/>
              </a:ext>
            </a:extLst>
          </p:cNvPr>
          <p:cNvSpPr txBox="1"/>
          <p:nvPr/>
        </p:nvSpPr>
        <p:spPr>
          <a:xfrm>
            <a:off x="8017125" y="115159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0F611A-32A0-EF40-B5A6-ED12DF118C85}"/>
              </a:ext>
            </a:extLst>
          </p:cNvPr>
          <p:cNvSpPr txBox="1"/>
          <p:nvPr/>
        </p:nvSpPr>
        <p:spPr>
          <a:xfrm>
            <a:off x="8316090" y="1564549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B37ABB-2DC1-F347-95E9-1E7734F416BE}"/>
              </a:ext>
            </a:extLst>
          </p:cNvPr>
          <p:cNvSpPr txBox="1"/>
          <p:nvPr/>
        </p:nvSpPr>
        <p:spPr>
          <a:xfrm>
            <a:off x="8604090" y="1564549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08385D-83B8-CC4D-A0FB-E4F5B0571755}"/>
              </a:ext>
            </a:extLst>
          </p:cNvPr>
          <p:cNvSpPr txBox="1"/>
          <p:nvPr/>
        </p:nvSpPr>
        <p:spPr>
          <a:xfrm>
            <a:off x="8892090" y="1564549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F0C9AF-877D-494A-B043-7D56D3D05AFB}"/>
              </a:ext>
            </a:extLst>
          </p:cNvPr>
          <p:cNvSpPr txBox="1"/>
          <p:nvPr/>
        </p:nvSpPr>
        <p:spPr>
          <a:xfrm>
            <a:off x="9180090" y="1564549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733D67-D95D-9547-927D-86808F9CC491}"/>
              </a:ext>
            </a:extLst>
          </p:cNvPr>
          <p:cNvSpPr txBox="1"/>
          <p:nvPr/>
        </p:nvSpPr>
        <p:spPr>
          <a:xfrm>
            <a:off x="8026960" y="1564549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0A22D9-DF1C-2549-BC5D-B9F85558E14C}"/>
              </a:ext>
            </a:extLst>
          </p:cNvPr>
          <p:cNvSpPr txBox="1"/>
          <p:nvPr/>
        </p:nvSpPr>
        <p:spPr>
          <a:xfrm>
            <a:off x="8311172" y="1982421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59757C-4F47-CF44-88B2-AE950D12F41D}"/>
              </a:ext>
            </a:extLst>
          </p:cNvPr>
          <p:cNvSpPr txBox="1"/>
          <p:nvPr/>
        </p:nvSpPr>
        <p:spPr>
          <a:xfrm>
            <a:off x="8599172" y="1982421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2B3900-849B-F848-B79A-5E8F24E17E83}"/>
              </a:ext>
            </a:extLst>
          </p:cNvPr>
          <p:cNvSpPr txBox="1"/>
          <p:nvPr/>
        </p:nvSpPr>
        <p:spPr>
          <a:xfrm>
            <a:off x="8887172" y="1982421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0F51AE-C4EE-0E45-8B2D-2C4AC2EEFAB2}"/>
              </a:ext>
            </a:extLst>
          </p:cNvPr>
          <p:cNvSpPr txBox="1"/>
          <p:nvPr/>
        </p:nvSpPr>
        <p:spPr>
          <a:xfrm>
            <a:off x="9175172" y="1982421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5D0858-D4BF-F441-BB3C-83AAE451AAEA}"/>
              </a:ext>
            </a:extLst>
          </p:cNvPr>
          <p:cNvSpPr txBox="1"/>
          <p:nvPr/>
        </p:nvSpPr>
        <p:spPr>
          <a:xfrm>
            <a:off x="8022042" y="1982421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6041E-70E2-354C-9C7C-12E8BA78362A}"/>
              </a:ext>
            </a:extLst>
          </p:cNvPr>
          <p:cNvSpPr txBox="1"/>
          <p:nvPr/>
        </p:nvSpPr>
        <p:spPr>
          <a:xfrm>
            <a:off x="8311632" y="244945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E7AEFA-B38A-C34D-8452-B96756935067}"/>
              </a:ext>
            </a:extLst>
          </p:cNvPr>
          <p:cNvSpPr txBox="1"/>
          <p:nvPr/>
        </p:nvSpPr>
        <p:spPr>
          <a:xfrm>
            <a:off x="8599632" y="244945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CF6B55-83C4-0B47-963C-2F626578E1C2}"/>
              </a:ext>
            </a:extLst>
          </p:cNvPr>
          <p:cNvSpPr txBox="1"/>
          <p:nvPr/>
        </p:nvSpPr>
        <p:spPr>
          <a:xfrm>
            <a:off x="8887632" y="244945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5F749A-47FC-454A-BF16-84FBFE671954}"/>
              </a:ext>
            </a:extLst>
          </p:cNvPr>
          <p:cNvSpPr txBox="1"/>
          <p:nvPr/>
        </p:nvSpPr>
        <p:spPr>
          <a:xfrm>
            <a:off x="9175632" y="244945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FE0C35-63A7-684A-958B-F73F64EE6221}"/>
              </a:ext>
            </a:extLst>
          </p:cNvPr>
          <p:cNvSpPr txBox="1"/>
          <p:nvPr/>
        </p:nvSpPr>
        <p:spPr>
          <a:xfrm>
            <a:off x="8022502" y="2449455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73441D-2067-3448-B9FE-9C46B0E11C26}"/>
              </a:ext>
            </a:extLst>
          </p:cNvPr>
          <p:cNvSpPr txBox="1"/>
          <p:nvPr/>
        </p:nvSpPr>
        <p:spPr>
          <a:xfrm>
            <a:off x="10692431" y="743246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6DEEBD-D379-D24F-B86D-5C8106F74B0D}"/>
              </a:ext>
            </a:extLst>
          </p:cNvPr>
          <p:cNvSpPr txBox="1"/>
          <p:nvPr/>
        </p:nvSpPr>
        <p:spPr>
          <a:xfrm>
            <a:off x="10980431" y="743246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9F32A1-831B-A649-B616-845A36F54696}"/>
              </a:ext>
            </a:extLst>
          </p:cNvPr>
          <p:cNvSpPr txBox="1"/>
          <p:nvPr/>
        </p:nvSpPr>
        <p:spPr>
          <a:xfrm>
            <a:off x="11268431" y="743246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5865E4-1206-284C-ACEB-794D1E785478}"/>
              </a:ext>
            </a:extLst>
          </p:cNvPr>
          <p:cNvSpPr txBox="1"/>
          <p:nvPr/>
        </p:nvSpPr>
        <p:spPr>
          <a:xfrm>
            <a:off x="11556431" y="743246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857360-97B8-9E4D-BC8A-3A8885133780}"/>
              </a:ext>
            </a:extLst>
          </p:cNvPr>
          <p:cNvSpPr txBox="1"/>
          <p:nvPr/>
        </p:nvSpPr>
        <p:spPr>
          <a:xfrm>
            <a:off x="10403301" y="743246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B31F1C-4F81-F64C-A54C-16C87B6AC687}"/>
              </a:ext>
            </a:extLst>
          </p:cNvPr>
          <p:cNvSpPr txBox="1"/>
          <p:nvPr/>
        </p:nvSpPr>
        <p:spPr>
          <a:xfrm>
            <a:off x="10687513" y="1161118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8AAEF-941D-FC44-944E-FF2AF045ACC1}"/>
              </a:ext>
            </a:extLst>
          </p:cNvPr>
          <p:cNvSpPr txBox="1"/>
          <p:nvPr/>
        </p:nvSpPr>
        <p:spPr>
          <a:xfrm>
            <a:off x="10975513" y="1161118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111946-B213-EF41-8ABA-E1D7D2CE3310}"/>
              </a:ext>
            </a:extLst>
          </p:cNvPr>
          <p:cNvSpPr txBox="1"/>
          <p:nvPr/>
        </p:nvSpPr>
        <p:spPr>
          <a:xfrm>
            <a:off x="11263513" y="1161118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874D2C-456A-DF42-94DA-2A75A0D8817D}"/>
              </a:ext>
            </a:extLst>
          </p:cNvPr>
          <p:cNvSpPr txBox="1"/>
          <p:nvPr/>
        </p:nvSpPr>
        <p:spPr>
          <a:xfrm>
            <a:off x="11551513" y="1161118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B4CBF0-FD16-514F-9108-2692C146A9F4}"/>
              </a:ext>
            </a:extLst>
          </p:cNvPr>
          <p:cNvSpPr txBox="1"/>
          <p:nvPr/>
        </p:nvSpPr>
        <p:spPr>
          <a:xfrm>
            <a:off x="10398383" y="1161118"/>
            <a:ext cx="288000" cy="288834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31CC39-B13A-D14B-A1C7-FC327946CF6B}"/>
              </a:ext>
            </a:extLst>
          </p:cNvPr>
          <p:cNvSpPr txBox="1"/>
          <p:nvPr/>
        </p:nvSpPr>
        <p:spPr>
          <a:xfrm>
            <a:off x="10697348" y="1574072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2F9CDC-C5F0-DD4F-8B1B-FC2E3A280F10}"/>
              </a:ext>
            </a:extLst>
          </p:cNvPr>
          <p:cNvSpPr txBox="1"/>
          <p:nvPr/>
        </p:nvSpPr>
        <p:spPr>
          <a:xfrm>
            <a:off x="10985348" y="1574072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68E21C-337D-FB4E-A4BA-DA40D2D7F7CA}"/>
              </a:ext>
            </a:extLst>
          </p:cNvPr>
          <p:cNvSpPr txBox="1"/>
          <p:nvPr/>
        </p:nvSpPr>
        <p:spPr>
          <a:xfrm>
            <a:off x="11273348" y="1574072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16DE24-2741-7D47-9197-EDE2E91D5F20}"/>
              </a:ext>
            </a:extLst>
          </p:cNvPr>
          <p:cNvSpPr txBox="1"/>
          <p:nvPr/>
        </p:nvSpPr>
        <p:spPr>
          <a:xfrm>
            <a:off x="11561348" y="1574072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F3C356-A99F-014F-BF19-DEDF9C4F23D8}"/>
              </a:ext>
            </a:extLst>
          </p:cNvPr>
          <p:cNvSpPr txBox="1"/>
          <p:nvPr/>
        </p:nvSpPr>
        <p:spPr>
          <a:xfrm>
            <a:off x="10408218" y="1574072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477584-8145-1F46-BBC8-265C5FE5194F}"/>
              </a:ext>
            </a:extLst>
          </p:cNvPr>
          <p:cNvSpPr txBox="1"/>
          <p:nvPr/>
        </p:nvSpPr>
        <p:spPr>
          <a:xfrm>
            <a:off x="10692430" y="1991944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F4C02-C0E6-FC43-80A6-8F8DD67486A0}"/>
              </a:ext>
            </a:extLst>
          </p:cNvPr>
          <p:cNvSpPr txBox="1"/>
          <p:nvPr/>
        </p:nvSpPr>
        <p:spPr>
          <a:xfrm>
            <a:off x="10980430" y="1991944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A9DD76-9FFF-EA41-8AA4-7814C2C012C7}"/>
              </a:ext>
            </a:extLst>
          </p:cNvPr>
          <p:cNvSpPr txBox="1"/>
          <p:nvPr/>
        </p:nvSpPr>
        <p:spPr>
          <a:xfrm>
            <a:off x="11268430" y="1991944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2A16C7-5AB7-4D41-9789-359C141E63C8}"/>
              </a:ext>
            </a:extLst>
          </p:cNvPr>
          <p:cNvSpPr txBox="1"/>
          <p:nvPr/>
        </p:nvSpPr>
        <p:spPr>
          <a:xfrm>
            <a:off x="11556430" y="1991944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B9145B-DB12-0743-B813-86F279A3D06F}"/>
              </a:ext>
            </a:extLst>
          </p:cNvPr>
          <p:cNvSpPr txBox="1"/>
          <p:nvPr/>
        </p:nvSpPr>
        <p:spPr>
          <a:xfrm>
            <a:off x="10403300" y="1991944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0B7154-D76B-6D4B-BFE5-E4E687F4B407}"/>
              </a:ext>
            </a:extLst>
          </p:cNvPr>
          <p:cNvSpPr txBox="1"/>
          <p:nvPr/>
        </p:nvSpPr>
        <p:spPr>
          <a:xfrm>
            <a:off x="10692890" y="2458978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3CDA03-2A1C-8A46-B045-99F1C069B4D5}"/>
              </a:ext>
            </a:extLst>
          </p:cNvPr>
          <p:cNvSpPr txBox="1"/>
          <p:nvPr/>
        </p:nvSpPr>
        <p:spPr>
          <a:xfrm>
            <a:off x="10980890" y="2458978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398E2F-D8AE-7E4B-84FF-3EBE1236E063}"/>
              </a:ext>
            </a:extLst>
          </p:cNvPr>
          <p:cNvSpPr txBox="1"/>
          <p:nvPr/>
        </p:nvSpPr>
        <p:spPr>
          <a:xfrm>
            <a:off x="11268890" y="2458978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669D47-47D4-9742-BBEC-6569DF15AAA1}"/>
              </a:ext>
            </a:extLst>
          </p:cNvPr>
          <p:cNvSpPr txBox="1"/>
          <p:nvPr/>
        </p:nvSpPr>
        <p:spPr>
          <a:xfrm>
            <a:off x="11556890" y="2458978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85E106-D7B6-EF4F-95EF-B83C13A6A56F}"/>
              </a:ext>
            </a:extLst>
          </p:cNvPr>
          <p:cNvSpPr txBox="1"/>
          <p:nvPr/>
        </p:nvSpPr>
        <p:spPr>
          <a:xfrm>
            <a:off x="10403760" y="2458978"/>
            <a:ext cx="288000" cy="28883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 algn="ctr"/>
            <a:endParaRPr lang="en-US" sz="2000" dirty="0">
              <a:solidFill>
                <a:srgbClr val="51464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74CA0D-425F-0048-863E-C86C291D0F9A}"/>
              </a:ext>
            </a:extLst>
          </p:cNvPr>
          <p:cNvSpPr txBox="1"/>
          <p:nvPr/>
        </p:nvSpPr>
        <p:spPr>
          <a:xfrm>
            <a:off x="5200313" y="2962124"/>
            <a:ext cx="2438895" cy="1217749"/>
          </a:xfrm>
          <a:prstGeom prst="rect">
            <a:avLst/>
          </a:prstGeom>
          <a:solidFill>
            <a:srgbClr val="485C7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Individual Character Accuracy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378D16-A109-FE4F-A6B8-9E94EA8E3F63}"/>
              </a:ext>
            </a:extLst>
          </p:cNvPr>
          <p:cNvSpPr txBox="1"/>
          <p:nvPr/>
        </p:nvSpPr>
        <p:spPr>
          <a:xfrm>
            <a:off x="8126824" y="4612720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20%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F4ADB6-E0E9-A34D-98D3-228F3CEFE915}"/>
              </a:ext>
            </a:extLst>
          </p:cNvPr>
          <p:cNvSpPr txBox="1"/>
          <p:nvPr/>
        </p:nvSpPr>
        <p:spPr>
          <a:xfrm>
            <a:off x="10341401" y="3355406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60%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3782C-7D90-AE4C-98EB-94E92C2518A5}"/>
              </a:ext>
            </a:extLst>
          </p:cNvPr>
          <p:cNvSpPr txBox="1"/>
          <p:nvPr/>
        </p:nvSpPr>
        <p:spPr>
          <a:xfrm>
            <a:off x="10379500" y="4607952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514642"/>
                </a:solidFill>
              </a:rPr>
              <a:t>60%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C759847-14B1-2047-A331-25409D0A19CE}"/>
              </a:ext>
            </a:extLst>
          </p:cNvPr>
          <p:cNvSpPr/>
          <p:nvPr/>
        </p:nvSpPr>
        <p:spPr>
          <a:xfrm>
            <a:off x="5148880" y="5627334"/>
            <a:ext cx="1466235" cy="1006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BE72A6-DE0F-254B-BD86-18A3E4C37274}"/>
              </a:ext>
            </a:extLst>
          </p:cNvPr>
          <p:cNvSpPr/>
          <p:nvPr/>
        </p:nvSpPr>
        <p:spPr>
          <a:xfrm>
            <a:off x="10189233" y="319117"/>
            <a:ext cx="1855130" cy="280984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F7D0242-CFB0-DC4B-AAF4-92749B363911}"/>
              </a:ext>
            </a:extLst>
          </p:cNvPr>
          <p:cNvGrpSpPr/>
          <p:nvPr/>
        </p:nvGrpSpPr>
        <p:grpSpPr>
          <a:xfrm>
            <a:off x="7182381" y="5923711"/>
            <a:ext cx="4666967" cy="511082"/>
            <a:chOff x="6115045" y="2843383"/>
            <a:chExt cx="3602126" cy="865651"/>
          </a:xfrm>
          <a:noFill/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4B62A8-C67D-BF4C-9368-E97576E19726}"/>
                </a:ext>
              </a:extLst>
            </p:cNvPr>
            <p:cNvSpPr/>
            <p:nvPr/>
          </p:nvSpPr>
          <p:spPr>
            <a:xfrm>
              <a:off x="6115045" y="2843383"/>
              <a:ext cx="3602126" cy="865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E822DF0-1423-6249-A221-FEE25F35D659}"/>
                </a:ext>
              </a:extLst>
            </p:cNvPr>
            <p:cNvSpPr txBox="1"/>
            <p:nvPr/>
          </p:nvSpPr>
          <p:spPr>
            <a:xfrm>
              <a:off x="6115045" y="2843383"/>
              <a:ext cx="3602126" cy="8656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GB" sz="2400" kern="1200" dirty="0">
                  <a:solidFill>
                    <a:srgbClr val="514642"/>
                  </a:solidFill>
                </a:rPr>
                <a:t>Trade-off </a:t>
              </a:r>
              <a:r>
                <a:rPr lang="en-US" sz="2400" kern="1200" dirty="0">
                  <a:solidFill>
                    <a:srgbClr val="514642"/>
                  </a:solidFill>
                </a:rPr>
                <a:t>needed given the use case</a:t>
              </a:r>
              <a:endParaRPr lang="en-GB" sz="2400" kern="1200" dirty="0">
                <a:solidFill>
                  <a:srgbClr val="51464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5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54870-17BC-4644-A9DC-20265B50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A20984-A6CF-AD4A-94BF-3DD460F1A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33367"/>
              </p:ext>
            </p:extLst>
          </p:nvPr>
        </p:nvGraphicFramePr>
        <p:xfrm>
          <a:off x="4654984" y="640080"/>
          <a:ext cx="6896936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9397B50-C7E6-0C42-A2DA-FF0AF9E9FCC2}"/>
              </a:ext>
            </a:extLst>
          </p:cNvPr>
          <p:cNvSpPr/>
          <p:nvPr/>
        </p:nvSpPr>
        <p:spPr>
          <a:xfrm>
            <a:off x="5486400" y="900113"/>
            <a:ext cx="1471613" cy="49863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EA4-12DA-4837-80C7-9EEF93F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SG" dirty="0"/>
              <a:t>Other INSIGHTS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62B0DB5-7080-644D-B86A-CD299AED5341}"/>
              </a:ext>
            </a:extLst>
          </p:cNvPr>
          <p:cNvSpPr/>
          <p:nvPr/>
        </p:nvSpPr>
        <p:spPr>
          <a:xfrm>
            <a:off x="1024128" y="2414588"/>
            <a:ext cx="4954365" cy="36612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000" b="-18000"/>
            </a:stretch>
          </a:blipFill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0C57C-56A3-1A49-871C-42B1F89CF574}"/>
              </a:ext>
            </a:extLst>
          </p:cNvPr>
          <p:cNvSpPr txBox="1"/>
          <p:nvPr/>
        </p:nvSpPr>
        <p:spPr>
          <a:xfrm>
            <a:off x="6788562" y="2414587"/>
            <a:ext cx="5112926" cy="36612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rgbClr val="514642"/>
                </a:solidFill>
              </a:rPr>
              <a:t>The “m” and “n” pair accounts for 28% of all errors observed during testing.</a:t>
            </a:r>
          </a:p>
          <a:p>
            <a:endParaRPr lang="en-US" dirty="0">
              <a:solidFill>
                <a:srgbClr val="514642"/>
              </a:solidFill>
            </a:endParaRPr>
          </a:p>
          <a:p>
            <a:r>
              <a:rPr lang="en-US" dirty="0">
                <a:solidFill>
                  <a:srgbClr val="514642"/>
                </a:solidFill>
              </a:rPr>
              <a:t>(The next highest, “3” vs “7” accounted for only 5%)</a:t>
            </a:r>
            <a:r>
              <a:rPr lang="en-US" sz="2400" dirty="0">
                <a:solidFill>
                  <a:srgbClr val="5146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109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7AD02-F289-4F72-9E30-E0FDEA91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Future scope</a:t>
            </a:r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3655B-DFEB-4A47-B1DB-C9E1BCF80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3352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1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chas are dead...ish Blog | G DATA">
            <a:extLst>
              <a:ext uri="{FF2B5EF4-FFF2-40B4-BE49-F238E27FC236}">
                <a16:creationId xmlns:a16="http://schemas.microsoft.com/office/drawing/2014/main" id="{268C95DD-7A13-464F-B2F1-EC347081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5" b="13569"/>
          <a:stretch/>
        </p:blipFill>
        <p:spPr bwMode="auto">
          <a:xfrm>
            <a:off x="-31" y="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0F4BB-579B-4DF1-9F74-76A70889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73" y="5166359"/>
            <a:ext cx="3998561" cy="126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dirty="0">
                <a:solidFill>
                  <a:srgbClr val="514642"/>
                </a:solidFill>
                <a:effectLst/>
              </a:rPr>
              <a:t>Captcha Recognition</a:t>
            </a:r>
            <a:endParaRPr lang="en-US" sz="4100" dirty="0">
              <a:solidFill>
                <a:srgbClr val="514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3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F141-21CB-6942-83CF-5CB2EE8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31ED98-BA0E-FA42-949B-D5A14DB1D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36651"/>
              </p:ext>
            </p:extLst>
          </p:nvPr>
        </p:nvGraphicFramePr>
        <p:xfrm>
          <a:off x="1205345" y="2036619"/>
          <a:ext cx="9950336" cy="4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43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00CE-119E-2E42-966F-DA32E73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7845"/>
            <a:ext cx="12192000" cy="1280161"/>
          </a:xfrm>
          <a:solidFill>
            <a:srgbClr val="485C7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B6E507-1F40-E64E-A52E-E203E34E4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68" y="666486"/>
            <a:ext cx="4182582" cy="3580153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CA07A8E-E36C-8F41-B450-DEE90FD01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559" y="1701692"/>
            <a:ext cx="3626191" cy="2670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0EACA-FB3C-3743-B0FF-0524F4AF783A}"/>
              </a:ext>
            </a:extLst>
          </p:cNvPr>
          <p:cNvSpPr txBox="1"/>
          <p:nvPr/>
        </p:nvSpPr>
        <p:spPr>
          <a:xfrm>
            <a:off x="6862559" y="759726"/>
            <a:ext cx="3626191" cy="954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Differentiate machine and human</a:t>
            </a:r>
          </a:p>
        </p:txBody>
      </p:sp>
    </p:spTree>
    <p:extLst>
      <p:ext uri="{BB962C8B-B14F-4D97-AF65-F5344CB8AC3E}">
        <p14:creationId xmlns:p14="http://schemas.microsoft.com/office/powerpoint/2010/main" val="169827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85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8C96F-33A8-4559-AF32-A013685A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07CA2AF-983E-4EB0-B145-04139FA1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>
                <a:solidFill>
                  <a:srgbClr val="FFFFFF"/>
                </a:solidFill>
                <a:effectLst/>
              </a:rPr>
              <a:t>o use Machine Learning to decipher and beat the original text-based CAPTCHA codes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800"/>
              </a:spcAft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>
              <a:spcAft>
                <a:spcPts val="800"/>
              </a:spcAft>
            </a:pP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36" name="Picture 35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0AD3F8A-EDAF-436D-9540-ED2DD239A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98" r="1212" b="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E49-A279-4483-9F96-676A33F7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9973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4C83E-B45C-5D45-B1DD-8A95882B5347}"/>
              </a:ext>
            </a:extLst>
          </p:cNvPr>
          <p:cNvSpPr txBox="1"/>
          <p:nvPr/>
        </p:nvSpPr>
        <p:spPr>
          <a:xfrm>
            <a:off x="1232899" y="6100458"/>
            <a:ext cx="1057333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/>
              <a:t>Kaggle.com. 2018. </a:t>
            </a:r>
            <a:r>
              <a:rPr lang="en-US" sz="1600" i="1"/>
              <a:t>CAPTCHA Images</a:t>
            </a:r>
            <a:r>
              <a:rPr lang="en-US" sz="1600"/>
              <a:t>. [online] Available at: </a:t>
            </a:r>
            <a:r>
              <a:rPr lang="en-US" sz="1600">
                <a:hlinkClick r:id="rId3"/>
              </a:rPr>
              <a:t>https://www.kaggle.com/fournierp/captcha-version-2-images</a:t>
            </a:r>
            <a:endParaRPr lang="en-US" sz="1600"/>
          </a:p>
          <a:p>
            <a:pPr algn="r">
              <a:spcAft>
                <a:spcPts val="600"/>
              </a:spcAft>
            </a:pPr>
            <a:endParaRPr lang="en-US" sz="1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8CEE4-B988-4F55-8CAC-C71844D79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718058"/>
              </p:ext>
            </p:extLst>
          </p:nvPr>
        </p:nvGraphicFramePr>
        <p:xfrm>
          <a:off x="1024127" y="1887465"/>
          <a:ext cx="5530786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9E3C20-1347-4B7C-9156-3F48ECAD3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2383" y="2910450"/>
            <a:ext cx="4475091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9B372-78A1-4B21-BD8D-C756FF517C51}"/>
              </a:ext>
            </a:extLst>
          </p:cNvPr>
          <p:cNvSpPr txBox="1"/>
          <p:nvPr/>
        </p:nvSpPr>
        <p:spPr>
          <a:xfrm>
            <a:off x="7350464" y="2448785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Sample data:</a:t>
            </a:r>
          </a:p>
        </p:txBody>
      </p:sp>
    </p:spTree>
    <p:extLst>
      <p:ext uri="{BB962C8B-B14F-4D97-AF65-F5344CB8AC3E}">
        <p14:creationId xmlns:p14="http://schemas.microsoft.com/office/powerpoint/2010/main" val="12712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F4F2-32F6-4DBD-8A6D-5ED12746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Descriptive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90BAC-1F53-423A-8A39-2415B7D49F00}"/>
              </a:ext>
            </a:extLst>
          </p:cNvPr>
          <p:cNvSpPr txBox="1"/>
          <p:nvPr/>
        </p:nvSpPr>
        <p:spPr>
          <a:xfrm>
            <a:off x="7391676" y="4989815"/>
            <a:ext cx="36935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Median occurrence % per character</a:t>
            </a:r>
          </a:p>
          <a:p>
            <a:pPr algn="ctr"/>
            <a:r>
              <a:rPr lang="en-US" sz="3200" dirty="0"/>
              <a:t>5.07%</a:t>
            </a:r>
            <a:r>
              <a:rPr lang="en-US" dirty="0"/>
              <a:t> 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6830FC1-74D6-4FCE-8075-F7610A97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5" y="2354890"/>
            <a:ext cx="6287784" cy="3792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EA67B-2632-4503-A65A-21D115120E6C}"/>
              </a:ext>
            </a:extLst>
          </p:cNvPr>
          <p:cNvSpPr txBox="1"/>
          <p:nvPr/>
        </p:nvSpPr>
        <p:spPr>
          <a:xfrm>
            <a:off x="7293490" y="2563097"/>
            <a:ext cx="36035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Types of characters in sample</a:t>
            </a:r>
          </a:p>
          <a:p>
            <a:pPr algn="ctr"/>
            <a:r>
              <a:rPr lang="en-US" sz="3200" dirty="0"/>
              <a:t>20</a:t>
            </a:r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146C9-3C9E-4A01-90BF-BA5B07A41C2A}"/>
              </a:ext>
            </a:extLst>
          </p:cNvPr>
          <p:cNvSpPr txBox="1"/>
          <p:nvPr/>
        </p:nvSpPr>
        <p:spPr>
          <a:xfrm>
            <a:off x="7250127" y="1342488"/>
            <a:ext cx="3616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Sample size</a:t>
            </a:r>
          </a:p>
          <a:p>
            <a:pPr algn="ctr"/>
            <a:r>
              <a:rPr lang="en-US" sz="3200" dirty="0"/>
              <a:t>1070 CAPTCHA</a:t>
            </a:r>
            <a:r>
              <a:rPr lang="en-US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7AACF-8D86-4ABC-85AC-D7E1426CB603}"/>
              </a:ext>
            </a:extLst>
          </p:cNvPr>
          <p:cNvSpPr txBox="1"/>
          <p:nvPr/>
        </p:nvSpPr>
        <p:spPr>
          <a:xfrm>
            <a:off x="7250126" y="3722667"/>
            <a:ext cx="36165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Total character count</a:t>
            </a:r>
          </a:p>
          <a:p>
            <a:pPr algn="ctr"/>
            <a:r>
              <a:rPr lang="en-US" sz="3200" dirty="0"/>
              <a:t>5350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64E2A-27DA-4078-92ED-D8081C296689}"/>
              </a:ext>
            </a:extLst>
          </p:cNvPr>
          <p:cNvSpPr txBox="1"/>
          <p:nvPr/>
        </p:nvSpPr>
        <p:spPr>
          <a:xfrm>
            <a:off x="951271" y="6285271"/>
            <a:ext cx="6159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Approximately equal split in occurrence of each character</a:t>
            </a:r>
          </a:p>
        </p:txBody>
      </p:sp>
    </p:spTree>
    <p:extLst>
      <p:ext uri="{BB962C8B-B14F-4D97-AF65-F5344CB8AC3E}">
        <p14:creationId xmlns:p14="http://schemas.microsoft.com/office/powerpoint/2010/main" val="13643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022E-7AB7-DD46-994C-3FD799A4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Pre-Processing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ECE2CA66-4357-4A9C-A388-633B7A738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426173"/>
              </p:ext>
            </p:extLst>
          </p:nvPr>
        </p:nvGraphicFramePr>
        <p:xfrm>
          <a:off x="985838" y="1981907"/>
          <a:ext cx="9720262" cy="413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82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B71C-C8F2-4679-A2A1-DFD50186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Train – Validation – Test Split</a:t>
            </a:r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ACB244-4E9C-324D-AFE7-D58D0E47B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615036"/>
              </p:ext>
            </p:extLst>
          </p:nvPr>
        </p:nvGraphicFramePr>
        <p:xfrm>
          <a:off x="3348681" y="1890584"/>
          <a:ext cx="5699211" cy="460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6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FB41-FE73-44A9-9FFD-0D453DDC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Autofit/>
          </a:bodyPr>
          <a:lstStyle/>
          <a:p>
            <a:r>
              <a:rPr lang="en-SG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2735-87F2-4880-8E88-D9E57B32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 Images have high dimensionality (as each pixel is considered as a feature)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 CNN </a:t>
            </a:r>
            <a:r>
              <a:rPr lang="en-US" dirty="0"/>
              <a:t>is </a:t>
            </a:r>
            <a:r>
              <a:rPr lang="en-US" b="0" i="0" dirty="0">
                <a:effectLst/>
              </a:rPr>
              <a:t>effective for image classification as the concept of dimensionality reduction suits the huge number of parameters in an image without losing on the quality of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</a:t>
            </a:r>
            <a:r>
              <a:rPr lang="en-US" b="0" i="0" dirty="0">
                <a:effectLst/>
              </a:rPr>
              <a:t>rained to identify patterns in any image.</a:t>
            </a:r>
          </a:p>
          <a:p>
            <a:endParaRPr lang="en-SG" dirty="0"/>
          </a:p>
        </p:txBody>
      </p:sp>
      <p:pic>
        <p:nvPicPr>
          <p:cNvPr id="1026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B20E81-FD1D-41ED-91A0-CC65887B7A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6016"/>
            <a:ext cx="5455921" cy="546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BCA51-DA16-F54D-AE8B-20C1519801FD}"/>
              </a:ext>
            </a:extLst>
          </p:cNvPr>
          <p:cNvSpPr txBox="1"/>
          <p:nvPr/>
        </p:nvSpPr>
        <p:spPr>
          <a:xfrm>
            <a:off x="6363729" y="5523471"/>
            <a:ext cx="5016843" cy="646331"/>
          </a:xfrm>
          <a:prstGeom prst="rect">
            <a:avLst/>
          </a:prstGeom>
          <a:solidFill>
            <a:srgbClr val="485C7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7174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0256E74A3C93498C132556C398DF93" ma:contentTypeVersion="8" ma:contentTypeDescription="Create a new document." ma:contentTypeScope="" ma:versionID="6da3d1d98c4f24d75135906495f73215">
  <xsd:schema xmlns:xsd="http://www.w3.org/2001/XMLSchema" xmlns:xs="http://www.w3.org/2001/XMLSchema" xmlns:p="http://schemas.microsoft.com/office/2006/metadata/properties" xmlns:ns2="bf6c7d8d-7e27-4c57-ac30-c586c8dc2d12" targetNamespace="http://schemas.microsoft.com/office/2006/metadata/properties" ma:root="true" ma:fieldsID="9ef59f4da6f63a58a5345c5bfbe58bf1" ns2:_="">
    <xsd:import namespace="bf6c7d8d-7e27-4c57-ac30-c586c8dc2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c7d8d-7e27-4c57-ac30-c586c8dc2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15A170-24F8-4A6D-B309-7FA0A2108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BF1E1E-C076-40A0-941C-20A3667533A6}">
  <ds:schemaRefs>
    <ds:schemaRef ds:uri="bf6c7d8d-7e27-4c57-ac30-c586c8dc2d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EB498C-CBDE-402E-99B2-DBE9210C1755}">
  <ds:schemaRefs>
    <ds:schemaRef ds:uri="bf6c7d8d-7e27-4c57-ac30-c586c8dc2d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956</Words>
  <Application>Microsoft Macintosh PowerPoint</Application>
  <PresentationFormat>Widescreen</PresentationFormat>
  <Paragraphs>199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Captcha Recognition</vt:lpstr>
      <vt:lpstr>Agenda</vt:lpstr>
      <vt:lpstr>Objective</vt:lpstr>
      <vt:lpstr>Objective</vt:lpstr>
      <vt:lpstr>About the Data</vt:lpstr>
      <vt:lpstr>Descriptive Statistics</vt:lpstr>
      <vt:lpstr>Data Pre-Processing</vt:lpstr>
      <vt:lpstr>Train – Validation – Test Split</vt:lpstr>
      <vt:lpstr>MODELLING</vt:lpstr>
      <vt:lpstr>Modelling – DESIGN PRINCIPLES</vt:lpstr>
      <vt:lpstr>PowerPoint Presentation</vt:lpstr>
      <vt:lpstr>PowerPoint Presentation</vt:lpstr>
      <vt:lpstr>PERFORMANCE EVALUATION</vt:lpstr>
      <vt:lpstr>PERFORMANCE EVALUATION</vt:lpstr>
      <vt:lpstr>PERFORMANCE EVALUATION</vt:lpstr>
      <vt:lpstr>Other INSIGHTS</vt:lpstr>
      <vt:lpstr>Future scope</vt:lpstr>
      <vt:lpstr>Captcha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Recognition</dc:title>
  <dc:creator>#TRAN THI HONG VAN#</dc:creator>
  <cp:lastModifiedBy>#TRAN THI HONG VAN#</cp:lastModifiedBy>
  <cp:revision>14</cp:revision>
  <dcterms:created xsi:type="dcterms:W3CDTF">2020-12-25T14:51:44Z</dcterms:created>
  <dcterms:modified xsi:type="dcterms:W3CDTF">2020-12-26T15:07:45Z</dcterms:modified>
</cp:coreProperties>
</file>