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40"/>
  </p:handoutMasterIdLst>
  <p:sldIdLst>
    <p:sldId id="299" r:id="rId4"/>
    <p:sldId id="258" r:id="rId5"/>
    <p:sldId id="285" r:id="rId6"/>
    <p:sldId id="265" r:id="rId7"/>
    <p:sldId id="267" r:id="rId8"/>
    <p:sldId id="266" r:id="rId9"/>
    <p:sldId id="262" r:id="rId10"/>
    <p:sldId id="289" r:id="rId11"/>
    <p:sldId id="291" r:id="rId12"/>
    <p:sldId id="290" r:id="rId13"/>
    <p:sldId id="270" r:id="rId14"/>
    <p:sldId id="293" r:id="rId15"/>
    <p:sldId id="271" r:id="rId16"/>
    <p:sldId id="277" r:id="rId17"/>
    <p:sldId id="268" r:id="rId18"/>
    <p:sldId id="272" r:id="rId19"/>
    <p:sldId id="288" r:id="rId20"/>
    <p:sldId id="273" r:id="rId21"/>
    <p:sldId id="295" r:id="rId22"/>
    <p:sldId id="276" r:id="rId23"/>
    <p:sldId id="286" r:id="rId24"/>
    <p:sldId id="292" r:id="rId25"/>
    <p:sldId id="269" r:id="rId26"/>
    <p:sldId id="287" r:id="rId27"/>
    <p:sldId id="274" r:id="rId28"/>
    <p:sldId id="294" r:id="rId29"/>
    <p:sldId id="275" r:id="rId30"/>
    <p:sldId id="281" r:id="rId31"/>
    <p:sldId id="282" r:id="rId32"/>
    <p:sldId id="283" r:id="rId33"/>
    <p:sldId id="284" r:id="rId34"/>
    <p:sldId id="261" r:id="rId35"/>
    <p:sldId id="301" r:id="rId36"/>
    <p:sldId id="296" r:id="rId37"/>
    <p:sldId id="298" r:id="rId38"/>
    <p:sldId id="300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howGuides="1">
      <p:cViewPr varScale="1">
        <p:scale>
          <a:sx n="137" d="100"/>
          <a:sy n="137" d="100"/>
        </p:scale>
        <p:origin x="157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17D1-474E-AA2D-B644C8D3CE0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D1-474E-AA2D-B644C8D3CE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4-17D1-474E-AA2D-B644C8D3CE0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7D1-474E-AA2D-B644C8D3CE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7D1-474E-AA2D-B644C8D3CE0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D1-474E-AA2D-B644C8D3CE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A-17D1-474E-AA2D-B644C8D3CE0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7D1-474E-AA2D-B644C8D3C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2848768"/>
        <c:axId val="103432960"/>
      </c:barChart>
      <c:catAx>
        <c:axId val="10284876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03432960"/>
        <c:crosses val="autoZero"/>
        <c:auto val="1"/>
        <c:lblAlgn val="ctr"/>
        <c:lblOffset val="100"/>
        <c:noMultiLvlLbl val="0"/>
      </c:catAx>
      <c:valAx>
        <c:axId val="10343296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02848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E-4B8F-9A0A-E69A73E72FD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AE-4B8F-9A0A-E69A73E72FD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CAE-4B8F-9A0A-E69A73E72FD9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  <c:pt idx="2">
                  <c:v>55</c:v>
                </c:pt>
                <c:pt idx="3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AE-4B8F-9A0A-E69A73E72F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axId val="425264904"/>
        <c:axId val="425264576"/>
      </c:barChart>
      <c:catAx>
        <c:axId val="4252649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5264576"/>
        <c:crosses val="autoZero"/>
        <c:auto val="1"/>
        <c:lblAlgn val="ctr"/>
        <c:lblOffset val="100"/>
        <c:noMultiLvlLbl val="0"/>
      </c:catAx>
      <c:valAx>
        <c:axId val="425264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5264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515455420878415E-2"/>
          <c:y val="2.8166071099168931E-2"/>
          <c:w val="0.89529531015629416"/>
          <c:h val="0.951625444907149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6C-4A12-BF1D-516581F81131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6C-4A12-BF1D-516581F8113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26C-4A12-BF1D-516581F81131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26C-4A12-BF1D-516581F81131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6C-4A12-BF1D-516581F811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7BCE6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49CE-43C0-B239-21128830702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49CE-43C0-B239-21128830702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49CE-43C0-B239-211288307024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40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CE-43C0-B239-211288307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209123200"/>
        <c:axId val="209141760"/>
      </c:barChart>
      <c:catAx>
        <c:axId val="20912320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09141760"/>
        <c:crosses val="autoZero"/>
        <c:auto val="1"/>
        <c:lblAlgn val="ctr"/>
        <c:lblOffset val="100"/>
        <c:noMultiLvlLbl val="0"/>
      </c:catAx>
      <c:valAx>
        <c:axId val="20914176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09123200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42-4072-943F-EB88901643E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42-4072-943F-EB88901643E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42-4072-943F-EB88901643ED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  <c:pt idx="2">
                  <c:v>55</c:v>
                </c:pt>
                <c:pt idx="3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42-4072-943F-EB88901643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axId val="425264904"/>
        <c:axId val="425264576"/>
      </c:barChart>
      <c:catAx>
        <c:axId val="4252649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5264576"/>
        <c:crosses val="autoZero"/>
        <c:auto val="1"/>
        <c:lblAlgn val="ctr"/>
        <c:lblOffset val="100"/>
        <c:noMultiLvlLbl val="0"/>
      </c:catAx>
      <c:valAx>
        <c:axId val="425264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5264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2018-07-16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YOUR PRESENTATION HERE  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779662"/>
            <a:ext cx="1008112" cy="249295"/>
          </a:xfrm>
          <a:prstGeom prst="rect">
            <a:avLst/>
          </a:prstGeom>
        </p:spPr>
      </p:pic>
      <p:sp>
        <p:nvSpPr>
          <p:cNvPr id="6" name="TextBox 5">
            <a:hlinkClick r:id="rId4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2" idx="2"/>
          </p:cNvCxnSpPr>
          <p:nvPr/>
        </p:nvCxnSpPr>
        <p:spPr>
          <a:xfrm flipH="1">
            <a:off x="2441164" y="1943549"/>
            <a:ext cx="6600" cy="76626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0" idx="0"/>
          </p:cNvCxnSpPr>
          <p:nvPr/>
        </p:nvCxnSpPr>
        <p:spPr>
          <a:xfrm>
            <a:off x="2441164" y="2764461"/>
            <a:ext cx="6600" cy="71451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447764" y="1546060"/>
            <a:ext cx="993448" cy="113704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447764" y="2709817"/>
            <a:ext cx="1044116" cy="5464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447764" y="2902960"/>
            <a:ext cx="1044116" cy="97061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3"/>
          </p:cNvCxnSpPr>
          <p:nvPr/>
        </p:nvCxnSpPr>
        <p:spPr>
          <a:xfrm>
            <a:off x="1403648" y="1547505"/>
            <a:ext cx="993448" cy="113704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</p:cNvCxnSpPr>
          <p:nvPr/>
        </p:nvCxnSpPr>
        <p:spPr>
          <a:xfrm>
            <a:off x="1403648" y="2711262"/>
            <a:ext cx="1044116" cy="5464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3"/>
          </p:cNvCxnSpPr>
          <p:nvPr/>
        </p:nvCxnSpPr>
        <p:spPr>
          <a:xfrm flipV="1">
            <a:off x="1403648" y="2904405"/>
            <a:ext cx="1044116" cy="97061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Infographic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pic>
        <p:nvPicPr>
          <p:cNvPr id="5" name="Picture 3" descr="D:\KBM-정애\014-Fullppt\PNG이미지\노트북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12" y="2192920"/>
            <a:ext cx="1267168" cy="10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1720" y="1151461"/>
            <a:ext cx="792088" cy="7920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60" y="1151461"/>
            <a:ext cx="792088" cy="79208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491880" y="1151461"/>
            <a:ext cx="792088" cy="7920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3491880" y="2315218"/>
            <a:ext cx="792088" cy="79208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491880" y="3478976"/>
            <a:ext cx="792088" cy="79208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051720" y="3478976"/>
            <a:ext cx="792088" cy="7920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1560" y="3478976"/>
            <a:ext cx="792088" cy="7920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1560" y="2315218"/>
            <a:ext cx="792088" cy="79208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Rectangle 9"/>
          <p:cNvSpPr/>
          <p:nvPr/>
        </p:nvSpPr>
        <p:spPr>
          <a:xfrm>
            <a:off x="850989" y="3681223"/>
            <a:ext cx="357963" cy="33508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Rectangle 23"/>
          <p:cNvSpPr/>
          <p:nvPr/>
        </p:nvSpPr>
        <p:spPr>
          <a:xfrm>
            <a:off x="3647470" y="3733427"/>
            <a:ext cx="480907" cy="28288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Rectangle 30"/>
          <p:cNvSpPr/>
          <p:nvPr/>
        </p:nvSpPr>
        <p:spPr>
          <a:xfrm>
            <a:off x="3720787" y="2517905"/>
            <a:ext cx="334274" cy="33329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Oval 7"/>
          <p:cNvSpPr/>
          <p:nvPr/>
        </p:nvSpPr>
        <p:spPr>
          <a:xfrm>
            <a:off x="2257587" y="3684843"/>
            <a:ext cx="380354" cy="38035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796737" y="1321528"/>
            <a:ext cx="421733" cy="42525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Rounded Rectangle 7"/>
          <p:cNvSpPr/>
          <p:nvPr/>
        </p:nvSpPr>
        <p:spPr>
          <a:xfrm>
            <a:off x="806256" y="2482146"/>
            <a:ext cx="402696" cy="3475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27"/>
          <p:cNvSpPr/>
          <p:nvPr/>
        </p:nvSpPr>
        <p:spPr>
          <a:xfrm>
            <a:off x="2257587" y="1406492"/>
            <a:ext cx="367154" cy="2820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Rectangle 16"/>
          <p:cNvSpPr/>
          <p:nvPr/>
        </p:nvSpPr>
        <p:spPr>
          <a:xfrm>
            <a:off x="3712528" y="1406492"/>
            <a:ext cx="388500" cy="25532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076056" y="1131590"/>
            <a:ext cx="3456384" cy="708252"/>
            <a:chOff x="7164288" y="856926"/>
            <a:chExt cx="1439711" cy="708252"/>
          </a:xfrm>
        </p:grpSpPr>
        <p:sp>
          <p:nvSpPr>
            <p:cNvPr id="27" name="TextBox 26"/>
            <p:cNvSpPr txBox="1"/>
            <p:nvPr/>
          </p:nvSpPr>
          <p:spPr>
            <a:xfrm>
              <a:off x="7164288" y="856926"/>
              <a:ext cx="1439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76056" y="3583064"/>
            <a:ext cx="3456384" cy="708252"/>
            <a:chOff x="7164288" y="856926"/>
            <a:chExt cx="1439711" cy="708252"/>
          </a:xfrm>
        </p:grpSpPr>
        <p:sp>
          <p:nvSpPr>
            <p:cNvPr id="30" name="TextBox 29"/>
            <p:cNvSpPr txBox="1"/>
            <p:nvPr/>
          </p:nvSpPr>
          <p:spPr>
            <a:xfrm>
              <a:off x="7164288" y="856926"/>
              <a:ext cx="1439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76056" y="1948748"/>
            <a:ext cx="3456384" cy="708252"/>
            <a:chOff x="7164288" y="856926"/>
            <a:chExt cx="1439711" cy="708252"/>
          </a:xfrm>
        </p:grpSpPr>
        <p:sp>
          <p:nvSpPr>
            <p:cNvPr id="33" name="TextBox 32"/>
            <p:cNvSpPr txBox="1"/>
            <p:nvPr/>
          </p:nvSpPr>
          <p:spPr>
            <a:xfrm>
              <a:off x="7164288" y="856926"/>
              <a:ext cx="1439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76056" y="2765906"/>
            <a:ext cx="3456384" cy="708252"/>
            <a:chOff x="7164288" y="856926"/>
            <a:chExt cx="1439711" cy="708252"/>
          </a:xfrm>
        </p:grpSpPr>
        <p:sp>
          <p:nvSpPr>
            <p:cNvPr id="36" name="TextBox 35"/>
            <p:cNvSpPr txBox="1"/>
            <p:nvPr/>
          </p:nvSpPr>
          <p:spPr>
            <a:xfrm>
              <a:off x="7164288" y="856926"/>
              <a:ext cx="1439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29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Infographic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7435" y="2414619"/>
            <a:ext cx="3149101" cy="2293969"/>
            <a:chOff x="247435" y="2414619"/>
            <a:chExt cx="3149101" cy="2293969"/>
          </a:xfrm>
        </p:grpSpPr>
        <p:sp>
          <p:nvSpPr>
            <p:cNvPr id="13" name="Rectangle 12"/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315" name="Picture 3" descr="D:\KBM-정애\014-Fullppt\PNG이미지\지구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41" y="2076375"/>
            <a:ext cx="1236428" cy="12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2991380" y="2832668"/>
            <a:ext cx="656698" cy="65669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2231740" y="1319152"/>
            <a:ext cx="656698" cy="65669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2231740" y="3363838"/>
            <a:ext cx="656698" cy="65669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2991380" y="1899077"/>
            <a:ext cx="656698" cy="65669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204296" y="1131590"/>
            <a:ext cx="4896096" cy="708252"/>
            <a:chOff x="7164288" y="856926"/>
            <a:chExt cx="1439711" cy="708252"/>
          </a:xfrm>
        </p:grpSpPr>
        <p:sp>
          <p:nvSpPr>
            <p:cNvPr id="39" name="TextBox 38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zing.   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04296" y="3583064"/>
            <a:ext cx="4896096" cy="708252"/>
            <a:chOff x="7164288" y="856926"/>
            <a:chExt cx="1439711" cy="708252"/>
          </a:xfrm>
        </p:grpSpPr>
        <p:sp>
          <p:nvSpPr>
            <p:cNvPr id="42" name="TextBox 41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zing.  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24376" y="1948748"/>
            <a:ext cx="4896096" cy="708252"/>
            <a:chOff x="7164288" y="856926"/>
            <a:chExt cx="1439711" cy="708252"/>
          </a:xfrm>
        </p:grpSpPr>
        <p:sp>
          <p:nvSpPr>
            <p:cNvPr id="45" name="TextBox 44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zing.   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24376" y="2765906"/>
            <a:ext cx="4896096" cy="708252"/>
            <a:chOff x="7164288" y="856926"/>
            <a:chExt cx="1439711" cy="708252"/>
          </a:xfrm>
        </p:grpSpPr>
        <p:sp>
          <p:nvSpPr>
            <p:cNvPr id="48" name="TextBox 47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zing.   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324790" y="1493613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84430" y="2073538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84430" y="3007128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24790" y="3544565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39341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01E00ACD-EC56-41AE-BFC4-ADB79447F86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TextBox 8"/>
          <p:cNvSpPr txBox="1"/>
          <p:nvPr/>
        </p:nvSpPr>
        <p:spPr>
          <a:xfrm>
            <a:off x="3499832" y="915117"/>
            <a:ext cx="2160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2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9832" y="1995237"/>
            <a:ext cx="2160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20567F-18BA-48E5-8F5A-E67F1A7397D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B692F16-82BE-401B-988C-5A01790FC9EC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12244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Infographic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3" name="Frame 2"/>
          <p:cNvSpPr/>
          <p:nvPr/>
        </p:nvSpPr>
        <p:spPr>
          <a:xfrm rot="18900000">
            <a:off x="3534429" y="1664412"/>
            <a:ext cx="2075142" cy="2075142"/>
          </a:xfrm>
          <a:prstGeom prst="frame">
            <a:avLst>
              <a:gd name="adj1" fmla="val 55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8972" y="2499742"/>
            <a:ext cx="1626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PowerPoint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Block Arc 14"/>
          <p:cNvSpPr/>
          <p:nvPr/>
        </p:nvSpPr>
        <p:spPr>
          <a:xfrm rot="16200000">
            <a:off x="4296809" y="1914860"/>
            <a:ext cx="550383" cy="55074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69515" y="1383718"/>
            <a:ext cx="900000" cy="9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5080271" y="138371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3169515" y="3139188"/>
            <a:ext cx="900000" cy="90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5080271" y="3139188"/>
            <a:ext cx="900000" cy="90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Rectangle 9"/>
          <p:cNvSpPr/>
          <p:nvPr/>
        </p:nvSpPr>
        <p:spPr>
          <a:xfrm>
            <a:off x="3469834" y="3433739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3424727" y="1636437"/>
            <a:ext cx="391290" cy="39455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Rectangle 16"/>
          <p:cNvSpPr/>
          <p:nvPr/>
        </p:nvSpPr>
        <p:spPr>
          <a:xfrm rot="1795255">
            <a:off x="5406274" y="1566092"/>
            <a:ext cx="298553" cy="53525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Rounded Rectangle 7"/>
          <p:cNvSpPr/>
          <p:nvPr/>
        </p:nvSpPr>
        <p:spPr>
          <a:xfrm>
            <a:off x="5376314" y="343373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208614"/>
            <a:ext cx="2375816" cy="1262250"/>
            <a:chOff x="7164288" y="856926"/>
            <a:chExt cx="1439711" cy="1262250"/>
          </a:xfrm>
        </p:grpSpPr>
        <p:sp>
          <p:nvSpPr>
            <p:cNvPr id="21" name="TextBox 20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64288" y="1103513"/>
              <a:ext cx="1439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zing.  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28184" y="2957293"/>
            <a:ext cx="2375816" cy="1262250"/>
            <a:chOff x="7164288" y="856926"/>
            <a:chExt cx="1439711" cy="1262250"/>
          </a:xfrm>
        </p:grpSpPr>
        <p:sp>
          <p:nvSpPr>
            <p:cNvPr id="24" name="TextBox 23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64288" y="1103513"/>
              <a:ext cx="1439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zing. 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7544" y="1234636"/>
            <a:ext cx="2375816" cy="1262250"/>
            <a:chOff x="7164288" y="856926"/>
            <a:chExt cx="1439711" cy="1262250"/>
          </a:xfrm>
        </p:grpSpPr>
        <p:sp>
          <p:nvSpPr>
            <p:cNvPr id="27" name="TextBox 26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64288" y="1103513"/>
              <a:ext cx="1439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zing. 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7544" y="2983315"/>
            <a:ext cx="2375816" cy="1262250"/>
            <a:chOff x="7164288" y="856926"/>
            <a:chExt cx="1439711" cy="1262250"/>
          </a:xfrm>
        </p:grpSpPr>
        <p:sp>
          <p:nvSpPr>
            <p:cNvPr id="30" name="TextBox 29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64288" y="1103513"/>
              <a:ext cx="1439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44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5636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9586"/>
            <a:ext cx="3635896" cy="884466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Chart Style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7003" y="1946229"/>
            <a:ext cx="626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.  Easy to change colors, photos and Text. 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564803359"/>
              </p:ext>
            </p:extLst>
          </p:nvPr>
        </p:nvGraphicFramePr>
        <p:xfrm>
          <a:off x="395536" y="2558318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94194" y="2724839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3176" y="2724839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0666" y="2724839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1500" y="2724839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7400" y="3581603"/>
            <a:ext cx="626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.  Easy to change colors, photos and Text. </a:t>
            </a:r>
          </a:p>
        </p:txBody>
      </p:sp>
      <p:sp>
        <p:nvSpPr>
          <p:cNvPr id="16" name="Rectangle 9"/>
          <p:cNvSpPr/>
          <p:nvPr/>
        </p:nvSpPr>
        <p:spPr>
          <a:xfrm>
            <a:off x="1271338" y="3217632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7063606" y="3222979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Rectangle 16"/>
          <p:cNvSpPr/>
          <p:nvPr/>
        </p:nvSpPr>
        <p:spPr>
          <a:xfrm rot="1795255">
            <a:off x="5224785" y="3179488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Rounded Rectangle 7"/>
          <p:cNvSpPr/>
          <p:nvPr/>
        </p:nvSpPr>
        <p:spPr>
          <a:xfrm>
            <a:off x="3395929" y="3218401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Rectangle 9"/>
          <p:cNvSpPr/>
          <p:nvPr/>
        </p:nvSpPr>
        <p:spPr>
          <a:xfrm>
            <a:off x="4304640" y="186546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Oval 21"/>
          <p:cNvSpPr>
            <a:spLocks noChangeAspect="1"/>
          </p:cNvSpPr>
          <p:nvPr/>
        </p:nvSpPr>
        <p:spPr>
          <a:xfrm>
            <a:off x="7931690" y="191893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16"/>
          <p:cNvSpPr/>
          <p:nvPr/>
        </p:nvSpPr>
        <p:spPr>
          <a:xfrm rot="1795255">
            <a:off x="6769283" y="148402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ounded Rectangle 7"/>
          <p:cNvSpPr/>
          <p:nvPr/>
        </p:nvSpPr>
        <p:spPr>
          <a:xfrm>
            <a:off x="5494746" y="187315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837088" y="610282"/>
            <a:ext cx="1267227" cy="864603"/>
            <a:chOff x="4320399" y="1245513"/>
            <a:chExt cx="1884146" cy="864603"/>
          </a:xfrm>
        </p:grpSpPr>
        <p:sp>
          <p:nvSpPr>
            <p:cNvPr id="25" name="TextBox 24"/>
            <p:cNvSpPr txBox="1"/>
            <p:nvPr/>
          </p:nvSpPr>
          <p:spPr>
            <a:xfrm>
              <a:off x="4320399" y="1463785"/>
              <a:ext cx="1884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40370" y="610282"/>
            <a:ext cx="1267227" cy="864603"/>
            <a:chOff x="4320399" y="1245513"/>
            <a:chExt cx="1884146" cy="864603"/>
          </a:xfrm>
        </p:grpSpPr>
        <p:sp>
          <p:nvSpPr>
            <p:cNvPr id="28" name="TextBox 27"/>
            <p:cNvSpPr txBox="1"/>
            <p:nvPr/>
          </p:nvSpPr>
          <p:spPr>
            <a:xfrm>
              <a:off x="4320399" y="1463785"/>
              <a:ext cx="1884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243652" y="610282"/>
            <a:ext cx="1267227" cy="864603"/>
            <a:chOff x="4320399" y="1245513"/>
            <a:chExt cx="1884146" cy="864603"/>
          </a:xfrm>
        </p:grpSpPr>
        <p:sp>
          <p:nvSpPr>
            <p:cNvPr id="31" name="TextBox 30"/>
            <p:cNvSpPr txBox="1"/>
            <p:nvPr/>
          </p:nvSpPr>
          <p:spPr>
            <a:xfrm>
              <a:off x="4320399" y="1463785"/>
              <a:ext cx="1884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446934" y="610282"/>
            <a:ext cx="1267227" cy="864603"/>
            <a:chOff x="4320399" y="1245513"/>
            <a:chExt cx="1884146" cy="864603"/>
          </a:xfrm>
        </p:grpSpPr>
        <p:sp>
          <p:nvSpPr>
            <p:cNvPr id="34" name="TextBox 33"/>
            <p:cNvSpPr txBox="1"/>
            <p:nvPr/>
          </p:nvSpPr>
          <p:spPr>
            <a:xfrm>
              <a:off x="4320399" y="1463785"/>
              <a:ext cx="1884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94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70C7F8B-2952-459D-957A-37920CCB087F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pic>
        <p:nvPicPr>
          <p:cNvPr id="6" name="Picture 4" descr="D:\KBM-정애\014-Fullppt\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90" y="903524"/>
            <a:ext cx="6290574" cy="31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D29262-E8AE-491F-9200-51FC8FC4E27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모서리가 둥근 직사각형 1"/>
          <p:cNvSpPr/>
          <p:nvPr/>
        </p:nvSpPr>
        <p:spPr>
          <a:xfrm>
            <a:off x="1157144" y="4011910"/>
            <a:ext cx="587321" cy="51571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"/>
          <p:cNvSpPr/>
          <p:nvPr/>
        </p:nvSpPr>
        <p:spPr>
          <a:xfrm>
            <a:off x="2885336" y="4011910"/>
            <a:ext cx="587321" cy="515719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"/>
          <p:cNvSpPr/>
          <p:nvPr/>
        </p:nvSpPr>
        <p:spPr>
          <a:xfrm>
            <a:off x="4613528" y="4011910"/>
            <a:ext cx="587321" cy="515719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"/>
          <p:cNvSpPr/>
          <p:nvPr/>
        </p:nvSpPr>
        <p:spPr>
          <a:xfrm>
            <a:off x="6341720" y="4011910"/>
            <a:ext cx="587321" cy="51571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Rectangle 36"/>
          <p:cNvSpPr/>
          <p:nvPr/>
        </p:nvSpPr>
        <p:spPr>
          <a:xfrm>
            <a:off x="3038494" y="4142355"/>
            <a:ext cx="315672" cy="2638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Rounded Rectangle 27"/>
          <p:cNvSpPr/>
          <p:nvPr/>
        </p:nvSpPr>
        <p:spPr>
          <a:xfrm>
            <a:off x="1283720" y="4133419"/>
            <a:ext cx="353097" cy="27122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Donut 39"/>
          <p:cNvSpPr/>
          <p:nvPr/>
        </p:nvSpPr>
        <p:spPr>
          <a:xfrm>
            <a:off x="6464713" y="4080051"/>
            <a:ext cx="358989" cy="3589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16"/>
          <p:cNvSpPr/>
          <p:nvPr/>
        </p:nvSpPr>
        <p:spPr>
          <a:xfrm>
            <a:off x="4736521" y="4151803"/>
            <a:ext cx="358989" cy="23593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35692" y="4037051"/>
            <a:ext cx="94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0062" y="4037051"/>
            <a:ext cx="94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4432" y="4037051"/>
            <a:ext cx="94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08803" y="4037051"/>
            <a:ext cx="94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16015" y="278127"/>
            <a:ext cx="3588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8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Infographic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3" name="Right Triangle 2"/>
          <p:cNvSpPr/>
          <p:nvPr/>
        </p:nvSpPr>
        <p:spPr>
          <a:xfrm rot="5400000">
            <a:off x="7525676" y="1098487"/>
            <a:ext cx="792090" cy="9864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Right Triangle 8"/>
          <p:cNvSpPr/>
          <p:nvPr/>
        </p:nvSpPr>
        <p:spPr>
          <a:xfrm rot="5400000">
            <a:off x="6565207" y="1867997"/>
            <a:ext cx="792090" cy="98640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5578798" y="2649244"/>
            <a:ext cx="792090" cy="98640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ight Triangle 10"/>
          <p:cNvSpPr/>
          <p:nvPr/>
        </p:nvSpPr>
        <p:spPr>
          <a:xfrm rot="5400000">
            <a:off x="4597152" y="3429744"/>
            <a:ext cx="792090" cy="986409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9"/>
          <p:cNvSpPr/>
          <p:nvPr/>
        </p:nvSpPr>
        <p:spPr>
          <a:xfrm>
            <a:off x="5196909" y="3917037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023636" y="1593178"/>
            <a:ext cx="391290" cy="39455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ectangle 16"/>
          <p:cNvSpPr/>
          <p:nvPr/>
        </p:nvSpPr>
        <p:spPr>
          <a:xfrm rot="1795255">
            <a:off x="7155688" y="2349301"/>
            <a:ext cx="298553" cy="53525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ounded Rectangle 7"/>
          <p:cNvSpPr/>
          <p:nvPr/>
        </p:nvSpPr>
        <p:spPr>
          <a:xfrm>
            <a:off x="6141558" y="3246116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993197" y="1227740"/>
            <a:ext cx="2373043" cy="673514"/>
            <a:chOff x="2113657" y="4283314"/>
            <a:chExt cx="3647460" cy="673514"/>
          </a:xfrm>
        </p:grpSpPr>
        <p:sp>
          <p:nvSpPr>
            <p:cNvPr id="17" name="TextBox 16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27639" y="1989809"/>
            <a:ext cx="2373043" cy="673514"/>
            <a:chOff x="2113657" y="4283314"/>
            <a:chExt cx="3647460" cy="673514"/>
          </a:xfrm>
        </p:grpSpPr>
        <p:sp>
          <p:nvSpPr>
            <p:cNvPr id="20" name="TextBox 19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27577" y="2786382"/>
            <a:ext cx="2373043" cy="673514"/>
            <a:chOff x="2113657" y="4283314"/>
            <a:chExt cx="3647460" cy="673514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53393" y="3591581"/>
            <a:ext cx="2373043" cy="673514"/>
            <a:chOff x="2113657" y="4283314"/>
            <a:chExt cx="3647460" cy="673514"/>
          </a:xfrm>
        </p:grpSpPr>
        <p:sp>
          <p:nvSpPr>
            <p:cNvPr id="26" name="TextBox 25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480010" y="1229602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4207" y="2007543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08404" y="2785484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22601" y="3563426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0001" y="1129082"/>
            <a:ext cx="2231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Presentation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001" y="1710654"/>
            <a:ext cx="2231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156862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85682" y="2144897"/>
            <a:ext cx="524091" cy="524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585682" y="2836804"/>
            <a:ext cx="524091" cy="5240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585682" y="3571841"/>
            <a:ext cx="524091" cy="5240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Table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70922"/>
              </p:ext>
            </p:extLst>
          </p:nvPr>
        </p:nvGraphicFramePr>
        <p:xfrm>
          <a:off x="540000" y="1059582"/>
          <a:ext cx="8090634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4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90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 Presentation 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zing.</a:t>
                      </a: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60%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55%</a:t>
                      </a:r>
                      <a:endParaRPr lang="ko-KR" altLang="en-US" sz="40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40%</a:t>
                      </a:r>
                      <a:endParaRPr lang="ko-KR" altLang="en-US" sz="4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703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Infographic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 rot="17995255">
            <a:off x="920128" y="1446917"/>
            <a:ext cx="1503255" cy="1500689"/>
            <a:chOff x="2417597" y="1836205"/>
            <a:chExt cx="1913618" cy="1910351"/>
          </a:xfrm>
        </p:grpSpPr>
        <p:sp>
          <p:nvSpPr>
            <p:cNvPr id="33" name="Block Arc 32"/>
            <p:cNvSpPr/>
            <p:nvPr/>
          </p:nvSpPr>
          <p:spPr>
            <a:xfrm>
              <a:off x="2420864" y="1836205"/>
              <a:ext cx="1910351" cy="1910351"/>
            </a:xfrm>
            <a:prstGeom prst="blockArc">
              <a:avLst>
                <a:gd name="adj1" fmla="val 10800000"/>
                <a:gd name="adj2" fmla="val 21522627"/>
                <a:gd name="adj3" fmla="val 2054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20864" y="2762119"/>
              <a:ext cx="396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35215" y="2762119"/>
              <a:ext cx="396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17597" y="3475288"/>
              <a:ext cx="396000" cy="178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1941" y="3475283"/>
              <a:ext cx="396000" cy="178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136600" y="1944469"/>
            <a:ext cx="1798531" cy="1989033"/>
            <a:chOff x="2136600" y="1944469"/>
            <a:chExt cx="1798531" cy="1989033"/>
          </a:xfrm>
        </p:grpSpPr>
        <p:sp>
          <p:nvSpPr>
            <p:cNvPr id="10" name="Rectangle 9"/>
            <p:cNvSpPr/>
            <p:nvPr/>
          </p:nvSpPr>
          <p:spPr>
            <a:xfrm rot="20695255">
              <a:off x="2591704" y="2950484"/>
              <a:ext cx="263476" cy="246637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23"/>
            <p:cNvSpPr/>
            <p:nvPr/>
          </p:nvSpPr>
          <p:spPr>
            <a:xfrm rot="20695255">
              <a:off x="3090690" y="2813822"/>
              <a:ext cx="312595" cy="183876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ectangle 30"/>
            <p:cNvSpPr/>
            <p:nvPr/>
          </p:nvSpPr>
          <p:spPr>
            <a:xfrm rot="20695255">
              <a:off x="2900986" y="2489510"/>
              <a:ext cx="236061" cy="235371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Oval 7"/>
            <p:cNvSpPr/>
            <p:nvPr/>
          </p:nvSpPr>
          <p:spPr>
            <a:xfrm rot="20695255">
              <a:off x="2136600" y="3653545"/>
              <a:ext cx="279957" cy="27995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Oval 21"/>
            <p:cNvSpPr>
              <a:spLocks noChangeAspect="1"/>
            </p:cNvSpPr>
            <p:nvPr/>
          </p:nvSpPr>
          <p:spPr>
            <a:xfrm rot="20695255">
              <a:off x="2813528" y="3225834"/>
              <a:ext cx="310414" cy="31300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/>
            <p:cNvSpPr/>
            <p:nvPr/>
          </p:nvSpPr>
          <p:spPr>
            <a:xfrm rot="20695255">
              <a:off x="3692543" y="2459668"/>
              <a:ext cx="242588" cy="242959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Donut 30"/>
            <p:cNvSpPr/>
            <p:nvPr/>
          </p:nvSpPr>
          <p:spPr>
            <a:xfrm rot="20695255">
              <a:off x="2415949" y="3440269"/>
              <a:ext cx="209761" cy="215570"/>
            </a:xfrm>
            <a:custGeom>
              <a:avLst/>
              <a:gdLst/>
              <a:ahLst/>
              <a:cxnLst/>
              <a:rect l="l" t="t" r="r" b="b"/>
              <a:pathLst>
                <a:path w="209761" h="215570">
                  <a:moveTo>
                    <a:pt x="107343" y="77339"/>
                  </a:moveTo>
                  <a:cubicBezTo>
                    <a:pt x="100399" y="74402"/>
                    <a:pt x="92765" y="72778"/>
                    <a:pt x="84751" y="72778"/>
                  </a:cubicBezTo>
                  <a:cubicBezTo>
                    <a:pt x="52696" y="72778"/>
                    <a:pt x="26710" y="98764"/>
                    <a:pt x="26710" y="130819"/>
                  </a:cubicBezTo>
                  <a:cubicBezTo>
                    <a:pt x="26710" y="162874"/>
                    <a:pt x="52696" y="188860"/>
                    <a:pt x="84751" y="188860"/>
                  </a:cubicBezTo>
                  <a:cubicBezTo>
                    <a:pt x="116806" y="188860"/>
                    <a:pt x="142792" y="162874"/>
                    <a:pt x="142792" y="130819"/>
                  </a:cubicBezTo>
                  <a:cubicBezTo>
                    <a:pt x="142792" y="106778"/>
                    <a:pt x="128175" y="86150"/>
                    <a:pt x="107343" y="77339"/>
                  </a:cubicBezTo>
                  <a:close/>
                  <a:moveTo>
                    <a:pt x="208783" y="0"/>
                  </a:moveTo>
                  <a:lnTo>
                    <a:pt x="209761" y="50187"/>
                  </a:lnTo>
                  <a:lnTo>
                    <a:pt x="196970" y="37885"/>
                  </a:lnTo>
                  <a:lnTo>
                    <a:pt x="153147" y="83451"/>
                  </a:lnTo>
                  <a:cubicBezTo>
                    <a:pt x="163933" y="96256"/>
                    <a:pt x="169502" y="112887"/>
                    <a:pt x="169502" y="130819"/>
                  </a:cubicBezTo>
                  <a:cubicBezTo>
                    <a:pt x="169502" y="177626"/>
                    <a:pt x="131558" y="215570"/>
                    <a:pt x="84751" y="215570"/>
                  </a:cubicBezTo>
                  <a:cubicBezTo>
                    <a:pt x="37944" y="215570"/>
                    <a:pt x="0" y="177626"/>
                    <a:pt x="0" y="130819"/>
                  </a:cubicBezTo>
                  <a:cubicBezTo>
                    <a:pt x="0" y="84012"/>
                    <a:pt x="37944" y="46068"/>
                    <a:pt x="84751" y="46068"/>
                  </a:cubicBezTo>
                  <a:cubicBezTo>
                    <a:pt x="100551" y="46068"/>
                    <a:pt x="115341" y="50391"/>
                    <a:pt x="127269" y="59153"/>
                  </a:cubicBezTo>
                  <a:lnTo>
                    <a:pt x="171387" y="13280"/>
                  </a:lnTo>
                  <a:lnTo>
                    <a:pt x="158595" y="9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/>
          </p:nvSpPr>
          <p:spPr>
            <a:xfrm rot="20695255">
              <a:off x="3596341" y="2824396"/>
              <a:ext cx="219844" cy="224678"/>
            </a:xfrm>
            <a:custGeom>
              <a:avLst/>
              <a:gdLst/>
              <a:ahLst/>
              <a:cxnLst/>
              <a:rect l="l" t="t" r="r" b="b"/>
              <a:pathLst>
                <a:path w="219844" h="224678">
                  <a:moveTo>
                    <a:pt x="157685" y="31271"/>
                  </a:moveTo>
                  <a:cubicBezTo>
                    <a:pt x="150741" y="28334"/>
                    <a:pt x="143107" y="26710"/>
                    <a:pt x="135093" y="26710"/>
                  </a:cubicBezTo>
                  <a:cubicBezTo>
                    <a:pt x="103038" y="26710"/>
                    <a:pt x="77052" y="52696"/>
                    <a:pt x="77052" y="84751"/>
                  </a:cubicBezTo>
                  <a:cubicBezTo>
                    <a:pt x="77052" y="116806"/>
                    <a:pt x="103038" y="142792"/>
                    <a:pt x="135093" y="142792"/>
                  </a:cubicBezTo>
                  <a:cubicBezTo>
                    <a:pt x="167148" y="142792"/>
                    <a:pt x="193134" y="116806"/>
                    <a:pt x="193134" y="84751"/>
                  </a:cubicBezTo>
                  <a:cubicBezTo>
                    <a:pt x="193134" y="60710"/>
                    <a:pt x="178517" y="40082"/>
                    <a:pt x="157685" y="31271"/>
                  </a:cubicBezTo>
                  <a:close/>
                  <a:moveTo>
                    <a:pt x="168082" y="6660"/>
                  </a:moveTo>
                  <a:cubicBezTo>
                    <a:pt x="198500" y="19526"/>
                    <a:pt x="219844" y="49646"/>
                    <a:pt x="219844" y="84751"/>
                  </a:cubicBezTo>
                  <a:cubicBezTo>
                    <a:pt x="219844" y="131558"/>
                    <a:pt x="181900" y="169502"/>
                    <a:pt x="135093" y="169502"/>
                  </a:cubicBezTo>
                  <a:cubicBezTo>
                    <a:pt x="118969" y="169502"/>
                    <a:pt x="103896" y="164999"/>
                    <a:pt x="91834" y="155918"/>
                  </a:cubicBezTo>
                  <a:lnTo>
                    <a:pt x="75907" y="171845"/>
                  </a:lnTo>
                  <a:lnTo>
                    <a:pt x="94287" y="190225"/>
                  </a:lnTo>
                  <a:cubicBezTo>
                    <a:pt x="100658" y="196597"/>
                    <a:pt x="100658" y="206926"/>
                    <a:pt x="94287" y="213298"/>
                  </a:cubicBezTo>
                  <a:cubicBezTo>
                    <a:pt x="87915" y="219670"/>
                    <a:pt x="77585" y="219670"/>
                    <a:pt x="71214" y="213298"/>
                  </a:cubicBezTo>
                  <a:lnTo>
                    <a:pt x="52834" y="194918"/>
                  </a:lnTo>
                  <a:cubicBezTo>
                    <a:pt x="42914" y="204837"/>
                    <a:pt x="32993" y="214758"/>
                    <a:pt x="23073" y="224678"/>
                  </a:cubicBezTo>
                  <a:cubicBezTo>
                    <a:pt x="16701" y="231049"/>
                    <a:pt x="6372" y="231049"/>
                    <a:pt x="0" y="224678"/>
                  </a:cubicBezTo>
                  <a:lnTo>
                    <a:pt x="2" y="224678"/>
                  </a:lnTo>
                  <a:cubicBezTo>
                    <a:pt x="-6370" y="218306"/>
                    <a:pt x="-6370" y="207977"/>
                    <a:pt x="2" y="201605"/>
                  </a:cubicBezTo>
                  <a:lnTo>
                    <a:pt x="29762" y="171845"/>
                  </a:lnTo>
                  <a:cubicBezTo>
                    <a:pt x="23013" y="165096"/>
                    <a:pt x="16264" y="158346"/>
                    <a:pt x="9515" y="151597"/>
                  </a:cubicBezTo>
                  <a:cubicBezTo>
                    <a:pt x="3143" y="145225"/>
                    <a:pt x="3143" y="134896"/>
                    <a:pt x="9515" y="128524"/>
                  </a:cubicBezTo>
                  <a:lnTo>
                    <a:pt x="9514" y="128525"/>
                  </a:lnTo>
                  <a:cubicBezTo>
                    <a:pt x="15886" y="122154"/>
                    <a:pt x="26216" y="122154"/>
                    <a:pt x="32587" y="128525"/>
                  </a:cubicBezTo>
                  <a:lnTo>
                    <a:pt x="52834" y="148772"/>
                  </a:lnTo>
                  <a:lnTo>
                    <a:pt x="67820" y="133786"/>
                  </a:lnTo>
                  <a:cubicBezTo>
                    <a:pt x="56376" y="120674"/>
                    <a:pt x="50342" y="103417"/>
                    <a:pt x="50342" y="84751"/>
                  </a:cubicBezTo>
                  <a:cubicBezTo>
                    <a:pt x="50342" y="37944"/>
                    <a:pt x="88286" y="0"/>
                    <a:pt x="135093" y="0"/>
                  </a:cubicBezTo>
                  <a:cubicBezTo>
                    <a:pt x="146795" y="0"/>
                    <a:pt x="157942" y="2372"/>
                    <a:pt x="168082" y="66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6"/>
            <p:cNvSpPr/>
            <p:nvPr/>
          </p:nvSpPr>
          <p:spPr>
            <a:xfrm rot="1795255">
              <a:off x="3289052" y="2233474"/>
              <a:ext cx="236845" cy="424620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Rounded Rectangle 7"/>
            <p:cNvSpPr/>
            <p:nvPr/>
          </p:nvSpPr>
          <p:spPr>
            <a:xfrm rot="20695255">
              <a:off x="3066700" y="3575906"/>
              <a:ext cx="284381" cy="245417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6"/>
            <p:cNvSpPr>
              <a:spLocks noChangeAspect="1"/>
            </p:cNvSpPr>
            <p:nvPr/>
          </p:nvSpPr>
          <p:spPr>
            <a:xfrm rot="1795255">
              <a:off x="3308926" y="3001968"/>
              <a:ext cx="105549" cy="423157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Rounded Rectangle 27"/>
            <p:cNvSpPr/>
            <p:nvPr/>
          </p:nvSpPr>
          <p:spPr>
            <a:xfrm rot="20695255">
              <a:off x="3139926" y="1944469"/>
              <a:ext cx="238654" cy="183319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Rectangle 36"/>
            <p:cNvSpPr/>
            <p:nvPr/>
          </p:nvSpPr>
          <p:spPr>
            <a:xfrm rot="20695255">
              <a:off x="3594049" y="2058933"/>
              <a:ext cx="226819" cy="189603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Rectangle 16"/>
            <p:cNvSpPr/>
            <p:nvPr/>
          </p:nvSpPr>
          <p:spPr>
            <a:xfrm rot="20695255">
              <a:off x="2623362" y="3668099"/>
              <a:ext cx="252529" cy="165966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937906" y="2024163"/>
            <a:ext cx="1203088" cy="1373937"/>
            <a:chOff x="1937906" y="2024163"/>
            <a:chExt cx="1203088" cy="1373937"/>
          </a:xfrm>
        </p:grpSpPr>
        <p:sp>
          <p:nvSpPr>
            <p:cNvPr id="24" name="Isosceles Triangle 30"/>
            <p:cNvSpPr/>
            <p:nvPr/>
          </p:nvSpPr>
          <p:spPr>
            <a:xfrm rot="18794210">
              <a:off x="2787697" y="1863364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30"/>
            <p:cNvSpPr/>
            <p:nvPr/>
          </p:nvSpPr>
          <p:spPr>
            <a:xfrm rot="18794210">
              <a:off x="2171381" y="286163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Isosceles Triangle 30"/>
            <p:cNvSpPr/>
            <p:nvPr/>
          </p:nvSpPr>
          <p:spPr>
            <a:xfrm rot="18794210">
              <a:off x="2098705" y="3044803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Isosceles Triangle 30"/>
            <p:cNvSpPr/>
            <p:nvPr/>
          </p:nvSpPr>
          <p:spPr>
            <a:xfrm rot="18794210">
              <a:off x="2722704" y="206129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803525" y="1046240"/>
            <a:ext cx="3588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03525" y="1923678"/>
            <a:ext cx="380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932038" y="2787774"/>
            <a:ext cx="3672408" cy="1089416"/>
            <a:chOff x="4932038" y="2911461"/>
            <a:chExt cx="3672408" cy="1089416"/>
          </a:xfrm>
        </p:grpSpPr>
        <p:grpSp>
          <p:nvGrpSpPr>
            <p:cNvPr id="40" name="Group 39"/>
            <p:cNvGrpSpPr/>
            <p:nvPr/>
          </p:nvGrpSpPr>
          <p:grpSpPr>
            <a:xfrm>
              <a:off x="4932038" y="2911461"/>
              <a:ext cx="3672408" cy="276999"/>
              <a:chOff x="4932041" y="2911461"/>
              <a:chExt cx="3672408" cy="2769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076057" y="2911461"/>
                <a:ext cx="3528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932038" y="3182267"/>
              <a:ext cx="3672408" cy="276999"/>
              <a:chOff x="4932041" y="2911461"/>
              <a:chExt cx="3672408" cy="27699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5076057" y="2911461"/>
                <a:ext cx="3528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932038" y="3453073"/>
              <a:ext cx="3672408" cy="276999"/>
              <a:chOff x="4932041" y="2911461"/>
              <a:chExt cx="3672408" cy="2769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076057" y="2911461"/>
                <a:ext cx="3528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932038" y="3723878"/>
              <a:ext cx="3672408" cy="276999"/>
              <a:chOff x="4932041" y="2911461"/>
              <a:chExt cx="3672408" cy="27699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5076057" y="2911461"/>
                <a:ext cx="3528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2389589" y="4105404"/>
            <a:ext cx="4364596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Easy to change colors, photos and Text. 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-301346" y="798533"/>
            <a:ext cx="2131281" cy="1453434"/>
            <a:chOff x="-301346" y="798533"/>
            <a:chExt cx="2131281" cy="1453434"/>
          </a:xfrm>
        </p:grpSpPr>
        <p:sp>
          <p:nvSpPr>
            <p:cNvPr id="9" name="Freeform 8"/>
            <p:cNvSpPr/>
            <p:nvPr/>
          </p:nvSpPr>
          <p:spPr>
            <a:xfrm rot="2062115">
              <a:off x="729413" y="1132447"/>
              <a:ext cx="1100522" cy="1119520"/>
            </a:xfrm>
            <a:custGeom>
              <a:avLst/>
              <a:gdLst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495501 h 1119520"/>
                <a:gd name="connsiteX16" fmla="*/ 16580 w 1117102"/>
                <a:gd name="connsiteY16" fmla="*/ 519208 h 1119520"/>
                <a:gd name="connsiteX17" fmla="*/ 53230 w 1117102"/>
                <a:gd name="connsiteY17" fmla="*/ 504961 h 1119520"/>
                <a:gd name="connsiteX18" fmla="*/ 163187 w 1117102"/>
                <a:gd name="connsiteY18" fmla="*/ 352712 h 1119520"/>
                <a:gd name="connsiteX19" fmla="*/ 280970 w 1117102"/>
                <a:gd name="connsiteY19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495501 h 1119520"/>
                <a:gd name="connsiteX16" fmla="*/ 16580 w 1117102"/>
                <a:gd name="connsiteY16" fmla="*/ 519208 h 1119520"/>
                <a:gd name="connsiteX17" fmla="*/ 53230 w 1117102"/>
                <a:gd name="connsiteY17" fmla="*/ 504961 h 1119520"/>
                <a:gd name="connsiteX18" fmla="*/ 163187 w 1117102"/>
                <a:gd name="connsiteY18" fmla="*/ 352712 h 1119520"/>
                <a:gd name="connsiteX19" fmla="*/ 280970 w 1117102"/>
                <a:gd name="connsiteY19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519208 h 1119520"/>
                <a:gd name="connsiteX16" fmla="*/ 53230 w 1117102"/>
                <a:gd name="connsiteY16" fmla="*/ 504961 h 1119520"/>
                <a:gd name="connsiteX17" fmla="*/ 163187 w 1117102"/>
                <a:gd name="connsiteY17" fmla="*/ 352712 h 1119520"/>
                <a:gd name="connsiteX18" fmla="*/ 280970 w 1117102"/>
                <a:gd name="connsiteY18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580 w 1117102"/>
                <a:gd name="connsiteY14" fmla="*/ 519208 h 1119520"/>
                <a:gd name="connsiteX15" fmla="*/ 53230 w 1117102"/>
                <a:gd name="connsiteY15" fmla="*/ 504961 h 1119520"/>
                <a:gd name="connsiteX16" fmla="*/ 163187 w 1117102"/>
                <a:gd name="connsiteY16" fmla="*/ 352712 h 1119520"/>
                <a:gd name="connsiteX17" fmla="*/ 280970 w 1117102"/>
                <a:gd name="connsiteY17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64390 w 1100522"/>
                <a:gd name="connsiteY0" fmla="*/ 263948 h 1119520"/>
                <a:gd name="connsiteX1" fmla="*/ 689808 w 1100522"/>
                <a:gd name="connsiteY1" fmla="*/ 20162 h 1119520"/>
                <a:gd name="connsiteX2" fmla="*/ 759287 w 1100522"/>
                <a:gd name="connsiteY2" fmla="*/ 4813 h 1119520"/>
                <a:gd name="connsiteX3" fmla="*/ 790240 w 1100522"/>
                <a:gd name="connsiteY3" fmla="*/ 75346 h 1119520"/>
                <a:gd name="connsiteX4" fmla="*/ 572341 w 1100522"/>
                <a:gd name="connsiteY4" fmla="*/ 372448 h 1119520"/>
                <a:gd name="connsiteX5" fmla="*/ 921951 w 1100522"/>
                <a:gd name="connsiteY5" fmla="*/ 341435 h 1119520"/>
                <a:gd name="connsiteX6" fmla="*/ 1009353 w 1100522"/>
                <a:gd name="connsiteY6" fmla="*/ 516239 h 1119520"/>
                <a:gd name="connsiteX7" fmla="*/ 1017811 w 1100522"/>
                <a:gd name="connsiteY7" fmla="*/ 702321 h 1119520"/>
                <a:gd name="connsiteX8" fmla="*/ 998075 w 1100522"/>
                <a:gd name="connsiteY8" fmla="*/ 913779 h 1119520"/>
                <a:gd name="connsiteX9" fmla="*/ 989617 w 1100522"/>
                <a:gd name="connsiteY9" fmla="*/ 1054750 h 1119520"/>
                <a:gd name="connsiteX10" fmla="*/ 242468 w 1100522"/>
                <a:gd name="connsiteY10" fmla="*/ 1066027 h 1119520"/>
                <a:gd name="connsiteX11" fmla="*/ 6911 w 1100522"/>
                <a:gd name="connsiteY11" fmla="*/ 992277 h 1119520"/>
                <a:gd name="connsiteX12" fmla="*/ 0 w 1100522"/>
                <a:gd name="connsiteY12" fmla="*/ 519208 h 1119520"/>
                <a:gd name="connsiteX13" fmla="*/ 36650 w 1100522"/>
                <a:gd name="connsiteY13" fmla="*/ 504961 h 1119520"/>
                <a:gd name="connsiteX14" fmla="*/ 146607 w 1100522"/>
                <a:gd name="connsiteY14" fmla="*/ 352712 h 1119520"/>
                <a:gd name="connsiteX15" fmla="*/ 264390 w 1100522"/>
                <a:gd name="connsiteY15" fmla="*/ 263948 h 111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00522" h="1119520">
                  <a:moveTo>
                    <a:pt x="264390" y="263948"/>
                  </a:moveTo>
                  <a:cubicBezTo>
                    <a:pt x="381257" y="190131"/>
                    <a:pt x="502300" y="148084"/>
                    <a:pt x="689808" y="20162"/>
                  </a:cubicBezTo>
                  <a:cubicBezTo>
                    <a:pt x="726679" y="1841"/>
                    <a:pt x="735351" y="-5755"/>
                    <a:pt x="759287" y="4813"/>
                  </a:cubicBezTo>
                  <a:cubicBezTo>
                    <a:pt x="781648" y="17423"/>
                    <a:pt x="787052" y="43633"/>
                    <a:pt x="790240" y="75346"/>
                  </a:cubicBezTo>
                  <a:cubicBezTo>
                    <a:pt x="775103" y="234834"/>
                    <a:pt x="383440" y="362110"/>
                    <a:pt x="572341" y="372448"/>
                  </a:cubicBezTo>
                  <a:cubicBezTo>
                    <a:pt x="705794" y="359291"/>
                    <a:pt x="777220" y="346134"/>
                    <a:pt x="921951" y="341435"/>
                  </a:cubicBezTo>
                  <a:cubicBezTo>
                    <a:pt x="1053524" y="343314"/>
                    <a:pt x="1075140" y="426957"/>
                    <a:pt x="1009353" y="516239"/>
                  </a:cubicBezTo>
                  <a:cubicBezTo>
                    <a:pt x="1092056" y="520938"/>
                    <a:pt x="1160663" y="649692"/>
                    <a:pt x="1017811" y="702321"/>
                  </a:cubicBezTo>
                  <a:cubicBezTo>
                    <a:pt x="1154083" y="786904"/>
                    <a:pt x="1076080" y="894043"/>
                    <a:pt x="998075" y="913779"/>
                  </a:cubicBezTo>
                  <a:cubicBezTo>
                    <a:pt x="1063862" y="972986"/>
                    <a:pt x="1056344" y="1018097"/>
                    <a:pt x="989617" y="1054750"/>
                  </a:cubicBezTo>
                  <a:cubicBezTo>
                    <a:pt x="841597" y="1115838"/>
                    <a:pt x="459094" y="1158129"/>
                    <a:pt x="242468" y="1066027"/>
                  </a:cubicBezTo>
                  <a:cubicBezTo>
                    <a:pt x="142822" y="1031908"/>
                    <a:pt x="78047" y="996188"/>
                    <a:pt x="6911" y="992277"/>
                  </a:cubicBezTo>
                  <a:lnTo>
                    <a:pt x="0" y="519208"/>
                  </a:lnTo>
                  <a:cubicBezTo>
                    <a:pt x="9193" y="517763"/>
                    <a:pt x="20149" y="513929"/>
                    <a:pt x="36650" y="504961"/>
                  </a:cubicBezTo>
                  <a:cubicBezTo>
                    <a:pt x="57325" y="453272"/>
                    <a:pt x="83170" y="410510"/>
                    <a:pt x="146607" y="352712"/>
                  </a:cubicBezTo>
                  <a:cubicBezTo>
                    <a:pt x="186942" y="316689"/>
                    <a:pt x="225434" y="288554"/>
                    <a:pt x="264390" y="263948"/>
                  </a:cubicBezTo>
                  <a:close/>
                </a:path>
              </a:pathLst>
            </a:custGeom>
            <a:solidFill>
              <a:srgbClr val="F4B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6" name="Rectangle 55"/>
            <p:cNvSpPr/>
            <p:nvPr/>
          </p:nvSpPr>
          <p:spPr>
            <a:xfrm rot="2088680">
              <a:off x="500187" y="1191785"/>
              <a:ext cx="251778" cy="561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7" name="Rectangle 56"/>
            <p:cNvSpPr/>
            <p:nvPr/>
          </p:nvSpPr>
          <p:spPr>
            <a:xfrm rot="2088680">
              <a:off x="-301346" y="798533"/>
              <a:ext cx="895191" cy="730615"/>
            </a:xfrm>
            <a:custGeom>
              <a:avLst/>
              <a:gdLst/>
              <a:ahLst/>
              <a:cxnLst/>
              <a:rect l="l" t="t" r="r" b="b"/>
              <a:pathLst>
                <a:path w="895191" h="730615">
                  <a:moveTo>
                    <a:pt x="0" y="0"/>
                  </a:moveTo>
                  <a:lnTo>
                    <a:pt x="895191" y="0"/>
                  </a:lnTo>
                  <a:lnTo>
                    <a:pt x="895191" y="730615"/>
                  </a:lnTo>
                  <a:lnTo>
                    <a:pt x="508005" y="73061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90431" y="1573495"/>
              <a:ext cx="94897" cy="948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765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84168" y="3788254"/>
            <a:ext cx="2440842" cy="673514"/>
            <a:chOff x="2113657" y="4283314"/>
            <a:chExt cx="3647460" cy="673514"/>
          </a:xfrm>
        </p:grpSpPr>
        <p:sp>
          <p:nvSpPr>
            <p:cNvPr id="10" name="TextBox 9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84168" y="2858628"/>
            <a:ext cx="2440842" cy="673514"/>
            <a:chOff x="2113657" y="4283314"/>
            <a:chExt cx="3647460" cy="673514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84168" y="1929001"/>
            <a:ext cx="2440842" cy="673514"/>
            <a:chOff x="2113657" y="4283314"/>
            <a:chExt cx="3647460" cy="673514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8556218" y="1887758"/>
            <a:ext cx="108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8556218" y="2817385"/>
            <a:ext cx="108000" cy="7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8556218" y="3747011"/>
            <a:ext cx="108000" cy="7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00192" y="418544"/>
            <a:ext cx="2364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7954F0-DDE9-4468-9221-455C62861FE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B44C855-3ED0-4B4F-9FDE-ACA304A6EEB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009CA15-2DF3-47F2-9E10-C2CD078A24C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0051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Agenda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49" name="Pentagon 48"/>
          <p:cNvSpPr/>
          <p:nvPr/>
        </p:nvSpPr>
        <p:spPr>
          <a:xfrm>
            <a:off x="2079428" y="120949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974842" y="120949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128849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471098" y="1261972"/>
            <a:ext cx="4845318" cy="483931"/>
            <a:chOff x="2299400" y="1781114"/>
            <a:chExt cx="4576856" cy="483931"/>
          </a:xfrm>
        </p:grpSpPr>
        <p:sp>
          <p:nvSpPr>
            <p:cNvPr id="6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61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8" name="Pentagon 107"/>
          <p:cNvSpPr/>
          <p:nvPr/>
        </p:nvSpPr>
        <p:spPr>
          <a:xfrm>
            <a:off x="2079428" y="190737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74842" y="190737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61101" y="198637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471098" y="1959848"/>
            <a:ext cx="4845318" cy="483931"/>
            <a:chOff x="2299400" y="1781114"/>
            <a:chExt cx="4576856" cy="483931"/>
          </a:xfrm>
        </p:grpSpPr>
        <p:sp>
          <p:nvSpPr>
            <p:cNvPr id="112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113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5" name="Pentagon 114"/>
          <p:cNvSpPr/>
          <p:nvPr/>
        </p:nvSpPr>
        <p:spPr>
          <a:xfrm>
            <a:off x="2079428" y="260525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74842" y="260525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61101" y="268424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71098" y="2657724"/>
            <a:ext cx="4845318" cy="483931"/>
            <a:chOff x="2299400" y="1781114"/>
            <a:chExt cx="4576856" cy="483931"/>
          </a:xfrm>
        </p:grpSpPr>
        <p:sp>
          <p:nvSpPr>
            <p:cNvPr id="119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120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2" name="Pentagon 121"/>
          <p:cNvSpPr/>
          <p:nvPr/>
        </p:nvSpPr>
        <p:spPr>
          <a:xfrm>
            <a:off x="2079428" y="330312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3" name="Rectangle 2"/>
          <p:cNvSpPr/>
          <p:nvPr/>
        </p:nvSpPr>
        <p:spPr>
          <a:xfrm>
            <a:off x="2974842" y="330312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61101" y="33821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471098" y="3355600"/>
            <a:ext cx="4845318" cy="483931"/>
            <a:chOff x="2299400" y="1781114"/>
            <a:chExt cx="4576856" cy="483931"/>
          </a:xfrm>
        </p:grpSpPr>
        <p:sp>
          <p:nvSpPr>
            <p:cNvPr id="1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127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9" name="Pentagon 128"/>
          <p:cNvSpPr/>
          <p:nvPr/>
        </p:nvSpPr>
        <p:spPr>
          <a:xfrm>
            <a:off x="2079428" y="400100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0" name="Rectangle 2"/>
          <p:cNvSpPr/>
          <p:nvPr/>
        </p:nvSpPr>
        <p:spPr>
          <a:xfrm>
            <a:off x="2974842" y="400100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161101" y="407999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471098" y="4053474"/>
            <a:ext cx="4845318" cy="483931"/>
            <a:chOff x="2299400" y="1781114"/>
            <a:chExt cx="4576856" cy="483931"/>
          </a:xfrm>
        </p:grpSpPr>
        <p:sp>
          <p:nvSpPr>
            <p:cNvPr id="133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134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Infographic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42552" y="1945340"/>
            <a:ext cx="8093321" cy="986450"/>
            <a:chOff x="542552" y="1945340"/>
            <a:chExt cx="8093321" cy="986450"/>
          </a:xfrm>
          <a:solidFill>
            <a:schemeClr val="accent5"/>
          </a:solidFill>
        </p:grpSpPr>
        <p:sp>
          <p:nvSpPr>
            <p:cNvPr id="8" name="Round Same Side Corner Rectangle 8"/>
            <p:cNvSpPr/>
            <p:nvPr/>
          </p:nvSpPr>
          <p:spPr>
            <a:xfrm>
              <a:off x="542552" y="1945340"/>
              <a:ext cx="371115" cy="9774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 Same Side Corner Rectangle 20"/>
            <p:cNvSpPr/>
            <p:nvPr/>
          </p:nvSpPr>
          <p:spPr>
            <a:xfrm rot="10800000">
              <a:off x="948458" y="1945340"/>
              <a:ext cx="462427" cy="98644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ound Same Side Corner Rectangle 8"/>
            <p:cNvSpPr/>
            <p:nvPr/>
          </p:nvSpPr>
          <p:spPr>
            <a:xfrm>
              <a:off x="1445676" y="1945340"/>
              <a:ext cx="371115" cy="9774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ound Same Side Corner Rectangle 20"/>
            <p:cNvSpPr/>
            <p:nvPr/>
          </p:nvSpPr>
          <p:spPr>
            <a:xfrm rot="10800000">
              <a:off x="1851582" y="1945340"/>
              <a:ext cx="462427" cy="98644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ound Same Side Corner Rectangle 8"/>
            <p:cNvSpPr/>
            <p:nvPr/>
          </p:nvSpPr>
          <p:spPr>
            <a:xfrm>
              <a:off x="2348800" y="1945340"/>
              <a:ext cx="371115" cy="9774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ound Same Side Corner Rectangle 20"/>
            <p:cNvSpPr/>
            <p:nvPr/>
          </p:nvSpPr>
          <p:spPr>
            <a:xfrm rot="10800000">
              <a:off x="2754706" y="1945340"/>
              <a:ext cx="462427" cy="98644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8"/>
            <p:cNvSpPr/>
            <p:nvPr/>
          </p:nvSpPr>
          <p:spPr>
            <a:xfrm>
              <a:off x="3251924" y="1945340"/>
              <a:ext cx="371115" cy="9774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20"/>
            <p:cNvSpPr/>
            <p:nvPr/>
          </p:nvSpPr>
          <p:spPr>
            <a:xfrm rot="10800000">
              <a:off x="3657830" y="1945340"/>
              <a:ext cx="462427" cy="98644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Round Same Side Corner Rectangle 8"/>
            <p:cNvSpPr/>
            <p:nvPr/>
          </p:nvSpPr>
          <p:spPr>
            <a:xfrm>
              <a:off x="4155048" y="1945340"/>
              <a:ext cx="371115" cy="9774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20"/>
            <p:cNvSpPr/>
            <p:nvPr/>
          </p:nvSpPr>
          <p:spPr>
            <a:xfrm rot="10800000">
              <a:off x="4560954" y="1945340"/>
              <a:ext cx="462427" cy="98644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/>
            <p:cNvSpPr/>
            <p:nvPr/>
          </p:nvSpPr>
          <p:spPr>
            <a:xfrm>
              <a:off x="5058172" y="1945340"/>
              <a:ext cx="371115" cy="9774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20"/>
            <p:cNvSpPr/>
            <p:nvPr/>
          </p:nvSpPr>
          <p:spPr>
            <a:xfrm rot="10800000">
              <a:off x="5464078" y="1945340"/>
              <a:ext cx="462427" cy="98644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8"/>
            <p:cNvSpPr/>
            <p:nvPr/>
          </p:nvSpPr>
          <p:spPr>
            <a:xfrm>
              <a:off x="5961296" y="1945340"/>
              <a:ext cx="371115" cy="9774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6367202" y="1945341"/>
              <a:ext cx="462427" cy="98644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Round Same Side Corner Rectangle 8"/>
            <p:cNvSpPr/>
            <p:nvPr/>
          </p:nvSpPr>
          <p:spPr>
            <a:xfrm>
              <a:off x="6864420" y="1945340"/>
              <a:ext cx="371115" cy="9774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Round Same Side Corner Rectangle 20"/>
            <p:cNvSpPr/>
            <p:nvPr/>
          </p:nvSpPr>
          <p:spPr>
            <a:xfrm rot="10800000">
              <a:off x="7270326" y="1945340"/>
              <a:ext cx="462427" cy="98644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Round Same Side Corner Rectangle 8"/>
            <p:cNvSpPr/>
            <p:nvPr/>
          </p:nvSpPr>
          <p:spPr>
            <a:xfrm>
              <a:off x="7767544" y="1945340"/>
              <a:ext cx="371115" cy="9774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Round Same Side Corner Rectangle 20"/>
            <p:cNvSpPr/>
            <p:nvPr/>
          </p:nvSpPr>
          <p:spPr>
            <a:xfrm rot="10800000">
              <a:off x="8173446" y="1945340"/>
              <a:ext cx="462427" cy="98644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37400" y="1122964"/>
            <a:ext cx="626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07804" y="155862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change colors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photos and Text.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064" y="3477571"/>
            <a:ext cx="3615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beautifully designed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54456" y="3477571"/>
            <a:ext cx="3615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modern PowerPoint  Presentation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that is beautifully designed. You can simply impress your audience and add a unique zing and appeal to your Presentations. </a:t>
            </a:r>
          </a:p>
        </p:txBody>
      </p:sp>
      <p:sp>
        <p:nvSpPr>
          <p:cNvPr id="30" name="Left Brace 29"/>
          <p:cNvSpPr/>
          <p:nvPr/>
        </p:nvSpPr>
        <p:spPr>
          <a:xfrm rot="5400000">
            <a:off x="2261157" y="1961261"/>
            <a:ext cx="385181" cy="2656247"/>
          </a:xfrm>
          <a:prstGeom prst="leftBrace">
            <a:avLst>
              <a:gd name="adj1" fmla="val 52270"/>
              <a:gd name="adj2" fmla="val 49675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Left Brace 31"/>
          <p:cNvSpPr/>
          <p:nvPr/>
        </p:nvSpPr>
        <p:spPr>
          <a:xfrm rot="5400000">
            <a:off x="6469549" y="1961262"/>
            <a:ext cx="385181" cy="2656247"/>
          </a:xfrm>
          <a:prstGeom prst="leftBrace">
            <a:avLst>
              <a:gd name="adj1" fmla="val 52270"/>
              <a:gd name="adj2" fmla="val 49675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340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>
                <a:solidFill>
                  <a:srgbClr val="1C7DE1"/>
                </a:solidFill>
              </a:rPr>
              <a:t>Chart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3260" y="1131590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60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260" y="1923678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40</a:t>
            </a: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260" y="2715766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55</a:t>
            </a:r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260" y="3507854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85</a:t>
            </a:r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187624" y="1131590"/>
            <a:ext cx="3024336" cy="712619"/>
            <a:chOff x="1062658" y="3986014"/>
            <a:chExt cx="1728192" cy="712619"/>
          </a:xfrm>
        </p:grpSpPr>
        <p:sp>
          <p:nvSpPr>
            <p:cNvPr id="38" name="TextBox 3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87624" y="1923678"/>
            <a:ext cx="3024336" cy="712619"/>
            <a:chOff x="1062658" y="3986014"/>
            <a:chExt cx="1728192" cy="712619"/>
          </a:xfrm>
        </p:grpSpPr>
        <p:sp>
          <p:nvSpPr>
            <p:cNvPr id="41" name="TextBox 4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187624" y="2715766"/>
            <a:ext cx="3024336" cy="712619"/>
            <a:chOff x="1062658" y="3986014"/>
            <a:chExt cx="1728192" cy="712619"/>
          </a:xfrm>
        </p:grpSpPr>
        <p:sp>
          <p:nvSpPr>
            <p:cNvPr id="44" name="TextBox 43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87624" y="3507854"/>
            <a:ext cx="3024336" cy="712619"/>
            <a:chOff x="1062658" y="3986014"/>
            <a:chExt cx="1728192" cy="712619"/>
          </a:xfrm>
        </p:grpSpPr>
        <p:sp>
          <p:nvSpPr>
            <p:cNvPr id="47" name="TextBox 46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7B4CC-3E56-4042-ACE4-36C8AC0FB45A}"/>
              </a:ext>
            </a:extLst>
          </p:cNvPr>
          <p:cNvGrpSpPr/>
          <p:nvPr/>
        </p:nvGrpSpPr>
        <p:grpSpPr>
          <a:xfrm>
            <a:off x="4419732" y="1215960"/>
            <a:ext cx="4049326" cy="3011974"/>
            <a:chOff x="4419732" y="1215960"/>
            <a:chExt cx="4049326" cy="3011974"/>
          </a:xfrm>
        </p:grpSpPr>
        <p:grpSp>
          <p:nvGrpSpPr>
            <p:cNvPr id="14337" name="Group 14336"/>
            <p:cNvGrpSpPr/>
            <p:nvPr/>
          </p:nvGrpSpPr>
          <p:grpSpPr>
            <a:xfrm>
              <a:off x="4419732" y="2017486"/>
              <a:ext cx="4049326" cy="2210448"/>
              <a:chOff x="4427984" y="1923678"/>
              <a:chExt cx="4446552" cy="242728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2" name="Round Same Side Corner Rectangle 21"/>
              <p:cNvSpPr/>
              <p:nvPr/>
            </p:nvSpPr>
            <p:spPr>
              <a:xfrm>
                <a:off x="4427984" y="1923678"/>
                <a:ext cx="288032" cy="24272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Round Same Side Corner Rectangle 32"/>
              <p:cNvSpPr/>
              <p:nvPr/>
            </p:nvSpPr>
            <p:spPr>
              <a:xfrm>
                <a:off x="8586504" y="1923678"/>
                <a:ext cx="288032" cy="24272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336" name="Rectangle 14335"/>
              <p:cNvSpPr/>
              <p:nvPr/>
            </p:nvSpPr>
            <p:spPr>
              <a:xfrm>
                <a:off x="4586769" y="2139702"/>
                <a:ext cx="4157984" cy="1733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654000" y="3853605"/>
                <a:ext cx="4157984" cy="1733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639167" y="1215960"/>
              <a:ext cx="819600" cy="3011974"/>
              <a:chOff x="2879712" y="1062493"/>
              <a:chExt cx="900000" cy="3307439"/>
            </a:xfrm>
          </p:grpSpPr>
          <p:sp>
            <p:nvSpPr>
              <p:cNvPr id="24" name="Rectangle 7"/>
              <p:cNvSpPr/>
              <p:nvPr/>
            </p:nvSpPr>
            <p:spPr>
              <a:xfrm>
                <a:off x="2879712" y="1062493"/>
                <a:ext cx="900000" cy="3307439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3307439">
                    <a:moveTo>
                      <a:pt x="90000" y="0"/>
                    </a:moveTo>
                    <a:lnTo>
                      <a:pt x="810000" y="0"/>
                    </a:lnTo>
                    <a:cubicBezTo>
                      <a:pt x="859706" y="0"/>
                      <a:pt x="900000" y="40294"/>
                      <a:pt x="900000" y="90000"/>
                    </a:cubicBezTo>
                    <a:cubicBezTo>
                      <a:pt x="900000" y="139706"/>
                      <a:pt x="859706" y="180000"/>
                      <a:pt x="810000" y="180000"/>
                    </a:cubicBezTo>
                    <a:lnTo>
                      <a:pt x="774000" y="180000"/>
                    </a:lnTo>
                    <a:lnTo>
                      <a:pt x="774000" y="2920263"/>
                    </a:lnTo>
                    <a:lnTo>
                      <a:pt x="767671" y="2920263"/>
                    </a:lnTo>
                    <a:cubicBezTo>
                      <a:pt x="771919" y="2940657"/>
                      <a:pt x="774036" y="2961783"/>
                      <a:pt x="774036" y="2983403"/>
                    </a:cubicBezTo>
                    <a:cubicBezTo>
                      <a:pt x="774036" y="3162363"/>
                      <a:pt x="628960" y="3307439"/>
                      <a:pt x="450000" y="3307439"/>
                    </a:cubicBezTo>
                    <a:cubicBezTo>
                      <a:pt x="271040" y="3307439"/>
                      <a:pt x="125964" y="3162363"/>
                      <a:pt x="125964" y="2983403"/>
                    </a:cubicBezTo>
                    <a:lnTo>
                      <a:pt x="132329" y="2920263"/>
                    </a:lnTo>
                    <a:lnTo>
                      <a:pt x="126000" y="2920263"/>
                    </a:lnTo>
                    <a:lnTo>
                      <a:pt x="126000" y="180000"/>
                    </a:lnTo>
                    <a:lnTo>
                      <a:pt x="90000" y="180000"/>
                    </a:lnTo>
                    <a:cubicBezTo>
                      <a:pt x="40294" y="180000"/>
                      <a:pt x="0" y="139706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97512" y="3813696"/>
                <a:ext cx="464400" cy="46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518826" y="1215960"/>
              <a:ext cx="819600" cy="3011974"/>
              <a:chOff x="2879712" y="1062493"/>
              <a:chExt cx="900000" cy="3307439"/>
            </a:xfrm>
          </p:grpSpPr>
          <p:sp>
            <p:nvSpPr>
              <p:cNvPr id="27" name="Rectangle 7"/>
              <p:cNvSpPr/>
              <p:nvPr/>
            </p:nvSpPr>
            <p:spPr>
              <a:xfrm>
                <a:off x="2879712" y="1062493"/>
                <a:ext cx="900000" cy="3307439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3307439">
                    <a:moveTo>
                      <a:pt x="90000" y="0"/>
                    </a:moveTo>
                    <a:lnTo>
                      <a:pt x="810000" y="0"/>
                    </a:lnTo>
                    <a:cubicBezTo>
                      <a:pt x="859706" y="0"/>
                      <a:pt x="900000" y="40294"/>
                      <a:pt x="900000" y="90000"/>
                    </a:cubicBezTo>
                    <a:cubicBezTo>
                      <a:pt x="900000" y="139706"/>
                      <a:pt x="859706" y="180000"/>
                      <a:pt x="810000" y="180000"/>
                    </a:cubicBezTo>
                    <a:lnTo>
                      <a:pt x="774000" y="180000"/>
                    </a:lnTo>
                    <a:lnTo>
                      <a:pt x="774000" y="2920263"/>
                    </a:lnTo>
                    <a:lnTo>
                      <a:pt x="767671" y="2920263"/>
                    </a:lnTo>
                    <a:cubicBezTo>
                      <a:pt x="771919" y="2940657"/>
                      <a:pt x="774036" y="2961783"/>
                      <a:pt x="774036" y="2983403"/>
                    </a:cubicBezTo>
                    <a:cubicBezTo>
                      <a:pt x="774036" y="3162363"/>
                      <a:pt x="628960" y="3307439"/>
                      <a:pt x="450000" y="3307439"/>
                    </a:cubicBezTo>
                    <a:cubicBezTo>
                      <a:pt x="271040" y="3307439"/>
                      <a:pt x="125964" y="3162363"/>
                      <a:pt x="125964" y="2983403"/>
                    </a:cubicBezTo>
                    <a:lnTo>
                      <a:pt x="132329" y="2920263"/>
                    </a:lnTo>
                    <a:lnTo>
                      <a:pt x="126000" y="2920263"/>
                    </a:lnTo>
                    <a:lnTo>
                      <a:pt x="126000" y="180000"/>
                    </a:lnTo>
                    <a:lnTo>
                      <a:pt x="90000" y="180000"/>
                    </a:lnTo>
                    <a:cubicBezTo>
                      <a:pt x="40294" y="180000"/>
                      <a:pt x="0" y="139706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097512" y="3813696"/>
                <a:ext cx="464400" cy="46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398484" y="1215960"/>
              <a:ext cx="819600" cy="3011974"/>
              <a:chOff x="2879712" y="1062493"/>
              <a:chExt cx="900000" cy="3307439"/>
            </a:xfrm>
          </p:grpSpPr>
          <p:sp>
            <p:nvSpPr>
              <p:cNvPr id="30" name="Rectangle 7"/>
              <p:cNvSpPr/>
              <p:nvPr/>
            </p:nvSpPr>
            <p:spPr>
              <a:xfrm>
                <a:off x="2879712" y="1062493"/>
                <a:ext cx="900000" cy="3307439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3307439">
                    <a:moveTo>
                      <a:pt x="90000" y="0"/>
                    </a:moveTo>
                    <a:lnTo>
                      <a:pt x="810000" y="0"/>
                    </a:lnTo>
                    <a:cubicBezTo>
                      <a:pt x="859706" y="0"/>
                      <a:pt x="900000" y="40294"/>
                      <a:pt x="900000" y="90000"/>
                    </a:cubicBezTo>
                    <a:cubicBezTo>
                      <a:pt x="900000" y="139706"/>
                      <a:pt x="859706" y="180000"/>
                      <a:pt x="810000" y="180000"/>
                    </a:cubicBezTo>
                    <a:lnTo>
                      <a:pt x="774000" y="180000"/>
                    </a:lnTo>
                    <a:lnTo>
                      <a:pt x="774000" y="2920263"/>
                    </a:lnTo>
                    <a:lnTo>
                      <a:pt x="767671" y="2920263"/>
                    </a:lnTo>
                    <a:cubicBezTo>
                      <a:pt x="771919" y="2940657"/>
                      <a:pt x="774036" y="2961783"/>
                      <a:pt x="774036" y="2983403"/>
                    </a:cubicBezTo>
                    <a:cubicBezTo>
                      <a:pt x="774036" y="3162363"/>
                      <a:pt x="628960" y="3307439"/>
                      <a:pt x="450000" y="3307439"/>
                    </a:cubicBezTo>
                    <a:cubicBezTo>
                      <a:pt x="271040" y="3307439"/>
                      <a:pt x="125964" y="3162363"/>
                      <a:pt x="125964" y="2983403"/>
                    </a:cubicBezTo>
                    <a:lnTo>
                      <a:pt x="132329" y="2920263"/>
                    </a:lnTo>
                    <a:lnTo>
                      <a:pt x="126000" y="2920263"/>
                    </a:lnTo>
                    <a:lnTo>
                      <a:pt x="126000" y="180000"/>
                    </a:lnTo>
                    <a:lnTo>
                      <a:pt x="90000" y="180000"/>
                    </a:lnTo>
                    <a:cubicBezTo>
                      <a:pt x="40294" y="180000"/>
                      <a:pt x="0" y="139706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088040" y="3813695"/>
                <a:ext cx="464400" cy="46440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776761" y="1215960"/>
              <a:ext cx="819600" cy="3011974"/>
              <a:chOff x="2898656" y="1062493"/>
              <a:chExt cx="900000" cy="330743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898656" y="1062493"/>
                <a:ext cx="900000" cy="3307439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3307439">
                    <a:moveTo>
                      <a:pt x="90000" y="0"/>
                    </a:moveTo>
                    <a:lnTo>
                      <a:pt x="810000" y="0"/>
                    </a:lnTo>
                    <a:cubicBezTo>
                      <a:pt x="859706" y="0"/>
                      <a:pt x="900000" y="40294"/>
                      <a:pt x="900000" y="90000"/>
                    </a:cubicBezTo>
                    <a:cubicBezTo>
                      <a:pt x="900000" y="139706"/>
                      <a:pt x="859706" y="180000"/>
                      <a:pt x="810000" y="180000"/>
                    </a:cubicBezTo>
                    <a:lnTo>
                      <a:pt x="774000" y="180000"/>
                    </a:lnTo>
                    <a:lnTo>
                      <a:pt x="774000" y="2920263"/>
                    </a:lnTo>
                    <a:lnTo>
                      <a:pt x="767671" y="2920263"/>
                    </a:lnTo>
                    <a:cubicBezTo>
                      <a:pt x="771919" y="2940657"/>
                      <a:pt x="774036" y="2961783"/>
                      <a:pt x="774036" y="2983403"/>
                    </a:cubicBezTo>
                    <a:cubicBezTo>
                      <a:pt x="774036" y="3162363"/>
                      <a:pt x="628960" y="3307439"/>
                      <a:pt x="450000" y="3307439"/>
                    </a:cubicBezTo>
                    <a:cubicBezTo>
                      <a:pt x="271040" y="3307439"/>
                      <a:pt x="125964" y="3162363"/>
                      <a:pt x="125964" y="2983403"/>
                    </a:cubicBezTo>
                    <a:lnTo>
                      <a:pt x="132329" y="2920263"/>
                    </a:lnTo>
                    <a:lnTo>
                      <a:pt x="126000" y="2920263"/>
                    </a:lnTo>
                    <a:lnTo>
                      <a:pt x="126000" y="180000"/>
                    </a:lnTo>
                    <a:lnTo>
                      <a:pt x="90000" y="180000"/>
                    </a:lnTo>
                    <a:cubicBezTo>
                      <a:pt x="40294" y="180000"/>
                      <a:pt x="0" y="139706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106985" y="3813695"/>
                <a:ext cx="464400" cy="46440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aphicFrame>
          <p:nvGraphicFramePr>
            <p:cNvPr id="6" name="차트 5">
              <a:extLst>
                <a:ext uri="{FF2B5EF4-FFF2-40B4-BE49-F238E27FC236}">
                  <a16:creationId xmlns:a16="http://schemas.microsoft.com/office/drawing/2014/main" id="{3B29A67E-A41B-402B-A136-CDDC154B578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18528019"/>
                </p:ext>
              </p:extLst>
            </p:nvPr>
          </p:nvGraphicFramePr>
          <p:xfrm>
            <a:off x="4596223" y="1422176"/>
            <a:ext cx="3786537" cy="26686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49" name="TextBox 48"/>
          <p:cNvSpPr txBox="1"/>
          <p:nvPr/>
        </p:nvSpPr>
        <p:spPr>
          <a:xfrm>
            <a:off x="4790155" y="2342453"/>
            <a:ext cx="7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68464" y="2881268"/>
            <a:ext cx="7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32220" y="2472038"/>
            <a:ext cx="7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55%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20504" y="1679950"/>
            <a:ext cx="7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30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67544" y="701775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PowerPoint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2785939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3" y="2245881"/>
            <a:ext cx="3024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OF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PRESENTATION HERE   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D91861-D085-40AB-A88C-1553716C628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711E7AC-DF4B-447D-A2F9-6B7A87CDDCB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779782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Infographic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4234287" y="1859586"/>
            <a:ext cx="675368" cy="675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2558199" y="1211928"/>
            <a:ext cx="675368" cy="675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894052" y="2355726"/>
            <a:ext cx="675368" cy="675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6574522" y="2355726"/>
            <a:ext cx="675368" cy="675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5909787" y="1167819"/>
            <a:ext cx="675368" cy="6753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36"/>
          <p:cNvSpPr/>
          <p:nvPr/>
        </p:nvSpPr>
        <p:spPr>
          <a:xfrm>
            <a:off x="2738047" y="1417673"/>
            <a:ext cx="315672" cy="2638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ounded Rectangle 27"/>
          <p:cNvSpPr/>
          <p:nvPr/>
        </p:nvSpPr>
        <p:spPr>
          <a:xfrm>
            <a:off x="2055187" y="2557797"/>
            <a:ext cx="353097" cy="27122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Donut 39"/>
          <p:cNvSpPr/>
          <p:nvPr/>
        </p:nvSpPr>
        <p:spPr>
          <a:xfrm>
            <a:off x="6083316" y="1322561"/>
            <a:ext cx="358989" cy="3589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16"/>
          <p:cNvSpPr/>
          <p:nvPr/>
        </p:nvSpPr>
        <p:spPr>
          <a:xfrm>
            <a:off x="4392505" y="2079303"/>
            <a:ext cx="358989" cy="23593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Rounded Rectangle 7"/>
          <p:cNvSpPr>
            <a:spLocks noChangeAspect="1"/>
          </p:cNvSpPr>
          <p:nvPr/>
        </p:nvSpPr>
        <p:spPr>
          <a:xfrm>
            <a:off x="6738811" y="2505023"/>
            <a:ext cx="375440" cy="32400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47864" y="1120522"/>
            <a:ext cx="2448272" cy="673514"/>
            <a:chOff x="2113657" y="4283314"/>
            <a:chExt cx="3647460" cy="673514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9552" y="1100308"/>
            <a:ext cx="1868732" cy="858180"/>
            <a:chOff x="2113657" y="4283314"/>
            <a:chExt cx="3647460" cy="85818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5576" y="3131507"/>
            <a:ext cx="1868732" cy="858180"/>
            <a:chOff x="2113657" y="4283314"/>
            <a:chExt cx="3647460" cy="858180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35716" y="1100308"/>
            <a:ext cx="1868732" cy="858180"/>
            <a:chOff x="2113657" y="4283314"/>
            <a:chExt cx="3647460" cy="858180"/>
          </a:xfrm>
        </p:grpSpPr>
        <p:sp>
          <p:nvSpPr>
            <p:cNvPr id="27" name="TextBox 26"/>
            <p:cNvSpPr txBox="1"/>
            <p:nvPr/>
          </p:nvSpPr>
          <p:spPr>
            <a:xfrm>
              <a:off x="2113657" y="4495163"/>
              <a:ext cx="364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16216" y="3131507"/>
            <a:ext cx="1868732" cy="858180"/>
            <a:chOff x="2113657" y="4283314"/>
            <a:chExt cx="3647460" cy="858180"/>
          </a:xfrm>
        </p:grpSpPr>
        <p:sp>
          <p:nvSpPr>
            <p:cNvPr id="30" name="TextBox 29"/>
            <p:cNvSpPr txBox="1"/>
            <p:nvPr/>
          </p:nvSpPr>
          <p:spPr>
            <a:xfrm>
              <a:off x="2113657" y="4495163"/>
              <a:ext cx="364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A96476-ADFA-4F26-AF49-1A32EAFA918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496250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90CFAD60-9899-428A-BF07-D2F0F3CCF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056128"/>
              </p:ext>
            </p:extLst>
          </p:nvPr>
        </p:nvGraphicFramePr>
        <p:xfrm>
          <a:off x="510688" y="241429"/>
          <a:ext cx="4341920" cy="427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3579"/>
            <a:ext cx="2267744" cy="1573823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accent5"/>
                </a:solidFill>
              </a:rPr>
              <a:t>Chart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2844935" y="3615002"/>
            <a:ext cx="396750" cy="4000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Rectangle 9"/>
          <p:cNvSpPr/>
          <p:nvPr/>
        </p:nvSpPr>
        <p:spPr>
          <a:xfrm>
            <a:off x="1115616" y="2569706"/>
            <a:ext cx="356493" cy="33370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Rectangle 30"/>
          <p:cNvSpPr/>
          <p:nvPr/>
        </p:nvSpPr>
        <p:spPr>
          <a:xfrm>
            <a:off x="3961298" y="1854512"/>
            <a:ext cx="319399" cy="31846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730877" y="563522"/>
            <a:ext cx="1236458" cy="864603"/>
            <a:chOff x="4320399" y="1245513"/>
            <a:chExt cx="1884146" cy="864603"/>
          </a:xfrm>
        </p:grpSpPr>
        <p:sp>
          <p:nvSpPr>
            <p:cNvPr id="16" name="TextBox 15"/>
            <p:cNvSpPr txBox="1"/>
            <p:nvPr/>
          </p:nvSpPr>
          <p:spPr>
            <a:xfrm>
              <a:off x="4320399" y="1463785"/>
              <a:ext cx="1884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03848" y="2459561"/>
            <a:ext cx="1076849" cy="1233935"/>
            <a:chOff x="4320399" y="1245513"/>
            <a:chExt cx="1884146" cy="1233935"/>
          </a:xfrm>
        </p:grpSpPr>
        <p:sp>
          <p:nvSpPr>
            <p:cNvPr id="25" name="TextBox 24"/>
            <p:cNvSpPr txBox="1"/>
            <p:nvPr/>
          </p:nvSpPr>
          <p:spPr>
            <a:xfrm>
              <a:off x="4320399" y="1463785"/>
              <a:ext cx="18841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412274" y="3339602"/>
            <a:ext cx="1236458" cy="864603"/>
            <a:chOff x="4320399" y="1245513"/>
            <a:chExt cx="1884146" cy="864603"/>
          </a:xfrm>
        </p:grpSpPr>
        <p:sp>
          <p:nvSpPr>
            <p:cNvPr id="28" name="TextBox 27"/>
            <p:cNvSpPr txBox="1"/>
            <p:nvPr/>
          </p:nvSpPr>
          <p:spPr>
            <a:xfrm>
              <a:off x="4320399" y="1463785"/>
              <a:ext cx="1884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5"/>
          <p:cNvSpPr/>
          <p:nvPr/>
        </p:nvSpPr>
        <p:spPr>
          <a:xfrm>
            <a:off x="827584" y="1578127"/>
            <a:ext cx="775836" cy="779354"/>
          </a:xfrm>
          <a:custGeom>
            <a:avLst/>
            <a:gdLst/>
            <a:ahLst/>
            <a:cxnLst/>
            <a:rect l="l" t="t" r="r" b="b"/>
            <a:pathLst>
              <a:path w="3232324" h="3246981">
                <a:moveTo>
                  <a:pt x="2582027" y="1122104"/>
                </a:moveTo>
                <a:lnTo>
                  <a:pt x="2470718" y="1909817"/>
                </a:lnTo>
                <a:lnTo>
                  <a:pt x="2655176" y="1909817"/>
                </a:lnTo>
                <a:lnTo>
                  <a:pt x="2894235" y="1122104"/>
                </a:lnTo>
                <a:close/>
                <a:moveTo>
                  <a:pt x="1983935" y="1122104"/>
                </a:moveTo>
                <a:lnTo>
                  <a:pt x="1983935" y="1909817"/>
                </a:lnTo>
                <a:lnTo>
                  <a:pt x="2179857" y="1909817"/>
                </a:lnTo>
                <a:lnTo>
                  <a:pt x="2291166" y="1122104"/>
                </a:lnTo>
                <a:close/>
                <a:moveTo>
                  <a:pt x="1364730" y="1122104"/>
                </a:moveTo>
                <a:lnTo>
                  <a:pt x="1528171" y="1909817"/>
                </a:lnTo>
                <a:lnTo>
                  <a:pt x="1695935" y="1909817"/>
                </a:lnTo>
                <a:lnTo>
                  <a:pt x="1695935" y="1122104"/>
                </a:lnTo>
                <a:close/>
                <a:moveTo>
                  <a:pt x="809062" y="1122104"/>
                </a:moveTo>
                <a:lnTo>
                  <a:pt x="1020129" y="1909817"/>
                </a:lnTo>
                <a:lnTo>
                  <a:pt x="1234038" y="1909817"/>
                </a:lnTo>
                <a:lnTo>
                  <a:pt x="1070597" y="1122104"/>
                </a:lnTo>
                <a:close/>
                <a:moveTo>
                  <a:pt x="508395" y="0"/>
                </a:moveTo>
                <a:lnTo>
                  <a:pt x="731892" y="834104"/>
                </a:lnTo>
                <a:lnTo>
                  <a:pt x="3079752" y="834104"/>
                </a:lnTo>
                <a:lnTo>
                  <a:pt x="3079752" y="837748"/>
                </a:lnTo>
                <a:cubicBezTo>
                  <a:pt x="3095169" y="835588"/>
                  <a:pt x="3111022" y="837487"/>
                  <a:pt x="3126689" y="842241"/>
                </a:cubicBezTo>
                <a:lnTo>
                  <a:pt x="3132119" y="843889"/>
                </a:lnTo>
                <a:cubicBezTo>
                  <a:pt x="3206721" y="866530"/>
                  <a:pt x="3248844" y="945361"/>
                  <a:pt x="3226204" y="1019963"/>
                </a:cubicBezTo>
                <a:lnTo>
                  <a:pt x="2897169" y="2104152"/>
                </a:lnTo>
                <a:cubicBezTo>
                  <a:pt x="2874528" y="2178754"/>
                  <a:pt x="2795697" y="2220878"/>
                  <a:pt x="2721095" y="2198237"/>
                </a:cubicBezTo>
                <a:lnTo>
                  <a:pt x="2719712" y="2197817"/>
                </a:lnTo>
                <a:lnTo>
                  <a:pt x="1097298" y="2197817"/>
                </a:lnTo>
                <a:lnTo>
                  <a:pt x="1164401" y="2448247"/>
                </a:lnTo>
                <a:lnTo>
                  <a:pt x="2790580" y="2448247"/>
                </a:lnTo>
                <a:lnTo>
                  <a:pt x="2790580" y="2727282"/>
                </a:lnTo>
                <a:cubicBezTo>
                  <a:pt x="2870792" y="2776244"/>
                  <a:pt x="2923892" y="2864731"/>
                  <a:pt x="2923892" y="2965619"/>
                </a:cubicBezTo>
                <a:cubicBezTo>
                  <a:pt x="2923892" y="3121011"/>
                  <a:pt x="2797922" y="3246981"/>
                  <a:pt x="2642530" y="3246981"/>
                </a:cubicBezTo>
                <a:cubicBezTo>
                  <a:pt x="2487138" y="3246981"/>
                  <a:pt x="2361168" y="3121011"/>
                  <a:pt x="2361168" y="2965619"/>
                </a:cubicBezTo>
                <a:cubicBezTo>
                  <a:pt x="2361168" y="2870712"/>
                  <a:pt x="2408159" y="2786780"/>
                  <a:pt x="2480445" y="2736247"/>
                </a:cubicBezTo>
                <a:lnTo>
                  <a:pt x="1241570" y="2736247"/>
                </a:lnTo>
                <a:lnTo>
                  <a:pt x="1242001" y="2737856"/>
                </a:lnTo>
                <a:cubicBezTo>
                  <a:pt x="1313232" y="2788385"/>
                  <a:pt x="1359328" y="2871619"/>
                  <a:pt x="1359328" y="2965619"/>
                </a:cubicBezTo>
                <a:cubicBezTo>
                  <a:pt x="1359328" y="3121011"/>
                  <a:pt x="1233358" y="3246981"/>
                  <a:pt x="1077966" y="3246981"/>
                </a:cubicBezTo>
                <a:cubicBezTo>
                  <a:pt x="922574" y="3246981"/>
                  <a:pt x="796604" y="3121011"/>
                  <a:pt x="796604" y="2965619"/>
                </a:cubicBezTo>
                <a:cubicBezTo>
                  <a:pt x="796604" y="2860780"/>
                  <a:pt x="853945" y="2769332"/>
                  <a:pt x="939600" y="2722026"/>
                </a:cubicBezTo>
                <a:lnTo>
                  <a:pt x="291534" y="303409"/>
                </a:lnTo>
                <a:lnTo>
                  <a:pt x="0" y="303409"/>
                </a:lnTo>
                <a:lnTo>
                  <a:pt x="0" y="15409"/>
                </a:lnTo>
                <a:lnTo>
                  <a:pt x="450887" y="15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Block Arc 14"/>
          <p:cNvSpPr/>
          <p:nvPr/>
        </p:nvSpPr>
        <p:spPr>
          <a:xfrm rot="16200000">
            <a:off x="1952841" y="1657132"/>
            <a:ext cx="1471684" cy="147265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8065" y="96115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5" y="1707654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 </a:t>
            </a:r>
          </a:p>
        </p:txBody>
      </p:sp>
    </p:spTree>
    <p:extLst>
      <p:ext uri="{BB962C8B-B14F-4D97-AF65-F5344CB8AC3E}">
        <p14:creationId xmlns:p14="http://schemas.microsoft.com/office/powerpoint/2010/main" val="2177895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Table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82538"/>
              </p:ext>
            </p:extLst>
          </p:nvPr>
        </p:nvGraphicFramePr>
        <p:xfrm>
          <a:off x="587896" y="1064016"/>
          <a:ext cx="1823864" cy="324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74679"/>
              </p:ext>
            </p:extLst>
          </p:nvPr>
        </p:nvGraphicFramePr>
        <p:xfrm>
          <a:off x="2636011" y="1064016"/>
          <a:ext cx="1823864" cy="324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04961"/>
              </p:ext>
            </p:extLst>
          </p:nvPr>
        </p:nvGraphicFramePr>
        <p:xfrm>
          <a:off x="4684126" y="1064016"/>
          <a:ext cx="1823864" cy="324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37609"/>
              </p:ext>
            </p:extLst>
          </p:nvPr>
        </p:nvGraphicFramePr>
        <p:xfrm>
          <a:off x="6732240" y="1064016"/>
          <a:ext cx="1823864" cy="324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5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accent5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9"/>
          <p:cNvSpPr/>
          <p:nvPr/>
        </p:nvSpPr>
        <p:spPr>
          <a:xfrm>
            <a:off x="1331640" y="1779662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7524328" y="1790357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ectangle 16"/>
          <p:cNvSpPr/>
          <p:nvPr/>
        </p:nvSpPr>
        <p:spPr>
          <a:xfrm rot="1795255">
            <a:off x="5518268" y="1741518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ounded Rectangle 7"/>
          <p:cNvSpPr/>
          <p:nvPr/>
        </p:nvSpPr>
        <p:spPr>
          <a:xfrm>
            <a:off x="3419872" y="1779662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218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483518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207642"/>
            <a:ext cx="2160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You can simply impress your audience and add a unique zing and appeal to your Presentations.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3" y="1667584"/>
            <a:ext cx="22358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PRESENTATION HERE   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422324" y="3938313"/>
            <a:ext cx="2440842" cy="673514"/>
            <a:chOff x="2113657" y="4283314"/>
            <a:chExt cx="3647460" cy="673514"/>
          </a:xfrm>
        </p:grpSpPr>
        <p:sp>
          <p:nvSpPr>
            <p:cNvPr id="17" name="TextBox 16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23"/>
          <p:cNvSpPr/>
          <p:nvPr/>
        </p:nvSpPr>
        <p:spPr>
          <a:xfrm>
            <a:off x="6703854" y="3572677"/>
            <a:ext cx="480907" cy="28288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Rectangle 30"/>
          <p:cNvSpPr/>
          <p:nvPr/>
        </p:nvSpPr>
        <p:spPr>
          <a:xfrm>
            <a:off x="6719149" y="2061122"/>
            <a:ext cx="334274" cy="33329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Rectangle 16"/>
          <p:cNvSpPr/>
          <p:nvPr/>
        </p:nvSpPr>
        <p:spPr>
          <a:xfrm>
            <a:off x="6644330" y="627534"/>
            <a:ext cx="388500" cy="25532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422324" y="2500300"/>
            <a:ext cx="2440842" cy="673514"/>
            <a:chOff x="2113657" y="4283314"/>
            <a:chExt cx="3647460" cy="673514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422324" y="1062287"/>
            <a:ext cx="2440842" cy="673514"/>
            <a:chOff x="2113657" y="4283314"/>
            <a:chExt cx="3647460" cy="673514"/>
          </a:xfrm>
        </p:grpSpPr>
        <p:sp>
          <p:nvSpPr>
            <p:cNvPr id="26" name="TextBox 25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63ED0C-D9C2-467F-ACA7-CA41DC82D18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5B63E38-E2E1-45E6-846C-5CA7F34F1A8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7292CB6-67E7-437C-89F8-7A7F3638133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958225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Table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9563"/>
              </p:ext>
            </p:extLst>
          </p:nvPr>
        </p:nvGraphicFramePr>
        <p:xfrm>
          <a:off x="2087896" y="1180207"/>
          <a:ext cx="1548000" cy="3037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67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38392"/>
              </p:ext>
            </p:extLst>
          </p:nvPr>
        </p:nvGraphicFramePr>
        <p:xfrm>
          <a:off x="3743931" y="1180207"/>
          <a:ext cx="1548000" cy="3037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67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92641"/>
              </p:ext>
            </p:extLst>
          </p:nvPr>
        </p:nvGraphicFramePr>
        <p:xfrm>
          <a:off x="7056000" y="1180207"/>
          <a:ext cx="1548000" cy="3037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67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01385"/>
              </p:ext>
            </p:extLst>
          </p:nvPr>
        </p:nvGraphicFramePr>
        <p:xfrm>
          <a:off x="5399966" y="1180207"/>
          <a:ext cx="1548000" cy="3037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67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0926" y="2024798"/>
            <a:ext cx="143971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0926" y="2480813"/>
            <a:ext cx="143971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926" y="2936828"/>
            <a:ext cx="143971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0926" y="3392843"/>
            <a:ext cx="143971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0926" y="3848858"/>
            <a:ext cx="143971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09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35402EEE-AA41-4F62-BC14-3A684B01140C}"/>
              </a:ext>
            </a:extLst>
          </p:cNvPr>
          <p:cNvGrpSpPr/>
          <p:nvPr/>
        </p:nvGrpSpPr>
        <p:grpSpPr>
          <a:xfrm>
            <a:off x="3768931" y="1165725"/>
            <a:ext cx="5109877" cy="298102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0" name="Freeform 8">
              <a:extLst>
                <a:ext uri="{FF2B5EF4-FFF2-40B4-BE49-F238E27FC236}">
                  <a16:creationId xmlns:a16="http://schemas.microsoft.com/office/drawing/2014/main" id="{5F2332E8-FD47-4B0B-8970-F0D879CD6D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9">
              <a:extLst>
                <a:ext uri="{FF2B5EF4-FFF2-40B4-BE49-F238E27FC236}">
                  <a16:creationId xmlns:a16="http://schemas.microsoft.com/office/drawing/2014/main" id="{9542E9E5-9357-4670-B570-0F6F8CA517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10">
              <a:extLst>
                <a:ext uri="{FF2B5EF4-FFF2-40B4-BE49-F238E27FC236}">
                  <a16:creationId xmlns:a16="http://schemas.microsoft.com/office/drawing/2014/main" id="{78947DCF-33D8-48F0-AF67-3EC682350A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11">
              <a:extLst>
                <a:ext uri="{FF2B5EF4-FFF2-40B4-BE49-F238E27FC236}">
                  <a16:creationId xmlns:a16="http://schemas.microsoft.com/office/drawing/2014/main" id="{E30F65C3-8595-4803-A94B-3810EC4DA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Worldmap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0000" y="1129082"/>
            <a:ext cx="3023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PowerPoint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000" y="1710654"/>
            <a:ext cx="3023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617492074"/>
              </p:ext>
            </p:extLst>
          </p:nvPr>
        </p:nvGraphicFramePr>
        <p:xfrm>
          <a:off x="580653" y="2815574"/>
          <a:ext cx="3249927" cy="1379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102203" y="2956598"/>
            <a:ext cx="7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7704" y="3323514"/>
            <a:ext cx="7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7339" y="3721798"/>
            <a:ext cx="7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ardrop 6"/>
          <p:cNvSpPr/>
          <p:nvPr/>
        </p:nvSpPr>
        <p:spPr>
          <a:xfrm rot="8100000">
            <a:off x="5240265" y="2903276"/>
            <a:ext cx="445195" cy="4451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Teardrop 6"/>
          <p:cNvSpPr/>
          <p:nvPr/>
        </p:nvSpPr>
        <p:spPr>
          <a:xfrm rot="8100000">
            <a:off x="7021750" y="2024189"/>
            <a:ext cx="573256" cy="57325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Teardrop 6"/>
          <p:cNvSpPr/>
          <p:nvPr/>
        </p:nvSpPr>
        <p:spPr>
          <a:xfrm rot="8100000">
            <a:off x="4588520" y="2318975"/>
            <a:ext cx="271974" cy="27197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237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7630736-FBA5-463E-B3C3-E39443DD923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3568" y="437058"/>
            <a:ext cx="3635896" cy="155862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Worldmap Layout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683568" y="2715766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3531661"/>
            <a:ext cx="3023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4" name="Freeform 8"/>
          <p:cNvSpPr>
            <a:spLocks noEditPoints="1"/>
          </p:cNvSpPr>
          <p:nvPr/>
        </p:nvSpPr>
        <p:spPr bwMode="auto">
          <a:xfrm>
            <a:off x="5485724" y="484056"/>
            <a:ext cx="3093416" cy="4432568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5" name="Pentagon 14"/>
          <p:cNvSpPr/>
          <p:nvPr/>
        </p:nvSpPr>
        <p:spPr>
          <a:xfrm rot="5400000">
            <a:off x="6759349" y="2213805"/>
            <a:ext cx="950116" cy="71588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44208" y="1759917"/>
            <a:ext cx="158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00392" y="2293412"/>
            <a:ext cx="668030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62K</a:t>
            </a:r>
          </a:p>
        </p:txBody>
      </p:sp>
    </p:spTree>
    <p:extLst>
      <p:ext uri="{BB962C8B-B14F-4D97-AF65-F5344CB8AC3E}">
        <p14:creationId xmlns:p14="http://schemas.microsoft.com/office/powerpoint/2010/main" val="255802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67744" y="2265660"/>
            <a:ext cx="4608512" cy="826255"/>
            <a:chOff x="2253890" y="2008261"/>
            <a:chExt cx="4608512" cy="826255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This text can be replaced with your own text.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53890" y="2008261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Section Break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4230213" y="1398899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Columns</a:t>
            </a:r>
            <a:r>
              <a:rPr lang="en-US" altLang="ko-KR" dirty="0">
                <a:solidFill>
                  <a:srgbClr val="F2AC30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051720" y="1635646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051720" y="4515966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508104" y="1635646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508104" y="4515966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30854" y="1805082"/>
            <a:ext cx="2991332" cy="2627140"/>
            <a:chOff x="2227884" y="1330362"/>
            <a:chExt cx="2835932" cy="2627140"/>
          </a:xfrm>
        </p:grpSpPr>
        <p:sp>
          <p:nvSpPr>
            <p:cNvPr id="10" name="TextBox 9"/>
            <p:cNvSpPr txBox="1"/>
            <p:nvPr/>
          </p:nvSpPr>
          <p:spPr>
            <a:xfrm>
              <a:off x="2227884" y="1649178"/>
              <a:ext cx="283593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60610" y="1805082"/>
            <a:ext cx="2991332" cy="2627140"/>
            <a:chOff x="2227884" y="1330362"/>
            <a:chExt cx="2835932" cy="2627140"/>
          </a:xfrm>
        </p:grpSpPr>
        <p:sp>
          <p:nvSpPr>
            <p:cNvPr id="13" name="TextBox 12"/>
            <p:cNvSpPr txBox="1"/>
            <p:nvPr/>
          </p:nvSpPr>
          <p:spPr>
            <a:xfrm>
              <a:off x="2227884" y="1649178"/>
              <a:ext cx="283593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Block Arc 14"/>
          <p:cNvSpPr/>
          <p:nvPr/>
        </p:nvSpPr>
        <p:spPr>
          <a:xfrm rot="16200000">
            <a:off x="6805304" y="1027656"/>
            <a:ext cx="501943" cy="50227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 16"/>
          <p:cNvSpPr/>
          <p:nvPr/>
        </p:nvSpPr>
        <p:spPr>
          <a:xfrm rot="2700000">
            <a:off x="3419189" y="954829"/>
            <a:ext cx="361404" cy="6479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315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Columns</a:t>
            </a:r>
            <a:r>
              <a:rPr lang="en-US" altLang="ko-KR" dirty="0">
                <a:solidFill>
                  <a:srgbClr val="F2AC30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51720" y="1635646"/>
            <a:ext cx="2088000" cy="2952328"/>
            <a:chOff x="2051720" y="1635646"/>
            <a:chExt cx="2088000" cy="2952328"/>
          </a:xfrm>
        </p:grpSpPr>
        <p:sp>
          <p:nvSpPr>
            <p:cNvPr id="6" name="Rectangle 5"/>
            <p:cNvSpPr/>
            <p:nvPr/>
          </p:nvSpPr>
          <p:spPr>
            <a:xfrm>
              <a:off x="2051720" y="1635646"/>
              <a:ext cx="2088000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1720" y="4515966"/>
              <a:ext cx="2088000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130854" y="1805082"/>
              <a:ext cx="2008866" cy="2627140"/>
              <a:chOff x="2227884" y="1330362"/>
              <a:chExt cx="2835932" cy="262714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227884" y="1649178"/>
                <a:ext cx="283593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Get a modern PowerPoint  Presentation that is beautifully designed. </a:t>
                </a: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Time, Money and Reputation.    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27884" y="1330362"/>
                <a:ext cx="28359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7" name="Rectangle 16"/>
          <p:cNvSpPr/>
          <p:nvPr/>
        </p:nvSpPr>
        <p:spPr>
          <a:xfrm rot="2700000">
            <a:off x="2915018" y="954829"/>
            <a:ext cx="361404" cy="6479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289781" y="1635646"/>
            <a:ext cx="2088000" cy="2952328"/>
            <a:chOff x="2051720" y="1635646"/>
            <a:chExt cx="2088000" cy="2952328"/>
          </a:xfrm>
        </p:grpSpPr>
        <p:sp>
          <p:nvSpPr>
            <p:cNvPr id="21" name="Rectangle 20"/>
            <p:cNvSpPr/>
            <p:nvPr/>
          </p:nvSpPr>
          <p:spPr>
            <a:xfrm>
              <a:off x="2051720" y="1635646"/>
              <a:ext cx="2088000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1720" y="4515966"/>
              <a:ext cx="2088000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130854" y="1805082"/>
              <a:ext cx="2008866" cy="2627140"/>
              <a:chOff x="2227884" y="1330362"/>
              <a:chExt cx="2835932" cy="262714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227884" y="1649178"/>
                <a:ext cx="283593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Get a modern PowerPoint  Presentation that is beautifully designed. </a:t>
                </a: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Time, Money and Reputation.    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227884" y="1330362"/>
                <a:ext cx="28359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527842" y="1635646"/>
            <a:ext cx="2088000" cy="2952328"/>
            <a:chOff x="2051720" y="1635646"/>
            <a:chExt cx="2088000" cy="2952328"/>
          </a:xfrm>
        </p:grpSpPr>
        <p:sp>
          <p:nvSpPr>
            <p:cNvPr id="27" name="Rectangle 26"/>
            <p:cNvSpPr/>
            <p:nvPr/>
          </p:nvSpPr>
          <p:spPr>
            <a:xfrm>
              <a:off x="2051720" y="1635646"/>
              <a:ext cx="2088000" cy="72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1720" y="4515966"/>
              <a:ext cx="2088000" cy="72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130854" y="1805082"/>
              <a:ext cx="2008866" cy="2627140"/>
              <a:chOff x="2227884" y="1330362"/>
              <a:chExt cx="2835932" cy="262714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227884" y="1649178"/>
                <a:ext cx="283593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Get a modern PowerPoint  Presentation that is beautifully designed. </a:t>
                </a: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Time, Money and Reputation.    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27884" y="1330362"/>
                <a:ext cx="28359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Block Arc 14"/>
          <p:cNvSpPr/>
          <p:nvPr/>
        </p:nvSpPr>
        <p:spPr>
          <a:xfrm rot="16200000">
            <a:off x="7360437" y="1006302"/>
            <a:ext cx="501943" cy="50227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Diamond 5"/>
          <p:cNvSpPr/>
          <p:nvPr/>
        </p:nvSpPr>
        <p:spPr>
          <a:xfrm>
            <a:off x="5130404" y="1035131"/>
            <a:ext cx="485888" cy="487324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807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07704" y="1985806"/>
            <a:ext cx="5472608" cy="826255"/>
            <a:chOff x="1828381" y="3313206"/>
            <a:chExt cx="5472608" cy="826255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828381" y="3313206"/>
              <a:ext cx="5472608" cy="542078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dirty="0">
                  <a:solidFill>
                    <a:schemeClr val="accent5"/>
                  </a:solidFill>
                  <a:latin typeface="+mj-lt"/>
                </a:rPr>
                <a:t>Thank you</a:t>
              </a:r>
              <a:endParaRPr lang="ko-KR" altLang="en-US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7" name="Text Placeholder 7"/>
            <p:cNvSpPr txBox="1">
              <a:spLocks/>
            </p:cNvSpPr>
            <p:nvPr/>
          </p:nvSpPr>
          <p:spPr>
            <a:xfrm>
              <a:off x="1828381" y="3862774"/>
              <a:ext cx="5472608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This text can be replaced with your own text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9852" y="1491630"/>
            <a:ext cx="2664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accent4"/>
                </a:solidFill>
                <a:cs typeface="Arial" pitchFamily="34" charset="0"/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accent4"/>
                </a:solidFill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kumimoji="0" lang="en-US" altLang="ko-KR" sz="1000" b="1" dirty="0">
                <a:solidFill>
                  <a:schemeClr val="accent4"/>
                </a:solidFill>
                <a:cs typeface="Arial" pitchFamily="34" charset="0"/>
              </a:rPr>
              <a:t>YOUR PRESENTATION HERE   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3A6F7-9D59-4072-9A53-1E53188AB7D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BC32F-9CE5-491C-925E-A1F9E8EB3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DF9292-E67D-4970-B0A0-CCBCD9DAA7EE}"/>
              </a:ext>
            </a:extLst>
          </p:cNvPr>
          <p:cNvGrpSpPr/>
          <p:nvPr/>
        </p:nvGrpSpPr>
        <p:grpSpPr>
          <a:xfrm>
            <a:off x="5434914" y="2196149"/>
            <a:ext cx="3194672" cy="2376264"/>
            <a:chOff x="4419732" y="1215960"/>
            <a:chExt cx="4049326" cy="3011974"/>
          </a:xfrm>
        </p:grpSpPr>
        <p:grpSp>
          <p:nvGrpSpPr>
            <p:cNvPr id="5" name="Group 14336">
              <a:extLst>
                <a:ext uri="{FF2B5EF4-FFF2-40B4-BE49-F238E27FC236}">
                  <a16:creationId xmlns:a16="http://schemas.microsoft.com/office/drawing/2014/main" id="{810880CE-3095-47D8-B91F-0FFD53B2C3D7}"/>
                </a:ext>
              </a:extLst>
            </p:cNvPr>
            <p:cNvGrpSpPr/>
            <p:nvPr/>
          </p:nvGrpSpPr>
          <p:grpSpPr>
            <a:xfrm>
              <a:off x="4419732" y="2017486"/>
              <a:ext cx="4049326" cy="2210448"/>
              <a:chOff x="4427984" y="1923678"/>
              <a:chExt cx="4446552" cy="242728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9" name="Round Same Side Corner Rectangle 21">
                <a:extLst>
                  <a:ext uri="{FF2B5EF4-FFF2-40B4-BE49-F238E27FC236}">
                    <a16:creationId xmlns:a16="http://schemas.microsoft.com/office/drawing/2014/main" id="{37E18453-4B3B-44E1-B1AE-BA5D07B14740}"/>
                  </a:ext>
                </a:extLst>
              </p:cNvPr>
              <p:cNvSpPr/>
              <p:nvPr/>
            </p:nvSpPr>
            <p:spPr>
              <a:xfrm>
                <a:off x="4427984" y="1923678"/>
                <a:ext cx="288032" cy="24272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Round Same Side Corner Rectangle 32">
                <a:extLst>
                  <a:ext uri="{FF2B5EF4-FFF2-40B4-BE49-F238E27FC236}">
                    <a16:creationId xmlns:a16="http://schemas.microsoft.com/office/drawing/2014/main" id="{80B90687-F7F7-499F-BA56-611888C4939F}"/>
                  </a:ext>
                </a:extLst>
              </p:cNvPr>
              <p:cNvSpPr/>
              <p:nvPr/>
            </p:nvSpPr>
            <p:spPr>
              <a:xfrm>
                <a:off x="8586504" y="1923678"/>
                <a:ext cx="288032" cy="24272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Rectangle 14335">
                <a:extLst>
                  <a:ext uri="{FF2B5EF4-FFF2-40B4-BE49-F238E27FC236}">
                    <a16:creationId xmlns:a16="http://schemas.microsoft.com/office/drawing/2014/main" id="{F8BF8E79-7214-4B31-80DA-9EC2F2C4E838}"/>
                  </a:ext>
                </a:extLst>
              </p:cNvPr>
              <p:cNvSpPr/>
              <p:nvPr/>
            </p:nvSpPr>
            <p:spPr>
              <a:xfrm>
                <a:off x="4586769" y="2139702"/>
                <a:ext cx="4157984" cy="1733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ectangle 34">
                <a:extLst>
                  <a:ext uri="{FF2B5EF4-FFF2-40B4-BE49-F238E27FC236}">
                    <a16:creationId xmlns:a16="http://schemas.microsoft.com/office/drawing/2014/main" id="{A4F55316-41BD-42B2-8822-EFFA46926B39}"/>
                  </a:ext>
                </a:extLst>
              </p:cNvPr>
              <p:cNvSpPr/>
              <p:nvPr/>
            </p:nvSpPr>
            <p:spPr>
              <a:xfrm>
                <a:off x="4654000" y="3853605"/>
                <a:ext cx="4157984" cy="1733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Group 22">
              <a:extLst>
                <a:ext uri="{FF2B5EF4-FFF2-40B4-BE49-F238E27FC236}">
                  <a16:creationId xmlns:a16="http://schemas.microsoft.com/office/drawing/2014/main" id="{044C4033-E394-48F8-9A23-61BFA24C5692}"/>
                </a:ext>
              </a:extLst>
            </p:cNvPr>
            <p:cNvGrpSpPr/>
            <p:nvPr/>
          </p:nvGrpSpPr>
          <p:grpSpPr>
            <a:xfrm>
              <a:off x="5639167" y="1215960"/>
              <a:ext cx="819600" cy="3011974"/>
              <a:chOff x="2879712" y="1062493"/>
              <a:chExt cx="900000" cy="3307439"/>
            </a:xfrm>
          </p:grpSpPr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8847E9A0-D2FB-4FE9-8C87-F3D2BC8EEF82}"/>
                  </a:ext>
                </a:extLst>
              </p:cNvPr>
              <p:cNvSpPr/>
              <p:nvPr/>
            </p:nvSpPr>
            <p:spPr>
              <a:xfrm>
                <a:off x="2879712" y="1062493"/>
                <a:ext cx="900000" cy="3307439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3307439">
                    <a:moveTo>
                      <a:pt x="90000" y="0"/>
                    </a:moveTo>
                    <a:lnTo>
                      <a:pt x="810000" y="0"/>
                    </a:lnTo>
                    <a:cubicBezTo>
                      <a:pt x="859706" y="0"/>
                      <a:pt x="900000" y="40294"/>
                      <a:pt x="900000" y="90000"/>
                    </a:cubicBezTo>
                    <a:cubicBezTo>
                      <a:pt x="900000" y="139706"/>
                      <a:pt x="859706" y="180000"/>
                      <a:pt x="810000" y="180000"/>
                    </a:cubicBezTo>
                    <a:lnTo>
                      <a:pt x="774000" y="180000"/>
                    </a:lnTo>
                    <a:lnTo>
                      <a:pt x="774000" y="2920263"/>
                    </a:lnTo>
                    <a:lnTo>
                      <a:pt x="767671" y="2920263"/>
                    </a:lnTo>
                    <a:cubicBezTo>
                      <a:pt x="771919" y="2940657"/>
                      <a:pt x="774036" y="2961783"/>
                      <a:pt x="774036" y="2983403"/>
                    </a:cubicBezTo>
                    <a:cubicBezTo>
                      <a:pt x="774036" y="3162363"/>
                      <a:pt x="628960" y="3307439"/>
                      <a:pt x="450000" y="3307439"/>
                    </a:cubicBezTo>
                    <a:cubicBezTo>
                      <a:pt x="271040" y="3307439"/>
                      <a:pt x="125964" y="3162363"/>
                      <a:pt x="125964" y="2983403"/>
                    </a:cubicBezTo>
                    <a:lnTo>
                      <a:pt x="132329" y="2920263"/>
                    </a:lnTo>
                    <a:lnTo>
                      <a:pt x="126000" y="2920263"/>
                    </a:lnTo>
                    <a:lnTo>
                      <a:pt x="126000" y="180000"/>
                    </a:lnTo>
                    <a:lnTo>
                      <a:pt x="90000" y="180000"/>
                    </a:lnTo>
                    <a:cubicBezTo>
                      <a:pt x="40294" y="180000"/>
                      <a:pt x="0" y="139706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Oval 24">
                <a:extLst>
                  <a:ext uri="{FF2B5EF4-FFF2-40B4-BE49-F238E27FC236}">
                    <a16:creationId xmlns:a16="http://schemas.microsoft.com/office/drawing/2014/main" id="{A4D94FB5-9889-442C-89F1-27D907951169}"/>
                  </a:ext>
                </a:extLst>
              </p:cNvPr>
              <p:cNvSpPr/>
              <p:nvPr/>
            </p:nvSpPr>
            <p:spPr>
              <a:xfrm>
                <a:off x="3097512" y="3813696"/>
                <a:ext cx="464400" cy="46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" name="Group 25">
              <a:extLst>
                <a:ext uri="{FF2B5EF4-FFF2-40B4-BE49-F238E27FC236}">
                  <a16:creationId xmlns:a16="http://schemas.microsoft.com/office/drawing/2014/main" id="{E972F842-F2C3-4BA6-8CC3-7B219553A6FC}"/>
                </a:ext>
              </a:extLst>
            </p:cNvPr>
            <p:cNvGrpSpPr/>
            <p:nvPr/>
          </p:nvGrpSpPr>
          <p:grpSpPr>
            <a:xfrm>
              <a:off x="6518826" y="1215960"/>
              <a:ext cx="819600" cy="3011974"/>
              <a:chOff x="2879712" y="1062493"/>
              <a:chExt cx="900000" cy="3307439"/>
            </a:xfrm>
          </p:grpSpPr>
          <p:sp>
            <p:nvSpPr>
              <p:cNvPr id="15" name="Rectangle 7">
                <a:extLst>
                  <a:ext uri="{FF2B5EF4-FFF2-40B4-BE49-F238E27FC236}">
                    <a16:creationId xmlns:a16="http://schemas.microsoft.com/office/drawing/2014/main" id="{35883C40-EA66-463A-9BBE-E5DDC67C2F07}"/>
                  </a:ext>
                </a:extLst>
              </p:cNvPr>
              <p:cNvSpPr/>
              <p:nvPr/>
            </p:nvSpPr>
            <p:spPr>
              <a:xfrm>
                <a:off x="2879712" y="1062493"/>
                <a:ext cx="900000" cy="3307439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3307439">
                    <a:moveTo>
                      <a:pt x="90000" y="0"/>
                    </a:moveTo>
                    <a:lnTo>
                      <a:pt x="810000" y="0"/>
                    </a:lnTo>
                    <a:cubicBezTo>
                      <a:pt x="859706" y="0"/>
                      <a:pt x="900000" y="40294"/>
                      <a:pt x="900000" y="90000"/>
                    </a:cubicBezTo>
                    <a:cubicBezTo>
                      <a:pt x="900000" y="139706"/>
                      <a:pt x="859706" y="180000"/>
                      <a:pt x="810000" y="180000"/>
                    </a:cubicBezTo>
                    <a:lnTo>
                      <a:pt x="774000" y="180000"/>
                    </a:lnTo>
                    <a:lnTo>
                      <a:pt x="774000" y="2920263"/>
                    </a:lnTo>
                    <a:lnTo>
                      <a:pt x="767671" y="2920263"/>
                    </a:lnTo>
                    <a:cubicBezTo>
                      <a:pt x="771919" y="2940657"/>
                      <a:pt x="774036" y="2961783"/>
                      <a:pt x="774036" y="2983403"/>
                    </a:cubicBezTo>
                    <a:cubicBezTo>
                      <a:pt x="774036" y="3162363"/>
                      <a:pt x="628960" y="3307439"/>
                      <a:pt x="450000" y="3307439"/>
                    </a:cubicBezTo>
                    <a:cubicBezTo>
                      <a:pt x="271040" y="3307439"/>
                      <a:pt x="125964" y="3162363"/>
                      <a:pt x="125964" y="2983403"/>
                    </a:cubicBezTo>
                    <a:lnTo>
                      <a:pt x="132329" y="2920263"/>
                    </a:lnTo>
                    <a:lnTo>
                      <a:pt x="126000" y="2920263"/>
                    </a:lnTo>
                    <a:lnTo>
                      <a:pt x="126000" y="180000"/>
                    </a:lnTo>
                    <a:lnTo>
                      <a:pt x="90000" y="180000"/>
                    </a:lnTo>
                    <a:cubicBezTo>
                      <a:pt x="40294" y="180000"/>
                      <a:pt x="0" y="139706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Oval 27">
                <a:extLst>
                  <a:ext uri="{FF2B5EF4-FFF2-40B4-BE49-F238E27FC236}">
                    <a16:creationId xmlns:a16="http://schemas.microsoft.com/office/drawing/2014/main" id="{9146A36F-7DBD-483A-B4BA-9A5A47101527}"/>
                  </a:ext>
                </a:extLst>
              </p:cNvPr>
              <p:cNvSpPr/>
              <p:nvPr/>
            </p:nvSpPr>
            <p:spPr>
              <a:xfrm>
                <a:off x="3097512" y="3813696"/>
                <a:ext cx="464400" cy="46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" name="Group 28">
              <a:extLst>
                <a:ext uri="{FF2B5EF4-FFF2-40B4-BE49-F238E27FC236}">
                  <a16:creationId xmlns:a16="http://schemas.microsoft.com/office/drawing/2014/main" id="{78ECC6D3-99A0-424E-8C10-5F6E2D8F5B08}"/>
                </a:ext>
              </a:extLst>
            </p:cNvPr>
            <p:cNvGrpSpPr/>
            <p:nvPr/>
          </p:nvGrpSpPr>
          <p:grpSpPr>
            <a:xfrm>
              <a:off x="7398484" y="1215960"/>
              <a:ext cx="819600" cy="3011974"/>
              <a:chOff x="2879712" y="1062493"/>
              <a:chExt cx="900000" cy="3307439"/>
            </a:xfrm>
          </p:grpSpPr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F4D3E41C-C488-4B59-BF8B-C9CF2EE484F4}"/>
                  </a:ext>
                </a:extLst>
              </p:cNvPr>
              <p:cNvSpPr/>
              <p:nvPr/>
            </p:nvSpPr>
            <p:spPr>
              <a:xfrm>
                <a:off x="2879712" y="1062493"/>
                <a:ext cx="900000" cy="3307439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3307439">
                    <a:moveTo>
                      <a:pt x="90000" y="0"/>
                    </a:moveTo>
                    <a:lnTo>
                      <a:pt x="810000" y="0"/>
                    </a:lnTo>
                    <a:cubicBezTo>
                      <a:pt x="859706" y="0"/>
                      <a:pt x="900000" y="40294"/>
                      <a:pt x="900000" y="90000"/>
                    </a:cubicBezTo>
                    <a:cubicBezTo>
                      <a:pt x="900000" y="139706"/>
                      <a:pt x="859706" y="180000"/>
                      <a:pt x="810000" y="180000"/>
                    </a:cubicBezTo>
                    <a:lnTo>
                      <a:pt x="774000" y="180000"/>
                    </a:lnTo>
                    <a:lnTo>
                      <a:pt x="774000" y="2920263"/>
                    </a:lnTo>
                    <a:lnTo>
                      <a:pt x="767671" y="2920263"/>
                    </a:lnTo>
                    <a:cubicBezTo>
                      <a:pt x="771919" y="2940657"/>
                      <a:pt x="774036" y="2961783"/>
                      <a:pt x="774036" y="2983403"/>
                    </a:cubicBezTo>
                    <a:cubicBezTo>
                      <a:pt x="774036" y="3162363"/>
                      <a:pt x="628960" y="3307439"/>
                      <a:pt x="450000" y="3307439"/>
                    </a:cubicBezTo>
                    <a:cubicBezTo>
                      <a:pt x="271040" y="3307439"/>
                      <a:pt x="125964" y="3162363"/>
                      <a:pt x="125964" y="2983403"/>
                    </a:cubicBezTo>
                    <a:lnTo>
                      <a:pt x="132329" y="2920263"/>
                    </a:lnTo>
                    <a:lnTo>
                      <a:pt x="126000" y="2920263"/>
                    </a:lnTo>
                    <a:lnTo>
                      <a:pt x="126000" y="180000"/>
                    </a:lnTo>
                    <a:lnTo>
                      <a:pt x="90000" y="180000"/>
                    </a:lnTo>
                    <a:cubicBezTo>
                      <a:pt x="40294" y="180000"/>
                      <a:pt x="0" y="139706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Oval 30">
                <a:extLst>
                  <a:ext uri="{FF2B5EF4-FFF2-40B4-BE49-F238E27FC236}">
                    <a16:creationId xmlns:a16="http://schemas.microsoft.com/office/drawing/2014/main" id="{F656498F-D536-4C12-9ABF-7BE0D7F42418}"/>
                  </a:ext>
                </a:extLst>
              </p:cNvPr>
              <p:cNvSpPr/>
              <p:nvPr/>
            </p:nvSpPr>
            <p:spPr>
              <a:xfrm>
                <a:off x="3088040" y="3813695"/>
                <a:ext cx="464400" cy="46440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Group 20">
              <a:extLst>
                <a:ext uri="{FF2B5EF4-FFF2-40B4-BE49-F238E27FC236}">
                  <a16:creationId xmlns:a16="http://schemas.microsoft.com/office/drawing/2014/main" id="{CE2C4EF0-F42F-422B-B7B8-B6B80247DB69}"/>
                </a:ext>
              </a:extLst>
            </p:cNvPr>
            <p:cNvGrpSpPr/>
            <p:nvPr/>
          </p:nvGrpSpPr>
          <p:grpSpPr>
            <a:xfrm>
              <a:off x="4776761" y="1215960"/>
              <a:ext cx="819600" cy="3011974"/>
              <a:chOff x="2898656" y="1062493"/>
              <a:chExt cx="900000" cy="3307439"/>
            </a:xfrm>
          </p:grpSpPr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52C3AC5F-C38B-488E-BA62-5894B5AEE039}"/>
                  </a:ext>
                </a:extLst>
              </p:cNvPr>
              <p:cNvSpPr/>
              <p:nvPr/>
            </p:nvSpPr>
            <p:spPr>
              <a:xfrm>
                <a:off x="2898656" y="1062493"/>
                <a:ext cx="900000" cy="3307439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3307439">
                    <a:moveTo>
                      <a:pt x="90000" y="0"/>
                    </a:moveTo>
                    <a:lnTo>
                      <a:pt x="810000" y="0"/>
                    </a:lnTo>
                    <a:cubicBezTo>
                      <a:pt x="859706" y="0"/>
                      <a:pt x="900000" y="40294"/>
                      <a:pt x="900000" y="90000"/>
                    </a:cubicBezTo>
                    <a:cubicBezTo>
                      <a:pt x="900000" y="139706"/>
                      <a:pt x="859706" y="180000"/>
                      <a:pt x="810000" y="180000"/>
                    </a:cubicBezTo>
                    <a:lnTo>
                      <a:pt x="774000" y="180000"/>
                    </a:lnTo>
                    <a:lnTo>
                      <a:pt x="774000" y="2920263"/>
                    </a:lnTo>
                    <a:lnTo>
                      <a:pt x="767671" y="2920263"/>
                    </a:lnTo>
                    <a:cubicBezTo>
                      <a:pt x="771919" y="2940657"/>
                      <a:pt x="774036" y="2961783"/>
                      <a:pt x="774036" y="2983403"/>
                    </a:cubicBezTo>
                    <a:cubicBezTo>
                      <a:pt x="774036" y="3162363"/>
                      <a:pt x="628960" y="3307439"/>
                      <a:pt x="450000" y="3307439"/>
                    </a:cubicBezTo>
                    <a:cubicBezTo>
                      <a:pt x="271040" y="3307439"/>
                      <a:pt x="125964" y="3162363"/>
                      <a:pt x="125964" y="2983403"/>
                    </a:cubicBezTo>
                    <a:lnTo>
                      <a:pt x="132329" y="2920263"/>
                    </a:lnTo>
                    <a:lnTo>
                      <a:pt x="126000" y="2920263"/>
                    </a:lnTo>
                    <a:lnTo>
                      <a:pt x="126000" y="180000"/>
                    </a:lnTo>
                    <a:lnTo>
                      <a:pt x="90000" y="180000"/>
                    </a:lnTo>
                    <a:cubicBezTo>
                      <a:pt x="40294" y="180000"/>
                      <a:pt x="0" y="139706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Oval 15">
                <a:extLst>
                  <a:ext uri="{FF2B5EF4-FFF2-40B4-BE49-F238E27FC236}">
                    <a16:creationId xmlns:a16="http://schemas.microsoft.com/office/drawing/2014/main" id="{F5FF9CD9-567E-424E-A9DC-8EE579B82FA4}"/>
                  </a:ext>
                </a:extLst>
              </p:cNvPr>
              <p:cNvSpPr/>
              <p:nvPr/>
            </p:nvSpPr>
            <p:spPr>
              <a:xfrm>
                <a:off x="3106985" y="3813695"/>
                <a:ext cx="464400" cy="46440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aphicFrame>
          <p:nvGraphicFramePr>
            <p:cNvPr id="10" name="차트 9">
              <a:extLst>
                <a:ext uri="{FF2B5EF4-FFF2-40B4-BE49-F238E27FC236}">
                  <a16:creationId xmlns:a16="http://schemas.microsoft.com/office/drawing/2014/main" id="{EE134580-CC18-40FC-A1EF-F75C10A1A8C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03496069"/>
                </p:ext>
              </p:extLst>
            </p:nvPr>
          </p:nvGraphicFramePr>
          <p:xfrm>
            <a:off x="4596223" y="1422176"/>
            <a:ext cx="3815871" cy="26686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25CFA69B-8173-437D-A6AF-183FF401EB86}"/>
              </a:ext>
            </a:extLst>
          </p:cNvPr>
          <p:cNvGrpSpPr/>
          <p:nvPr/>
        </p:nvGrpSpPr>
        <p:grpSpPr>
          <a:xfrm rot="17995255">
            <a:off x="920128" y="1446917"/>
            <a:ext cx="1503255" cy="1500689"/>
            <a:chOff x="2417597" y="1836205"/>
            <a:chExt cx="1913618" cy="1910351"/>
          </a:xfrm>
        </p:grpSpPr>
        <p:sp>
          <p:nvSpPr>
            <p:cNvPr id="24" name="Block Arc 32">
              <a:extLst>
                <a:ext uri="{FF2B5EF4-FFF2-40B4-BE49-F238E27FC236}">
                  <a16:creationId xmlns:a16="http://schemas.microsoft.com/office/drawing/2014/main" id="{BDB0A64B-BC15-4352-AB51-F3D2917C5B02}"/>
                </a:ext>
              </a:extLst>
            </p:cNvPr>
            <p:cNvSpPr/>
            <p:nvPr/>
          </p:nvSpPr>
          <p:spPr>
            <a:xfrm>
              <a:off x="2420864" y="1836205"/>
              <a:ext cx="1910351" cy="1910351"/>
            </a:xfrm>
            <a:prstGeom prst="blockArc">
              <a:avLst>
                <a:gd name="adj1" fmla="val 10800000"/>
                <a:gd name="adj2" fmla="val 21522627"/>
                <a:gd name="adj3" fmla="val 2054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33">
              <a:extLst>
                <a:ext uri="{FF2B5EF4-FFF2-40B4-BE49-F238E27FC236}">
                  <a16:creationId xmlns:a16="http://schemas.microsoft.com/office/drawing/2014/main" id="{20F44E8F-9AC3-4554-8980-36C0BE8390F1}"/>
                </a:ext>
              </a:extLst>
            </p:cNvPr>
            <p:cNvSpPr/>
            <p:nvPr/>
          </p:nvSpPr>
          <p:spPr>
            <a:xfrm>
              <a:off x="2420864" y="2762119"/>
              <a:ext cx="396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34">
              <a:extLst>
                <a:ext uri="{FF2B5EF4-FFF2-40B4-BE49-F238E27FC236}">
                  <a16:creationId xmlns:a16="http://schemas.microsoft.com/office/drawing/2014/main" id="{A24B7463-07F1-4BB1-BCCC-94A9ADD90980}"/>
                </a:ext>
              </a:extLst>
            </p:cNvPr>
            <p:cNvSpPr/>
            <p:nvPr/>
          </p:nvSpPr>
          <p:spPr>
            <a:xfrm>
              <a:off x="3935215" y="2762119"/>
              <a:ext cx="396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35">
              <a:extLst>
                <a:ext uri="{FF2B5EF4-FFF2-40B4-BE49-F238E27FC236}">
                  <a16:creationId xmlns:a16="http://schemas.microsoft.com/office/drawing/2014/main" id="{5F7A4A5A-9F11-49E1-8719-F3ED74796E5C}"/>
                </a:ext>
              </a:extLst>
            </p:cNvPr>
            <p:cNvSpPr/>
            <p:nvPr/>
          </p:nvSpPr>
          <p:spPr>
            <a:xfrm>
              <a:off x="2417597" y="3475288"/>
              <a:ext cx="396000" cy="178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36">
              <a:extLst>
                <a:ext uri="{FF2B5EF4-FFF2-40B4-BE49-F238E27FC236}">
                  <a16:creationId xmlns:a16="http://schemas.microsoft.com/office/drawing/2014/main" id="{6FE4E351-EA0A-4202-B93D-B5F09F028E1A}"/>
                </a:ext>
              </a:extLst>
            </p:cNvPr>
            <p:cNvSpPr/>
            <p:nvPr/>
          </p:nvSpPr>
          <p:spPr>
            <a:xfrm>
              <a:off x="3931941" y="3475283"/>
              <a:ext cx="396000" cy="178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61">
            <a:extLst>
              <a:ext uri="{FF2B5EF4-FFF2-40B4-BE49-F238E27FC236}">
                <a16:creationId xmlns:a16="http://schemas.microsoft.com/office/drawing/2014/main" id="{CBBAC575-A386-4CB8-9F03-75861C9604E1}"/>
              </a:ext>
            </a:extLst>
          </p:cNvPr>
          <p:cNvGrpSpPr/>
          <p:nvPr/>
        </p:nvGrpSpPr>
        <p:grpSpPr>
          <a:xfrm>
            <a:off x="1937906" y="2024163"/>
            <a:ext cx="1203088" cy="1373937"/>
            <a:chOff x="1937906" y="2024163"/>
            <a:chExt cx="1203088" cy="1373937"/>
          </a:xfrm>
        </p:grpSpPr>
        <p:sp>
          <p:nvSpPr>
            <p:cNvPr id="30" name="Isosceles Triangle 30">
              <a:extLst>
                <a:ext uri="{FF2B5EF4-FFF2-40B4-BE49-F238E27FC236}">
                  <a16:creationId xmlns:a16="http://schemas.microsoft.com/office/drawing/2014/main" id="{487B354D-E5DB-48D7-8CB8-FE583ACEB100}"/>
                </a:ext>
              </a:extLst>
            </p:cNvPr>
            <p:cNvSpPr/>
            <p:nvPr/>
          </p:nvSpPr>
          <p:spPr>
            <a:xfrm rot="18794210">
              <a:off x="2787697" y="1863364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E228554-DAFE-42A6-AD98-74F7658F0D6B}"/>
                </a:ext>
              </a:extLst>
            </p:cNvPr>
            <p:cNvSpPr/>
            <p:nvPr/>
          </p:nvSpPr>
          <p:spPr>
            <a:xfrm rot="18794210">
              <a:off x="2171381" y="286163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Isosceles Triangle 30">
              <a:extLst>
                <a:ext uri="{FF2B5EF4-FFF2-40B4-BE49-F238E27FC236}">
                  <a16:creationId xmlns:a16="http://schemas.microsoft.com/office/drawing/2014/main" id="{05705733-55AD-4584-AF8E-564354BAF908}"/>
                </a:ext>
              </a:extLst>
            </p:cNvPr>
            <p:cNvSpPr/>
            <p:nvPr/>
          </p:nvSpPr>
          <p:spPr>
            <a:xfrm rot="18794210">
              <a:off x="2098705" y="3044803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Isosceles Triangle 30">
              <a:extLst>
                <a:ext uri="{FF2B5EF4-FFF2-40B4-BE49-F238E27FC236}">
                  <a16:creationId xmlns:a16="http://schemas.microsoft.com/office/drawing/2014/main" id="{85497D39-FEF8-4C18-A7C1-94067397D1F1}"/>
                </a:ext>
              </a:extLst>
            </p:cNvPr>
            <p:cNvSpPr/>
            <p:nvPr/>
          </p:nvSpPr>
          <p:spPr>
            <a:xfrm rot="18794210">
              <a:off x="2722704" y="206129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62">
            <a:extLst>
              <a:ext uri="{FF2B5EF4-FFF2-40B4-BE49-F238E27FC236}">
                <a16:creationId xmlns:a16="http://schemas.microsoft.com/office/drawing/2014/main" id="{11D1D504-DF45-4147-842C-998F9FDEE29A}"/>
              </a:ext>
            </a:extLst>
          </p:cNvPr>
          <p:cNvGrpSpPr/>
          <p:nvPr/>
        </p:nvGrpSpPr>
        <p:grpSpPr>
          <a:xfrm>
            <a:off x="-301346" y="798533"/>
            <a:ext cx="2131281" cy="1453434"/>
            <a:chOff x="-301346" y="798533"/>
            <a:chExt cx="2131281" cy="1453434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826CA0D1-F26F-473C-A9A6-F029A0C85085}"/>
                </a:ext>
              </a:extLst>
            </p:cNvPr>
            <p:cNvSpPr/>
            <p:nvPr/>
          </p:nvSpPr>
          <p:spPr>
            <a:xfrm rot="2062115">
              <a:off x="729413" y="1132447"/>
              <a:ext cx="1100522" cy="1119520"/>
            </a:xfrm>
            <a:custGeom>
              <a:avLst/>
              <a:gdLst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495501 h 1119520"/>
                <a:gd name="connsiteX16" fmla="*/ 16580 w 1117102"/>
                <a:gd name="connsiteY16" fmla="*/ 519208 h 1119520"/>
                <a:gd name="connsiteX17" fmla="*/ 53230 w 1117102"/>
                <a:gd name="connsiteY17" fmla="*/ 504961 h 1119520"/>
                <a:gd name="connsiteX18" fmla="*/ 163187 w 1117102"/>
                <a:gd name="connsiteY18" fmla="*/ 352712 h 1119520"/>
                <a:gd name="connsiteX19" fmla="*/ 280970 w 1117102"/>
                <a:gd name="connsiteY19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495501 h 1119520"/>
                <a:gd name="connsiteX16" fmla="*/ 16580 w 1117102"/>
                <a:gd name="connsiteY16" fmla="*/ 519208 h 1119520"/>
                <a:gd name="connsiteX17" fmla="*/ 53230 w 1117102"/>
                <a:gd name="connsiteY17" fmla="*/ 504961 h 1119520"/>
                <a:gd name="connsiteX18" fmla="*/ 163187 w 1117102"/>
                <a:gd name="connsiteY18" fmla="*/ 352712 h 1119520"/>
                <a:gd name="connsiteX19" fmla="*/ 280970 w 1117102"/>
                <a:gd name="connsiteY19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519208 h 1119520"/>
                <a:gd name="connsiteX16" fmla="*/ 53230 w 1117102"/>
                <a:gd name="connsiteY16" fmla="*/ 504961 h 1119520"/>
                <a:gd name="connsiteX17" fmla="*/ 163187 w 1117102"/>
                <a:gd name="connsiteY17" fmla="*/ 352712 h 1119520"/>
                <a:gd name="connsiteX18" fmla="*/ 280970 w 1117102"/>
                <a:gd name="connsiteY18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580 w 1117102"/>
                <a:gd name="connsiteY14" fmla="*/ 519208 h 1119520"/>
                <a:gd name="connsiteX15" fmla="*/ 53230 w 1117102"/>
                <a:gd name="connsiteY15" fmla="*/ 504961 h 1119520"/>
                <a:gd name="connsiteX16" fmla="*/ 163187 w 1117102"/>
                <a:gd name="connsiteY16" fmla="*/ 352712 h 1119520"/>
                <a:gd name="connsiteX17" fmla="*/ 280970 w 1117102"/>
                <a:gd name="connsiteY17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64390 w 1100522"/>
                <a:gd name="connsiteY0" fmla="*/ 263948 h 1119520"/>
                <a:gd name="connsiteX1" fmla="*/ 689808 w 1100522"/>
                <a:gd name="connsiteY1" fmla="*/ 20162 h 1119520"/>
                <a:gd name="connsiteX2" fmla="*/ 759287 w 1100522"/>
                <a:gd name="connsiteY2" fmla="*/ 4813 h 1119520"/>
                <a:gd name="connsiteX3" fmla="*/ 790240 w 1100522"/>
                <a:gd name="connsiteY3" fmla="*/ 75346 h 1119520"/>
                <a:gd name="connsiteX4" fmla="*/ 572341 w 1100522"/>
                <a:gd name="connsiteY4" fmla="*/ 372448 h 1119520"/>
                <a:gd name="connsiteX5" fmla="*/ 921951 w 1100522"/>
                <a:gd name="connsiteY5" fmla="*/ 341435 h 1119520"/>
                <a:gd name="connsiteX6" fmla="*/ 1009353 w 1100522"/>
                <a:gd name="connsiteY6" fmla="*/ 516239 h 1119520"/>
                <a:gd name="connsiteX7" fmla="*/ 1017811 w 1100522"/>
                <a:gd name="connsiteY7" fmla="*/ 702321 h 1119520"/>
                <a:gd name="connsiteX8" fmla="*/ 998075 w 1100522"/>
                <a:gd name="connsiteY8" fmla="*/ 913779 h 1119520"/>
                <a:gd name="connsiteX9" fmla="*/ 989617 w 1100522"/>
                <a:gd name="connsiteY9" fmla="*/ 1054750 h 1119520"/>
                <a:gd name="connsiteX10" fmla="*/ 242468 w 1100522"/>
                <a:gd name="connsiteY10" fmla="*/ 1066027 h 1119520"/>
                <a:gd name="connsiteX11" fmla="*/ 6911 w 1100522"/>
                <a:gd name="connsiteY11" fmla="*/ 992277 h 1119520"/>
                <a:gd name="connsiteX12" fmla="*/ 0 w 1100522"/>
                <a:gd name="connsiteY12" fmla="*/ 519208 h 1119520"/>
                <a:gd name="connsiteX13" fmla="*/ 36650 w 1100522"/>
                <a:gd name="connsiteY13" fmla="*/ 504961 h 1119520"/>
                <a:gd name="connsiteX14" fmla="*/ 146607 w 1100522"/>
                <a:gd name="connsiteY14" fmla="*/ 352712 h 1119520"/>
                <a:gd name="connsiteX15" fmla="*/ 264390 w 1100522"/>
                <a:gd name="connsiteY15" fmla="*/ 263948 h 111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00522" h="1119520">
                  <a:moveTo>
                    <a:pt x="264390" y="263948"/>
                  </a:moveTo>
                  <a:cubicBezTo>
                    <a:pt x="381257" y="190131"/>
                    <a:pt x="502300" y="148084"/>
                    <a:pt x="689808" y="20162"/>
                  </a:cubicBezTo>
                  <a:cubicBezTo>
                    <a:pt x="726679" y="1841"/>
                    <a:pt x="735351" y="-5755"/>
                    <a:pt x="759287" y="4813"/>
                  </a:cubicBezTo>
                  <a:cubicBezTo>
                    <a:pt x="781648" y="17423"/>
                    <a:pt x="787052" y="43633"/>
                    <a:pt x="790240" y="75346"/>
                  </a:cubicBezTo>
                  <a:cubicBezTo>
                    <a:pt x="775103" y="234834"/>
                    <a:pt x="383440" y="362110"/>
                    <a:pt x="572341" y="372448"/>
                  </a:cubicBezTo>
                  <a:cubicBezTo>
                    <a:pt x="705794" y="359291"/>
                    <a:pt x="777220" y="346134"/>
                    <a:pt x="921951" y="341435"/>
                  </a:cubicBezTo>
                  <a:cubicBezTo>
                    <a:pt x="1053524" y="343314"/>
                    <a:pt x="1075140" y="426957"/>
                    <a:pt x="1009353" y="516239"/>
                  </a:cubicBezTo>
                  <a:cubicBezTo>
                    <a:pt x="1092056" y="520938"/>
                    <a:pt x="1160663" y="649692"/>
                    <a:pt x="1017811" y="702321"/>
                  </a:cubicBezTo>
                  <a:cubicBezTo>
                    <a:pt x="1154083" y="786904"/>
                    <a:pt x="1076080" y="894043"/>
                    <a:pt x="998075" y="913779"/>
                  </a:cubicBezTo>
                  <a:cubicBezTo>
                    <a:pt x="1063862" y="972986"/>
                    <a:pt x="1056344" y="1018097"/>
                    <a:pt x="989617" y="1054750"/>
                  </a:cubicBezTo>
                  <a:cubicBezTo>
                    <a:pt x="841597" y="1115838"/>
                    <a:pt x="459094" y="1158129"/>
                    <a:pt x="242468" y="1066027"/>
                  </a:cubicBezTo>
                  <a:cubicBezTo>
                    <a:pt x="142822" y="1031908"/>
                    <a:pt x="78047" y="996188"/>
                    <a:pt x="6911" y="992277"/>
                  </a:cubicBezTo>
                  <a:lnTo>
                    <a:pt x="0" y="519208"/>
                  </a:lnTo>
                  <a:cubicBezTo>
                    <a:pt x="9193" y="517763"/>
                    <a:pt x="20149" y="513929"/>
                    <a:pt x="36650" y="504961"/>
                  </a:cubicBezTo>
                  <a:cubicBezTo>
                    <a:pt x="57325" y="453272"/>
                    <a:pt x="83170" y="410510"/>
                    <a:pt x="146607" y="352712"/>
                  </a:cubicBezTo>
                  <a:cubicBezTo>
                    <a:pt x="186942" y="316689"/>
                    <a:pt x="225434" y="288554"/>
                    <a:pt x="264390" y="263948"/>
                  </a:cubicBezTo>
                  <a:close/>
                </a:path>
              </a:pathLst>
            </a:custGeom>
            <a:solidFill>
              <a:srgbClr val="F4B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Rectangle 55">
              <a:extLst>
                <a:ext uri="{FF2B5EF4-FFF2-40B4-BE49-F238E27FC236}">
                  <a16:creationId xmlns:a16="http://schemas.microsoft.com/office/drawing/2014/main" id="{70FF38DB-E74B-4CF5-90F4-5270D508E909}"/>
                </a:ext>
              </a:extLst>
            </p:cNvPr>
            <p:cNvSpPr/>
            <p:nvPr/>
          </p:nvSpPr>
          <p:spPr>
            <a:xfrm rot="2088680">
              <a:off x="500187" y="1191785"/>
              <a:ext cx="251778" cy="561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DA8EEDC2-A159-4445-AF36-C12C985D15B2}"/>
                </a:ext>
              </a:extLst>
            </p:cNvPr>
            <p:cNvSpPr/>
            <p:nvPr/>
          </p:nvSpPr>
          <p:spPr>
            <a:xfrm rot="2088680">
              <a:off x="-301346" y="798533"/>
              <a:ext cx="895191" cy="730615"/>
            </a:xfrm>
            <a:custGeom>
              <a:avLst/>
              <a:gdLst/>
              <a:ahLst/>
              <a:cxnLst/>
              <a:rect l="l" t="t" r="r" b="b"/>
              <a:pathLst>
                <a:path w="895191" h="730615">
                  <a:moveTo>
                    <a:pt x="0" y="0"/>
                  </a:moveTo>
                  <a:lnTo>
                    <a:pt x="895191" y="0"/>
                  </a:lnTo>
                  <a:lnTo>
                    <a:pt x="895191" y="730615"/>
                  </a:lnTo>
                  <a:lnTo>
                    <a:pt x="508005" y="73061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Oval 58">
              <a:extLst>
                <a:ext uri="{FF2B5EF4-FFF2-40B4-BE49-F238E27FC236}">
                  <a16:creationId xmlns:a16="http://schemas.microsoft.com/office/drawing/2014/main" id="{DCEE1194-F8D4-406E-8156-435C2E2C0981}"/>
                </a:ext>
              </a:extLst>
            </p:cNvPr>
            <p:cNvSpPr/>
            <p:nvPr/>
          </p:nvSpPr>
          <p:spPr>
            <a:xfrm>
              <a:off x="490431" y="1573495"/>
              <a:ext cx="94897" cy="948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D7AA24F-F7B6-4FE4-98BA-C1F24F1CBFD5}"/>
              </a:ext>
            </a:extLst>
          </p:cNvPr>
          <p:cNvGrpSpPr/>
          <p:nvPr/>
        </p:nvGrpSpPr>
        <p:grpSpPr>
          <a:xfrm>
            <a:off x="2758363" y="2030347"/>
            <a:ext cx="2254426" cy="2246996"/>
            <a:chOff x="247435" y="1319152"/>
            <a:chExt cx="3400643" cy="3389436"/>
          </a:xfrm>
        </p:grpSpPr>
        <p:grpSp>
          <p:nvGrpSpPr>
            <p:cNvPr id="40" name="Group 2">
              <a:extLst>
                <a:ext uri="{FF2B5EF4-FFF2-40B4-BE49-F238E27FC236}">
                  <a16:creationId xmlns:a16="http://schemas.microsoft.com/office/drawing/2014/main" id="{28F83CA8-C124-4C73-BCB5-AB2B95356D64}"/>
                </a:ext>
              </a:extLst>
            </p:cNvPr>
            <p:cNvGrpSpPr/>
            <p:nvPr/>
          </p:nvGrpSpPr>
          <p:grpSpPr>
            <a:xfrm>
              <a:off x="247435" y="2414619"/>
              <a:ext cx="3149101" cy="2293969"/>
              <a:chOff x="247435" y="2414619"/>
              <a:chExt cx="3149101" cy="2293969"/>
            </a:xfrm>
          </p:grpSpPr>
          <p:sp>
            <p:nvSpPr>
              <p:cNvPr id="41" name="Rectangle 12">
                <a:extLst>
                  <a:ext uri="{FF2B5EF4-FFF2-40B4-BE49-F238E27FC236}">
                    <a16:creationId xmlns:a16="http://schemas.microsoft.com/office/drawing/2014/main" id="{E40369D2-84C6-4885-B4D4-27D0FCD1AE27}"/>
                  </a:ext>
                </a:extLst>
              </p:cNvPr>
              <p:cNvSpPr/>
              <p:nvPr/>
            </p:nvSpPr>
            <p:spPr>
              <a:xfrm rot="2700000" flipH="1">
                <a:off x="1034951" y="1627103"/>
                <a:ext cx="1574070" cy="3149101"/>
              </a:xfrm>
              <a:custGeom>
                <a:avLst/>
                <a:gdLst/>
                <a:ahLst/>
                <a:cxnLst/>
                <a:rect l="l" t="t" r="r" b="b"/>
                <a:pathLst>
                  <a:path w="1574070" h="3149101">
                    <a:moveTo>
                      <a:pt x="1396232" y="177838"/>
                    </a:moveTo>
                    <a:cubicBezTo>
                      <a:pt x="1732682" y="514288"/>
                      <a:pt x="1732682" y="1059782"/>
                      <a:pt x="1396232" y="1396232"/>
                    </a:cubicBezTo>
                    <a:cubicBezTo>
                      <a:pt x="1059782" y="1732681"/>
                      <a:pt x="514289" y="1732681"/>
                      <a:pt x="177839" y="1396232"/>
                    </a:cubicBezTo>
                    <a:cubicBezTo>
                      <a:pt x="-158611" y="1059782"/>
                      <a:pt x="-158611" y="514288"/>
                      <a:pt x="177839" y="177838"/>
                    </a:cubicBezTo>
                    <a:cubicBezTo>
                      <a:pt x="514289" y="-158611"/>
                      <a:pt x="1059782" y="-158611"/>
                      <a:pt x="1396232" y="177838"/>
                    </a:cubicBezTo>
                    <a:close/>
                    <a:moveTo>
                      <a:pt x="1574070" y="0"/>
                    </a:moveTo>
                    <a:cubicBezTo>
                      <a:pt x="1139403" y="-434668"/>
                      <a:pt x="434668" y="-434668"/>
                      <a:pt x="0" y="0"/>
                    </a:cubicBezTo>
                    <a:cubicBezTo>
                      <a:pt x="-434668" y="434667"/>
                      <a:pt x="-434668" y="1139403"/>
                      <a:pt x="0" y="1574070"/>
                    </a:cubicBezTo>
                    <a:cubicBezTo>
                      <a:pt x="149565" y="1723636"/>
                      <a:pt x="331107" y="1821737"/>
                      <a:pt x="522925" y="1867116"/>
                    </a:cubicBezTo>
                    <a:lnTo>
                      <a:pt x="522925" y="3149101"/>
                    </a:lnTo>
                    <a:lnTo>
                      <a:pt x="1051145" y="3149101"/>
                    </a:lnTo>
                    <a:lnTo>
                      <a:pt x="1051145" y="1867115"/>
                    </a:lnTo>
                    <a:cubicBezTo>
                      <a:pt x="1242964" y="1821737"/>
                      <a:pt x="1424505" y="1723636"/>
                      <a:pt x="1574070" y="1574070"/>
                    </a:cubicBezTo>
                    <a:cubicBezTo>
                      <a:pt x="2008738" y="1139403"/>
                      <a:pt x="2008738" y="434667"/>
                      <a:pt x="15740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2" name="Round Same Side Corner Rectangle 13">
                <a:extLst>
                  <a:ext uri="{FF2B5EF4-FFF2-40B4-BE49-F238E27FC236}">
                    <a16:creationId xmlns:a16="http://schemas.microsoft.com/office/drawing/2014/main" id="{87E5FE35-BC61-4A9A-8511-07F02FE64058}"/>
                  </a:ext>
                </a:extLst>
              </p:cNvPr>
              <p:cNvSpPr/>
              <p:nvPr/>
            </p:nvSpPr>
            <p:spPr>
              <a:xfrm rot="13500000" flipH="1">
                <a:off x="299369" y="4293587"/>
                <a:ext cx="528162" cy="301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/>
              </a:p>
            </p:txBody>
          </p:sp>
        </p:grpSp>
        <p:sp>
          <p:nvSpPr>
            <p:cNvPr id="44" name="Oval 17">
              <a:extLst>
                <a:ext uri="{FF2B5EF4-FFF2-40B4-BE49-F238E27FC236}">
                  <a16:creationId xmlns:a16="http://schemas.microsoft.com/office/drawing/2014/main" id="{49272D67-CE39-48FB-8C01-6B100DE49ACD}"/>
                </a:ext>
              </a:extLst>
            </p:cNvPr>
            <p:cNvSpPr/>
            <p:nvPr/>
          </p:nvSpPr>
          <p:spPr>
            <a:xfrm>
              <a:off x="2991380" y="2832668"/>
              <a:ext cx="656698" cy="656698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45" name="Oval 18">
              <a:extLst>
                <a:ext uri="{FF2B5EF4-FFF2-40B4-BE49-F238E27FC236}">
                  <a16:creationId xmlns:a16="http://schemas.microsoft.com/office/drawing/2014/main" id="{5E88C57D-0128-4BF4-A39C-362C219A1C42}"/>
                </a:ext>
              </a:extLst>
            </p:cNvPr>
            <p:cNvSpPr/>
            <p:nvPr/>
          </p:nvSpPr>
          <p:spPr>
            <a:xfrm>
              <a:off x="2231740" y="1319152"/>
              <a:ext cx="656698" cy="6566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46" name="Oval 19">
              <a:extLst>
                <a:ext uri="{FF2B5EF4-FFF2-40B4-BE49-F238E27FC236}">
                  <a16:creationId xmlns:a16="http://schemas.microsoft.com/office/drawing/2014/main" id="{3B050E2B-193D-4259-BA98-FFFBEBDA35AF}"/>
                </a:ext>
              </a:extLst>
            </p:cNvPr>
            <p:cNvSpPr/>
            <p:nvPr/>
          </p:nvSpPr>
          <p:spPr>
            <a:xfrm>
              <a:off x="2231740" y="3363838"/>
              <a:ext cx="656698" cy="656698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A21C85F2-E052-43AF-9628-D2436E3752B2}"/>
                </a:ext>
              </a:extLst>
            </p:cNvPr>
            <p:cNvSpPr/>
            <p:nvPr/>
          </p:nvSpPr>
          <p:spPr>
            <a:xfrm>
              <a:off x="2991380" y="1899077"/>
              <a:ext cx="656698" cy="65669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FFBE38-946B-4AA7-9DC7-D3ED5CE59C06}"/>
                </a:ext>
              </a:extLst>
            </p:cNvPr>
            <p:cNvSpPr txBox="1"/>
            <p:nvPr/>
          </p:nvSpPr>
          <p:spPr>
            <a:xfrm>
              <a:off x="2324790" y="1543042"/>
              <a:ext cx="470598" cy="208916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07A0676-8B29-4345-8FFE-D9A75CC09BF7}"/>
                </a:ext>
              </a:extLst>
            </p:cNvPr>
            <p:cNvSpPr txBox="1"/>
            <p:nvPr/>
          </p:nvSpPr>
          <p:spPr>
            <a:xfrm>
              <a:off x="3084431" y="2122967"/>
              <a:ext cx="470598" cy="208916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7B2730-CA16-4EFB-9AEF-CC0083AE56DD}"/>
                </a:ext>
              </a:extLst>
            </p:cNvPr>
            <p:cNvSpPr txBox="1"/>
            <p:nvPr/>
          </p:nvSpPr>
          <p:spPr>
            <a:xfrm>
              <a:off x="3084431" y="3056557"/>
              <a:ext cx="470598" cy="208916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595C4B-4FCD-4653-BFB8-E5FF7EADEAE4}"/>
                </a:ext>
              </a:extLst>
            </p:cNvPr>
            <p:cNvSpPr txBox="1"/>
            <p:nvPr/>
          </p:nvSpPr>
          <p:spPr>
            <a:xfrm>
              <a:off x="2324790" y="3593994"/>
              <a:ext cx="470598" cy="208916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0915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5E9642-2CE6-43EF-9D4E-CF163CDAF7F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1C09E2-000D-40AA-9164-FF799AC6E2C6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B4B6EB-11F7-4C9F-ADFF-02C132FB938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54B320-9435-4495-84A1-8716FAF80983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Diamond 5">
            <a:extLst>
              <a:ext uri="{FF2B5EF4-FFF2-40B4-BE49-F238E27FC236}">
                <a16:creationId xmlns:a16="http://schemas.microsoft.com/office/drawing/2014/main" id="{6C08ED44-84ED-4FF4-998C-0D46E42B7EAA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Isosceles Triangle 51">
            <a:extLst>
              <a:ext uri="{FF2B5EF4-FFF2-40B4-BE49-F238E27FC236}">
                <a16:creationId xmlns:a16="http://schemas.microsoft.com/office/drawing/2014/main" id="{F89F89B1-B9B6-4729-AAD1-B09E1C429E5D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57">
            <a:extLst>
              <a:ext uri="{FF2B5EF4-FFF2-40B4-BE49-F238E27FC236}">
                <a16:creationId xmlns:a16="http://schemas.microsoft.com/office/drawing/2014/main" id="{81ADB14B-862C-4A28-B968-6FCCD903865A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D5EBEC76-3404-4A32-A8FC-951D9522304F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1" name="Parallelogram 15">
            <a:extLst>
              <a:ext uri="{FF2B5EF4-FFF2-40B4-BE49-F238E27FC236}">
                <a16:creationId xmlns:a16="http://schemas.microsoft.com/office/drawing/2014/main" id="{673A6FEA-1B46-4402-9D59-7858AB9586DD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Freeform 19">
            <a:extLst>
              <a:ext uri="{FF2B5EF4-FFF2-40B4-BE49-F238E27FC236}">
                <a16:creationId xmlns:a16="http://schemas.microsoft.com/office/drawing/2014/main" id="{249E198D-D40F-45B6-8F3D-F8A79B6D11DE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Rectangle 30">
            <a:extLst>
              <a:ext uri="{FF2B5EF4-FFF2-40B4-BE49-F238E27FC236}">
                <a16:creationId xmlns:a16="http://schemas.microsoft.com/office/drawing/2014/main" id="{14302CD8-9730-4558-85D1-CD7DAD851FA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ectangle 7">
            <a:extLst>
              <a:ext uri="{FF2B5EF4-FFF2-40B4-BE49-F238E27FC236}">
                <a16:creationId xmlns:a16="http://schemas.microsoft.com/office/drawing/2014/main" id="{923102AD-4104-4816-AD50-75CFE102C2E7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Rectangle 15">
            <a:extLst>
              <a:ext uri="{FF2B5EF4-FFF2-40B4-BE49-F238E27FC236}">
                <a16:creationId xmlns:a16="http://schemas.microsoft.com/office/drawing/2014/main" id="{7E0DEDEA-56FC-46C5-9650-ECDBA0C00682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Pie 24">
            <a:extLst>
              <a:ext uri="{FF2B5EF4-FFF2-40B4-BE49-F238E27FC236}">
                <a16:creationId xmlns:a16="http://schemas.microsoft.com/office/drawing/2014/main" id="{0565F0E4-DB3B-4471-AD2C-024C48899596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Parallelogram 30">
            <a:extLst>
              <a:ext uri="{FF2B5EF4-FFF2-40B4-BE49-F238E27FC236}">
                <a16:creationId xmlns:a16="http://schemas.microsoft.com/office/drawing/2014/main" id="{EF001BEE-B713-4378-AB60-2DA8C3AE30F6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Block Arc 14">
            <a:extLst>
              <a:ext uri="{FF2B5EF4-FFF2-40B4-BE49-F238E27FC236}">
                <a16:creationId xmlns:a16="http://schemas.microsoft.com/office/drawing/2014/main" id="{6AC5AE3A-94A0-448E-BB40-F534B002DA60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Block Arc 41">
            <a:extLst>
              <a:ext uri="{FF2B5EF4-FFF2-40B4-BE49-F238E27FC236}">
                <a16:creationId xmlns:a16="http://schemas.microsoft.com/office/drawing/2014/main" id="{BDB0C899-247A-4F2A-A1BE-3DA583CD023A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Right Triangle 17">
            <a:extLst>
              <a:ext uri="{FF2B5EF4-FFF2-40B4-BE49-F238E27FC236}">
                <a16:creationId xmlns:a16="http://schemas.microsoft.com/office/drawing/2014/main" id="{D0705AF2-7216-418D-97F9-A486DF734075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Oval 27">
            <a:extLst>
              <a:ext uri="{FF2B5EF4-FFF2-40B4-BE49-F238E27FC236}">
                <a16:creationId xmlns:a16="http://schemas.microsoft.com/office/drawing/2014/main" id="{C6DD9318-2FAE-4447-B022-8636508564A5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Parallelogram 15">
            <a:extLst>
              <a:ext uri="{FF2B5EF4-FFF2-40B4-BE49-F238E27FC236}">
                <a16:creationId xmlns:a16="http://schemas.microsoft.com/office/drawing/2014/main" id="{896AFBFF-F567-4122-831C-8A513ACD4D61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ound Same Side Corner Rectangle 21">
            <a:extLst>
              <a:ext uri="{FF2B5EF4-FFF2-40B4-BE49-F238E27FC236}">
                <a16:creationId xmlns:a16="http://schemas.microsoft.com/office/drawing/2014/main" id="{689F8078-2EA1-433F-9902-2267A74EC4D9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Oval 26">
            <a:extLst>
              <a:ext uri="{FF2B5EF4-FFF2-40B4-BE49-F238E27FC236}">
                <a16:creationId xmlns:a16="http://schemas.microsoft.com/office/drawing/2014/main" id="{E67D79E8-6FBB-433A-88F1-29BF6E8E76F7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5" name="Freeform 32">
            <a:extLst>
              <a:ext uri="{FF2B5EF4-FFF2-40B4-BE49-F238E27FC236}">
                <a16:creationId xmlns:a16="http://schemas.microsoft.com/office/drawing/2014/main" id="{64D7D246-FC45-4459-99DF-135C7465FAD2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Rounded Rectangle 10">
            <a:extLst>
              <a:ext uri="{FF2B5EF4-FFF2-40B4-BE49-F238E27FC236}">
                <a16:creationId xmlns:a16="http://schemas.microsoft.com/office/drawing/2014/main" id="{B751C24E-F19C-42C1-A845-287935D0375A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Rounded Rectangle 32">
            <a:extLst>
              <a:ext uri="{FF2B5EF4-FFF2-40B4-BE49-F238E27FC236}">
                <a16:creationId xmlns:a16="http://schemas.microsoft.com/office/drawing/2014/main" id="{F5EBA0FA-1646-452C-B9FB-52477430A6D3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Trapezoid 13">
            <a:extLst>
              <a:ext uri="{FF2B5EF4-FFF2-40B4-BE49-F238E27FC236}">
                <a16:creationId xmlns:a16="http://schemas.microsoft.com/office/drawing/2014/main" id="{D6131DB8-8FDA-438A-90AA-9D6ED2E20936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Rounded Rectangle 7">
            <a:extLst>
              <a:ext uri="{FF2B5EF4-FFF2-40B4-BE49-F238E27FC236}">
                <a16:creationId xmlns:a16="http://schemas.microsoft.com/office/drawing/2014/main" id="{76ACEC56-18E3-4905-843D-878E12C7C4CF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Rectangle 18">
            <a:extLst>
              <a:ext uri="{FF2B5EF4-FFF2-40B4-BE49-F238E27FC236}">
                <a16:creationId xmlns:a16="http://schemas.microsoft.com/office/drawing/2014/main" id="{4F279CAE-7FC5-45F6-894F-2FD1B29CC320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3A7292F1-03E1-4D49-91D1-431CA91189C0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Chord 14">
            <a:extLst>
              <a:ext uri="{FF2B5EF4-FFF2-40B4-BE49-F238E27FC236}">
                <a16:creationId xmlns:a16="http://schemas.microsoft.com/office/drawing/2014/main" id="{EEEB0DCD-BF79-4FF9-9D68-E15BD55E6E9E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Rounded Rectangle 6">
            <a:extLst>
              <a:ext uri="{FF2B5EF4-FFF2-40B4-BE49-F238E27FC236}">
                <a16:creationId xmlns:a16="http://schemas.microsoft.com/office/drawing/2014/main" id="{43EC1B73-1CF5-4DFD-BD33-D7F65196841C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Oval 66">
            <a:extLst>
              <a:ext uri="{FF2B5EF4-FFF2-40B4-BE49-F238E27FC236}">
                <a16:creationId xmlns:a16="http://schemas.microsoft.com/office/drawing/2014/main" id="{934046C8-6BCC-4FCD-A03F-E67F99CEDA43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Isosceles Triangle 13">
            <a:extLst>
              <a:ext uri="{FF2B5EF4-FFF2-40B4-BE49-F238E27FC236}">
                <a16:creationId xmlns:a16="http://schemas.microsoft.com/office/drawing/2014/main" id="{2FC90D2C-E850-4929-9EB6-11E4FF079ADF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Smiley Face 14">
            <a:extLst>
              <a:ext uri="{FF2B5EF4-FFF2-40B4-BE49-F238E27FC236}">
                <a16:creationId xmlns:a16="http://schemas.microsoft.com/office/drawing/2014/main" id="{DD10439E-2FAA-4648-B797-7530B9040B6B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Smiley Face 12">
            <a:extLst>
              <a:ext uri="{FF2B5EF4-FFF2-40B4-BE49-F238E27FC236}">
                <a16:creationId xmlns:a16="http://schemas.microsoft.com/office/drawing/2014/main" id="{A3199C23-C0E8-483C-B1F2-1A1943DE1A3E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Smiley Face 15">
            <a:extLst>
              <a:ext uri="{FF2B5EF4-FFF2-40B4-BE49-F238E27FC236}">
                <a16:creationId xmlns:a16="http://schemas.microsoft.com/office/drawing/2014/main" id="{3FC38535-7358-474F-BD25-7816DAF20AAF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Oval 37">
            <a:extLst>
              <a:ext uri="{FF2B5EF4-FFF2-40B4-BE49-F238E27FC236}">
                <a16:creationId xmlns:a16="http://schemas.microsoft.com/office/drawing/2014/main" id="{0CB33A90-BD57-419A-B1AF-FF0DC1BDD480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Smiley Face 14">
            <a:extLst>
              <a:ext uri="{FF2B5EF4-FFF2-40B4-BE49-F238E27FC236}">
                <a16:creationId xmlns:a16="http://schemas.microsoft.com/office/drawing/2014/main" id="{E945C34C-F0A0-440A-8B86-E933DBC7350D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ectangle 16">
            <a:extLst>
              <a:ext uri="{FF2B5EF4-FFF2-40B4-BE49-F238E27FC236}">
                <a16:creationId xmlns:a16="http://schemas.microsoft.com/office/drawing/2014/main" id="{CC068563-A580-47B0-951D-A9DF4D882B70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Rectangle 9">
            <a:extLst>
              <a:ext uri="{FF2B5EF4-FFF2-40B4-BE49-F238E27FC236}">
                <a16:creationId xmlns:a16="http://schemas.microsoft.com/office/drawing/2014/main" id="{0CEFC199-53BF-4FB3-9696-5A0679D99DA5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Round Same Side Corner Rectangle 6">
            <a:extLst>
              <a:ext uri="{FF2B5EF4-FFF2-40B4-BE49-F238E27FC236}">
                <a16:creationId xmlns:a16="http://schemas.microsoft.com/office/drawing/2014/main" id="{5E452DB9-650F-4617-9C8C-74FEA26E6E29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Frame 17">
            <a:extLst>
              <a:ext uri="{FF2B5EF4-FFF2-40B4-BE49-F238E27FC236}">
                <a16:creationId xmlns:a16="http://schemas.microsoft.com/office/drawing/2014/main" id="{8AFF86F7-8CCA-437F-B4B1-01AC42CBEF8D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Rounded Rectangle 5">
            <a:extLst>
              <a:ext uri="{FF2B5EF4-FFF2-40B4-BE49-F238E27FC236}">
                <a16:creationId xmlns:a16="http://schemas.microsoft.com/office/drawing/2014/main" id="{D5559164-2C48-4BD0-9228-7B2DA83637C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Teardrop 1">
            <a:extLst>
              <a:ext uri="{FF2B5EF4-FFF2-40B4-BE49-F238E27FC236}">
                <a16:creationId xmlns:a16="http://schemas.microsoft.com/office/drawing/2014/main" id="{1927BE5C-41E4-4FD8-BC5E-81B932461939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Rectangle 130">
            <a:extLst>
              <a:ext uri="{FF2B5EF4-FFF2-40B4-BE49-F238E27FC236}">
                <a16:creationId xmlns:a16="http://schemas.microsoft.com/office/drawing/2014/main" id="{4B04B099-FCE6-4BBA-90BC-20A3F9946F42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Right Triangle 17">
            <a:extLst>
              <a:ext uri="{FF2B5EF4-FFF2-40B4-BE49-F238E27FC236}">
                <a16:creationId xmlns:a16="http://schemas.microsoft.com/office/drawing/2014/main" id="{E0F72A79-8E74-4478-BDF9-EB659B5D0C71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ight Triangle 17">
            <a:extLst>
              <a:ext uri="{FF2B5EF4-FFF2-40B4-BE49-F238E27FC236}">
                <a16:creationId xmlns:a16="http://schemas.microsoft.com/office/drawing/2014/main" id="{68913C1E-9230-42DF-8316-C83A362DD581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0" name="Right Triangle 17">
            <a:extLst>
              <a:ext uri="{FF2B5EF4-FFF2-40B4-BE49-F238E27FC236}">
                <a16:creationId xmlns:a16="http://schemas.microsoft.com/office/drawing/2014/main" id="{54F4E2F4-9217-40DB-B998-EE3BCBC73305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1" name="Oval 44">
            <a:extLst>
              <a:ext uri="{FF2B5EF4-FFF2-40B4-BE49-F238E27FC236}">
                <a16:creationId xmlns:a16="http://schemas.microsoft.com/office/drawing/2014/main" id="{124F1161-B2DB-47D9-A7EF-DC1EF59E7094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49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7D8593-B08C-4DF3-BA17-A6D3F2EEC60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5538AB-D9F5-4BE7-8B53-57412B5D2514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1682E-ACE5-4749-95E8-09B8C4A50E2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89633E-E782-45C1-BFC7-E611D44DE65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F80D1085-53D6-48D6-B0A8-4C210DA535DA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226D7E44-4CBD-4099-BBFA-5B4FF777F65D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1573EE40-AE1A-4712-95EC-9C44358068D2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7868BCBE-8637-4E17-9FD8-172C5154DC10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3EDC2A41-7DCF-4904-AAA0-6F87FCFD187A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9E1842A7-E74F-433E-81E2-1DF5A8941FA3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54ADE71A-9BA6-4CDB-BE04-6CEF9AD72E2D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8F839E66-0CCA-459D-81C9-C9B8D1AEF03E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C1CA706B-0319-42B5-ABAE-B9F59F2591D4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BFF76CE4-5BCC-4119-9BE0-DF676146163E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24C283D1-788F-4C49-ABEC-2E9ADCC3D15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3FEBA52E-2138-46EB-B65A-3FF2C49CC3F9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0CE83CD1-D036-4785-A31D-DBD1491EA037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99814834-5358-4F4E-9ECF-2EA36305358A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AF021B77-E997-4AED-8847-1ADC360E38EB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E532BAB1-CDE8-499B-8A0E-2AF415CB93A7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715CBFEF-F702-4DBB-90CC-16E238DD19A5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B8620A69-77FB-43BB-9497-8B5215E74F18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55A46852-6C12-4FC7-AF9A-4C600CD37CAC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57E7B078-7AAE-4115-A713-F6424D0F94F9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C95AAC98-6455-4A53-9EF8-1276C7123C06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Teardrop 6">
            <a:extLst>
              <a:ext uri="{FF2B5EF4-FFF2-40B4-BE49-F238E27FC236}">
                <a16:creationId xmlns:a16="http://schemas.microsoft.com/office/drawing/2014/main" id="{EE591C53-3623-47D7-AB9E-92A3003263F8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Donut 24">
            <a:extLst>
              <a:ext uri="{FF2B5EF4-FFF2-40B4-BE49-F238E27FC236}">
                <a16:creationId xmlns:a16="http://schemas.microsoft.com/office/drawing/2014/main" id="{8BF50A0A-454E-454B-A449-67B53A854FB1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Chord 38">
            <a:extLst>
              <a:ext uri="{FF2B5EF4-FFF2-40B4-BE49-F238E27FC236}">
                <a16:creationId xmlns:a16="http://schemas.microsoft.com/office/drawing/2014/main" id="{BDA7CF54-9F37-4520-A3F4-25C3EC3A776B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Heart 38">
            <a:extLst>
              <a:ext uri="{FF2B5EF4-FFF2-40B4-BE49-F238E27FC236}">
                <a16:creationId xmlns:a16="http://schemas.microsoft.com/office/drawing/2014/main" id="{73EF6EE9-C896-415C-A264-28479307D570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Round Same Side Corner Rectangle 19">
            <a:extLst>
              <a:ext uri="{FF2B5EF4-FFF2-40B4-BE49-F238E27FC236}">
                <a16:creationId xmlns:a16="http://schemas.microsoft.com/office/drawing/2014/main" id="{FD7DC5CE-D99A-4A24-A059-E7A747D8A536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7C2DCBCA-2BC3-4459-A6D5-2B7DA7CF896C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id="{A562338D-A6BB-4174-9A71-93BB1672B635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619BC7AD-71BA-44F4-A783-9A37D2C7E87D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Oval 31">
            <a:extLst>
              <a:ext uri="{FF2B5EF4-FFF2-40B4-BE49-F238E27FC236}">
                <a16:creationId xmlns:a16="http://schemas.microsoft.com/office/drawing/2014/main" id="{F868F06C-402D-4D13-942D-8B7163B55E24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ardrop 17">
            <a:extLst>
              <a:ext uri="{FF2B5EF4-FFF2-40B4-BE49-F238E27FC236}">
                <a16:creationId xmlns:a16="http://schemas.microsoft.com/office/drawing/2014/main" id="{70EA793E-62E9-4EB6-81DC-CDF5E4631C01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Rectangle 23">
            <a:extLst>
              <a:ext uri="{FF2B5EF4-FFF2-40B4-BE49-F238E27FC236}">
                <a16:creationId xmlns:a16="http://schemas.microsoft.com/office/drawing/2014/main" id="{7831D0A7-A340-4934-A1F5-6ACE6E1861B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Round Same Side Corner Rectangle 8">
            <a:extLst>
              <a:ext uri="{FF2B5EF4-FFF2-40B4-BE49-F238E27FC236}">
                <a16:creationId xmlns:a16="http://schemas.microsoft.com/office/drawing/2014/main" id="{4C21F48E-DD7D-42FF-8FA0-206224A45700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Round Same Side Corner Rectangle 20">
            <a:extLst>
              <a:ext uri="{FF2B5EF4-FFF2-40B4-BE49-F238E27FC236}">
                <a16:creationId xmlns:a16="http://schemas.microsoft.com/office/drawing/2014/main" id="{75DE9827-D3D2-4677-834E-DF8FE0E4E192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Donut 87">
            <a:extLst>
              <a:ext uri="{FF2B5EF4-FFF2-40B4-BE49-F238E27FC236}">
                <a16:creationId xmlns:a16="http://schemas.microsoft.com/office/drawing/2014/main" id="{913B53CC-1597-41AB-B96F-FA347487C3C4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Donut 90">
            <a:extLst>
              <a:ext uri="{FF2B5EF4-FFF2-40B4-BE49-F238E27FC236}">
                <a16:creationId xmlns:a16="http://schemas.microsoft.com/office/drawing/2014/main" id="{24AE5E34-4E4B-4B71-B9DE-CD91CE727E02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Oval 6">
            <a:extLst>
              <a:ext uri="{FF2B5EF4-FFF2-40B4-BE49-F238E27FC236}">
                <a16:creationId xmlns:a16="http://schemas.microsoft.com/office/drawing/2014/main" id="{E91CFD00-CECD-45FD-8311-9122FE4DB4B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Block Arc 25">
            <a:extLst>
              <a:ext uri="{FF2B5EF4-FFF2-40B4-BE49-F238E27FC236}">
                <a16:creationId xmlns:a16="http://schemas.microsoft.com/office/drawing/2014/main" id="{457FEAFC-3C16-4D51-A94C-9F68C4F7547D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Block Arc 31">
            <a:extLst>
              <a:ext uri="{FF2B5EF4-FFF2-40B4-BE49-F238E27FC236}">
                <a16:creationId xmlns:a16="http://schemas.microsoft.com/office/drawing/2014/main" id="{9F768792-4DA1-407F-9C92-CC22B6240D24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Freeform 53">
            <a:extLst>
              <a:ext uri="{FF2B5EF4-FFF2-40B4-BE49-F238E27FC236}">
                <a16:creationId xmlns:a16="http://schemas.microsoft.com/office/drawing/2014/main" id="{CC1DAD73-AFE3-4ED1-9BC3-F32B897434F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Block Arc 10">
            <a:extLst>
              <a:ext uri="{FF2B5EF4-FFF2-40B4-BE49-F238E27FC236}">
                <a16:creationId xmlns:a16="http://schemas.microsoft.com/office/drawing/2014/main" id="{E4AEC7AB-3060-42C4-A575-95FF48CB4D30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Freeform 55">
            <a:extLst>
              <a:ext uri="{FF2B5EF4-FFF2-40B4-BE49-F238E27FC236}">
                <a16:creationId xmlns:a16="http://schemas.microsoft.com/office/drawing/2014/main" id="{C56FDFAB-E0F0-4464-A6E4-F59C6F4DCE4E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Round Same Side Corner Rectangle 36">
            <a:extLst>
              <a:ext uri="{FF2B5EF4-FFF2-40B4-BE49-F238E27FC236}">
                <a16:creationId xmlns:a16="http://schemas.microsoft.com/office/drawing/2014/main" id="{24FD3874-C322-4FBB-85AF-A19A5310B7A9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A906A0E0-8D05-41A3-BE6D-DDF09C8808E8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1" name="Oval 32">
            <a:extLst>
              <a:ext uri="{FF2B5EF4-FFF2-40B4-BE49-F238E27FC236}">
                <a16:creationId xmlns:a16="http://schemas.microsoft.com/office/drawing/2014/main" id="{C538A813-30F7-4870-8DAA-A652BFEB0F5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784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105" name="Freeform 47">
            <a:extLst>
              <a:ext uri="{FF2B5EF4-FFF2-40B4-BE49-F238E27FC236}">
                <a16:creationId xmlns:a16="http://schemas.microsoft.com/office/drawing/2014/main" id="{F29D845C-05C3-454F-B3BD-8F5BD7312ABC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Freeform 48">
            <a:extLst>
              <a:ext uri="{FF2B5EF4-FFF2-40B4-BE49-F238E27FC236}">
                <a16:creationId xmlns:a16="http://schemas.microsoft.com/office/drawing/2014/main" id="{E3CDEDE3-513F-43E0-BCE9-5278FAD6F7F7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Freeform 49">
            <a:extLst>
              <a:ext uri="{FF2B5EF4-FFF2-40B4-BE49-F238E27FC236}">
                <a16:creationId xmlns:a16="http://schemas.microsoft.com/office/drawing/2014/main" id="{7317680F-9304-4801-BBA2-AC5493245E3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Freeform 50">
            <a:extLst>
              <a:ext uri="{FF2B5EF4-FFF2-40B4-BE49-F238E27FC236}">
                <a16:creationId xmlns:a16="http://schemas.microsoft.com/office/drawing/2014/main" id="{E10B1665-5FDF-47FF-BCAD-85F705BB8E79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Teardrop 9">
            <a:extLst>
              <a:ext uri="{FF2B5EF4-FFF2-40B4-BE49-F238E27FC236}">
                <a16:creationId xmlns:a16="http://schemas.microsoft.com/office/drawing/2014/main" id="{1BB08550-C11B-4578-96FE-88F23016F76E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Freeform 97">
            <a:extLst>
              <a:ext uri="{FF2B5EF4-FFF2-40B4-BE49-F238E27FC236}">
                <a16:creationId xmlns:a16="http://schemas.microsoft.com/office/drawing/2014/main" id="{0172BEF8-AD04-40D4-B70C-D65C6CD4191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Donut 22">
            <a:extLst>
              <a:ext uri="{FF2B5EF4-FFF2-40B4-BE49-F238E27FC236}">
                <a16:creationId xmlns:a16="http://schemas.microsoft.com/office/drawing/2014/main" id="{FB1C5F6D-1F3C-4DE8-B74E-EEF45968C843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Freeform 99">
            <a:extLst>
              <a:ext uri="{FF2B5EF4-FFF2-40B4-BE49-F238E27FC236}">
                <a16:creationId xmlns:a16="http://schemas.microsoft.com/office/drawing/2014/main" id="{4A54175D-F8BA-4084-959D-5F9F0AA514E5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Oval 10">
            <a:extLst>
              <a:ext uri="{FF2B5EF4-FFF2-40B4-BE49-F238E27FC236}">
                <a16:creationId xmlns:a16="http://schemas.microsoft.com/office/drawing/2014/main" id="{3ECF8CC4-6B0F-45C1-A9E6-E50D2298144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Freeform 101">
            <a:extLst>
              <a:ext uri="{FF2B5EF4-FFF2-40B4-BE49-F238E27FC236}">
                <a16:creationId xmlns:a16="http://schemas.microsoft.com/office/drawing/2014/main" id="{A4B1FC52-FA63-4DA2-8321-AC1B08BEE40D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5" name="Group 102">
            <a:extLst>
              <a:ext uri="{FF2B5EF4-FFF2-40B4-BE49-F238E27FC236}">
                <a16:creationId xmlns:a16="http://schemas.microsoft.com/office/drawing/2014/main" id="{358F6E4E-7FEF-4EEE-A3D7-FCF3665410E3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116" name="Freeform 103">
              <a:extLst>
                <a:ext uri="{FF2B5EF4-FFF2-40B4-BE49-F238E27FC236}">
                  <a16:creationId xmlns:a16="http://schemas.microsoft.com/office/drawing/2014/main" id="{066E67E1-172A-4DEE-94F0-5D6A13954C20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Freeform 104">
              <a:extLst>
                <a:ext uri="{FF2B5EF4-FFF2-40B4-BE49-F238E27FC236}">
                  <a16:creationId xmlns:a16="http://schemas.microsoft.com/office/drawing/2014/main" id="{E66DEB77-A1DE-4876-BB88-32CBA0038DE8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Freeform 105">
              <a:extLst>
                <a:ext uri="{FF2B5EF4-FFF2-40B4-BE49-F238E27FC236}">
                  <a16:creationId xmlns:a16="http://schemas.microsoft.com/office/drawing/2014/main" id="{EF0CDFDA-7FC9-420D-B151-2444D28AEB77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Freeform 106">
              <a:extLst>
                <a:ext uri="{FF2B5EF4-FFF2-40B4-BE49-F238E27FC236}">
                  <a16:creationId xmlns:a16="http://schemas.microsoft.com/office/drawing/2014/main" id="{B380EE08-B6F5-4923-A2DD-39833BDDF927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0" name="Freeform 107">
            <a:extLst>
              <a:ext uri="{FF2B5EF4-FFF2-40B4-BE49-F238E27FC236}">
                <a16:creationId xmlns:a16="http://schemas.microsoft.com/office/drawing/2014/main" id="{048C36DB-D742-48B1-BCC7-A141782F210A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Freeform 108">
            <a:extLst>
              <a:ext uri="{FF2B5EF4-FFF2-40B4-BE49-F238E27FC236}">
                <a16:creationId xmlns:a16="http://schemas.microsoft.com/office/drawing/2014/main" id="{E608774C-2D22-4C32-835B-E5A7E35DEA26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Oval 8">
            <a:extLst>
              <a:ext uri="{FF2B5EF4-FFF2-40B4-BE49-F238E27FC236}">
                <a16:creationId xmlns:a16="http://schemas.microsoft.com/office/drawing/2014/main" id="{69E68D40-162B-4BC2-AD31-56EF83D42FC0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3" name="Group 110">
            <a:extLst>
              <a:ext uri="{FF2B5EF4-FFF2-40B4-BE49-F238E27FC236}">
                <a16:creationId xmlns:a16="http://schemas.microsoft.com/office/drawing/2014/main" id="{E74561B1-D39F-4038-9E3D-523CFA8A957B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24" name="Freeform 111">
              <a:extLst>
                <a:ext uri="{FF2B5EF4-FFF2-40B4-BE49-F238E27FC236}">
                  <a16:creationId xmlns:a16="http://schemas.microsoft.com/office/drawing/2014/main" id="{C978F4B4-F0B9-4665-9F71-D73FB28B80D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Oval 37">
              <a:extLst>
                <a:ext uri="{FF2B5EF4-FFF2-40B4-BE49-F238E27FC236}">
                  <a16:creationId xmlns:a16="http://schemas.microsoft.com/office/drawing/2014/main" id="{3BDBC763-D21B-4744-A896-298C9B7AE653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6" name="Rectangle 19">
            <a:extLst>
              <a:ext uri="{FF2B5EF4-FFF2-40B4-BE49-F238E27FC236}">
                <a16:creationId xmlns:a16="http://schemas.microsoft.com/office/drawing/2014/main" id="{805F637D-28CE-4DA1-9AED-20FC37DA104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Freeform 114">
            <a:extLst>
              <a:ext uri="{FF2B5EF4-FFF2-40B4-BE49-F238E27FC236}">
                <a16:creationId xmlns:a16="http://schemas.microsoft.com/office/drawing/2014/main" id="{1D74AC20-39AE-400E-8A67-AB86B9EC9AB2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Rounded Rectangle 31">
            <a:extLst>
              <a:ext uri="{FF2B5EF4-FFF2-40B4-BE49-F238E27FC236}">
                <a16:creationId xmlns:a16="http://schemas.microsoft.com/office/drawing/2014/main" id="{1BD14C41-2381-4E1C-8BA9-23F9BAD76B27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Oval 47">
            <a:extLst>
              <a:ext uri="{FF2B5EF4-FFF2-40B4-BE49-F238E27FC236}">
                <a16:creationId xmlns:a16="http://schemas.microsoft.com/office/drawing/2014/main" id="{192370CA-4030-4D77-A0BD-BABCEE5381AF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Oval 50">
            <a:extLst>
              <a:ext uri="{FF2B5EF4-FFF2-40B4-BE49-F238E27FC236}">
                <a16:creationId xmlns:a16="http://schemas.microsoft.com/office/drawing/2014/main" id="{6ED1A0CE-2BCE-4D75-9F82-439936CE1D3C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17">
            <a:extLst>
              <a:ext uri="{FF2B5EF4-FFF2-40B4-BE49-F238E27FC236}">
                <a16:creationId xmlns:a16="http://schemas.microsoft.com/office/drawing/2014/main" id="{CD040962-0E71-41D1-9FC4-F3376F99C753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ed Rectangle 25">
            <a:extLst>
              <a:ext uri="{FF2B5EF4-FFF2-40B4-BE49-F238E27FC236}">
                <a16:creationId xmlns:a16="http://schemas.microsoft.com/office/drawing/2014/main" id="{DE70F3DC-DA7A-4D0D-A958-98D5061B9FE8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Chord 32">
            <a:extLst>
              <a:ext uri="{FF2B5EF4-FFF2-40B4-BE49-F238E27FC236}">
                <a16:creationId xmlns:a16="http://schemas.microsoft.com/office/drawing/2014/main" id="{104DD698-3EF2-4623-83A2-6CA72ED6CC18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Rounded Rectangle 40">
            <a:extLst>
              <a:ext uri="{FF2B5EF4-FFF2-40B4-BE49-F238E27FC236}">
                <a16:creationId xmlns:a16="http://schemas.microsoft.com/office/drawing/2014/main" id="{98CAB94B-B2F1-4FC5-AEB6-76674F82805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ounded Rectangle 7">
            <a:extLst>
              <a:ext uri="{FF2B5EF4-FFF2-40B4-BE49-F238E27FC236}">
                <a16:creationId xmlns:a16="http://schemas.microsoft.com/office/drawing/2014/main" id="{B798A181-935D-4945-8294-49EB07D4580A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6" name="Rounded Rectangle 17">
            <a:extLst>
              <a:ext uri="{FF2B5EF4-FFF2-40B4-BE49-F238E27FC236}">
                <a16:creationId xmlns:a16="http://schemas.microsoft.com/office/drawing/2014/main" id="{13889FD5-CD17-43C1-9271-77A1338AECA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Oval 21">
            <a:extLst>
              <a:ext uri="{FF2B5EF4-FFF2-40B4-BE49-F238E27FC236}">
                <a16:creationId xmlns:a16="http://schemas.microsoft.com/office/drawing/2014/main" id="{BF92B84C-D568-49FE-B563-124F2189BA5F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Oval 25">
            <a:extLst>
              <a:ext uri="{FF2B5EF4-FFF2-40B4-BE49-F238E27FC236}">
                <a16:creationId xmlns:a16="http://schemas.microsoft.com/office/drawing/2014/main" id="{B726902F-8CD7-4917-8F2D-384AB7BFF7EE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Block Arc 20">
            <a:extLst>
              <a:ext uri="{FF2B5EF4-FFF2-40B4-BE49-F238E27FC236}">
                <a16:creationId xmlns:a16="http://schemas.microsoft.com/office/drawing/2014/main" id="{DE47E03B-4171-452B-A78D-28FD9DECB8E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0" name="Block Arc 11">
            <a:extLst>
              <a:ext uri="{FF2B5EF4-FFF2-40B4-BE49-F238E27FC236}">
                <a16:creationId xmlns:a16="http://schemas.microsoft.com/office/drawing/2014/main" id="{C660EA91-3D5C-49F7-9E8B-1E81CF4C2FD4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1" name="Rectangle 21">
            <a:extLst>
              <a:ext uri="{FF2B5EF4-FFF2-40B4-BE49-F238E27FC236}">
                <a16:creationId xmlns:a16="http://schemas.microsoft.com/office/drawing/2014/main" id="{795B8BEC-E87E-4695-93C7-4D5F3166598B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Round Same Side Corner Rectangle 8">
            <a:extLst>
              <a:ext uri="{FF2B5EF4-FFF2-40B4-BE49-F238E27FC236}">
                <a16:creationId xmlns:a16="http://schemas.microsoft.com/office/drawing/2014/main" id="{5F6800AB-84C3-4BA6-8C67-1AF6A4E7D31D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Rounded Rectangle 51">
            <a:extLst>
              <a:ext uri="{FF2B5EF4-FFF2-40B4-BE49-F238E27FC236}">
                <a16:creationId xmlns:a16="http://schemas.microsoft.com/office/drawing/2014/main" id="{A0F85B75-1FBE-4236-A8C6-4319AF4EFA3E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Isosceles Triangle 5">
            <a:extLst>
              <a:ext uri="{FF2B5EF4-FFF2-40B4-BE49-F238E27FC236}">
                <a16:creationId xmlns:a16="http://schemas.microsoft.com/office/drawing/2014/main" id="{B2BDDF8C-8D2C-4698-9A6D-DBB60BD48C3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rapezoid 22">
            <a:extLst>
              <a:ext uri="{FF2B5EF4-FFF2-40B4-BE49-F238E27FC236}">
                <a16:creationId xmlns:a16="http://schemas.microsoft.com/office/drawing/2014/main" id="{B72F6059-47CD-4610-8CA9-44C11749EE3A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Rounded Rectangle 20">
            <a:extLst>
              <a:ext uri="{FF2B5EF4-FFF2-40B4-BE49-F238E27FC236}">
                <a16:creationId xmlns:a16="http://schemas.microsoft.com/office/drawing/2014/main" id="{954152D4-CF9D-4011-A0D5-37B0CF1C4B4A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Trapezoid 28">
            <a:extLst>
              <a:ext uri="{FF2B5EF4-FFF2-40B4-BE49-F238E27FC236}">
                <a16:creationId xmlns:a16="http://schemas.microsoft.com/office/drawing/2014/main" id="{F2FAF78A-A0D8-4BC1-81D5-A5D84EDC2DC7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8" name="Rounded Rectangle 2">
            <a:extLst>
              <a:ext uri="{FF2B5EF4-FFF2-40B4-BE49-F238E27FC236}">
                <a16:creationId xmlns:a16="http://schemas.microsoft.com/office/drawing/2014/main" id="{E0ECC5EB-AEFA-4F5B-A5BB-2D0A844B5A38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Rounded Rectangle 8">
            <a:extLst>
              <a:ext uri="{FF2B5EF4-FFF2-40B4-BE49-F238E27FC236}">
                <a16:creationId xmlns:a16="http://schemas.microsoft.com/office/drawing/2014/main" id="{DB54947B-BB4A-4BD1-A7FC-AE08E998C9F5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Rounded Rectangle 2">
            <a:extLst>
              <a:ext uri="{FF2B5EF4-FFF2-40B4-BE49-F238E27FC236}">
                <a16:creationId xmlns:a16="http://schemas.microsoft.com/office/drawing/2014/main" id="{E1CD6667-3E01-4B86-8A61-5ED461FBBEF1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Rounded Rectangle 3">
            <a:extLst>
              <a:ext uri="{FF2B5EF4-FFF2-40B4-BE49-F238E27FC236}">
                <a16:creationId xmlns:a16="http://schemas.microsoft.com/office/drawing/2014/main" id="{366D3E0D-828B-4BF7-A55B-CE118EB0E4F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Rounded Rectangle 10">
            <a:extLst>
              <a:ext uri="{FF2B5EF4-FFF2-40B4-BE49-F238E27FC236}">
                <a16:creationId xmlns:a16="http://schemas.microsoft.com/office/drawing/2014/main" id="{E402C988-DF19-4E53-802F-AB7351B80413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Block Arc 6">
            <a:extLst>
              <a:ext uri="{FF2B5EF4-FFF2-40B4-BE49-F238E27FC236}">
                <a16:creationId xmlns:a16="http://schemas.microsoft.com/office/drawing/2014/main" id="{F5A1208A-D753-4CA7-A72D-45C7084D5034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Left Arrow 1">
            <a:extLst>
              <a:ext uri="{FF2B5EF4-FFF2-40B4-BE49-F238E27FC236}">
                <a16:creationId xmlns:a16="http://schemas.microsoft.com/office/drawing/2014/main" id="{C16CBBCC-FEF7-403F-A92E-27BEBA1D59A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Oval 35">
            <a:extLst>
              <a:ext uri="{FF2B5EF4-FFF2-40B4-BE49-F238E27FC236}">
                <a16:creationId xmlns:a16="http://schemas.microsoft.com/office/drawing/2014/main" id="{97660676-8DB8-41F5-9DB2-49881CD0B2D6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13D8C3E-0563-4A5C-A06E-E56CCCE044C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CD772-E4D3-4697-BF0C-35712E4A1D6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5EB9714-04F2-4818-AC94-A0D27B2F44C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363D10C-0FF3-407A-B041-76F84D562933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87198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02379" y="2607587"/>
            <a:ext cx="4529562" cy="1479069"/>
            <a:chOff x="3714846" y="1635646"/>
            <a:chExt cx="4529562" cy="1479069"/>
          </a:xfrm>
        </p:grpSpPr>
        <p:sp>
          <p:nvSpPr>
            <p:cNvPr id="6" name="TextBox 5"/>
            <p:cNvSpPr txBox="1"/>
            <p:nvPr/>
          </p:nvSpPr>
          <p:spPr>
            <a:xfrm>
              <a:off x="3714846" y="2283718"/>
              <a:ext cx="4529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 </a:t>
              </a:r>
            </a:p>
          </p:txBody>
        </p:sp>
        <p:sp>
          <p:nvSpPr>
            <p:cNvPr id="7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3600" b="1" dirty="0">
                  <a:solidFill>
                    <a:schemeClr val="accent5"/>
                  </a:solidFill>
                  <a:latin typeface="+mj-lt"/>
                  <a:cs typeface="Arial" pitchFamily="34" charset="0"/>
                </a:rPr>
                <a:t>Welcome!!</a:t>
              </a:r>
              <a:endParaRPr lang="ko-KR" altLang="en-US" sz="3600" b="1" dirty="0">
                <a:solidFill>
                  <a:schemeClr val="accent5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25998" y="2102370"/>
            <a:ext cx="2664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accent4"/>
                </a:solidFill>
                <a:cs typeface="Arial" pitchFamily="34" charset="0"/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accent4"/>
                </a:solidFill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kumimoji="0" lang="en-US" altLang="ko-KR" sz="1000" b="1" dirty="0">
                <a:solidFill>
                  <a:schemeClr val="accent4"/>
                </a:solidFill>
                <a:cs typeface="Arial" pitchFamily="34" charset="0"/>
              </a:rPr>
              <a:t>YOUR PRESENTATION HERE   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2C6518-BE0A-446C-8F62-3FE2484653A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86804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5"/>
                </a:solidFill>
              </a:rPr>
              <a:t>Services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9" name="Rounded Rectangle 6"/>
          <p:cNvSpPr/>
          <p:nvPr/>
        </p:nvSpPr>
        <p:spPr>
          <a:xfrm>
            <a:off x="6339632" y="2827978"/>
            <a:ext cx="574855" cy="584447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36"/>
          <p:cNvSpPr/>
          <p:nvPr/>
        </p:nvSpPr>
        <p:spPr>
          <a:xfrm>
            <a:off x="3819353" y="2852382"/>
            <a:ext cx="574854" cy="48053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ounded Rectangle 27"/>
          <p:cNvSpPr/>
          <p:nvPr/>
        </p:nvSpPr>
        <p:spPr>
          <a:xfrm>
            <a:off x="833945" y="3020772"/>
            <a:ext cx="643005" cy="49391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ounded Rectangle 7"/>
          <p:cNvSpPr/>
          <p:nvPr/>
        </p:nvSpPr>
        <p:spPr>
          <a:xfrm>
            <a:off x="884236" y="1484691"/>
            <a:ext cx="653737" cy="56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Donut 39"/>
          <p:cNvSpPr/>
          <p:nvPr/>
        </p:nvSpPr>
        <p:spPr>
          <a:xfrm>
            <a:off x="6300192" y="1131590"/>
            <a:ext cx="653735" cy="6537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16"/>
          <p:cNvSpPr/>
          <p:nvPr/>
        </p:nvSpPr>
        <p:spPr>
          <a:xfrm>
            <a:off x="3779912" y="1243635"/>
            <a:ext cx="653736" cy="42964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0000" y="2142258"/>
            <a:ext cx="2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6286" y="1649904"/>
            <a:ext cx="1213546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minute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6286" y="3083800"/>
            <a:ext cx="1213546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minute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0000" y="3611103"/>
            <a:ext cx="2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635896" y="1779662"/>
            <a:ext cx="2626482" cy="858180"/>
            <a:chOff x="2113657" y="4283314"/>
            <a:chExt cx="3647460" cy="858180"/>
          </a:xfrm>
        </p:grpSpPr>
        <p:sp>
          <p:nvSpPr>
            <p:cNvPr id="20" name="TextBox 19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73710" y="3476050"/>
            <a:ext cx="2626482" cy="858180"/>
            <a:chOff x="2113657" y="4283314"/>
            <a:chExt cx="3647460" cy="858180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28184" y="1784664"/>
            <a:ext cx="2626482" cy="858180"/>
            <a:chOff x="2113657" y="4283314"/>
            <a:chExt cx="3647460" cy="858180"/>
          </a:xfrm>
        </p:grpSpPr>
        <p:sp>
          <p:nvSpPr>
            <p:cNvPr id="26" name="TextBox 25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65998" y="3481052"/>
            <a:ext cx="2626482" cy="858180"/>
            <a:chOff x="2113657" y="4283314"/>
            <a:chExt cx="3647460" cy="858180"/>
          </a:xfrm>
        </p:grpSpPr>
        <p:sp>
          <p:nvSpPr>
            <p:cNvPr id="29" name="TextBox 28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3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5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85682" y="2863930"/>
            <a:ext cx="1833846" cy="1179139"/>
            <a:chOff x="3779911" y="3327771"/>
            <a:chExt cx="1584177" cy="1179139"/>
          </a:xfrm>
        </p:grpSpPr>
        <p:sp>
          <p:nvSpPr>
            <p:cNvPr id="2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2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818" y="2863930"/>
            <a:ext cx="1833846" cy="1179139"/>
            <a:chOff x="3779911" y="3327771"/>
            <a:chExt cx="1584177" cy="1179139"/>
          </a:xfrm>
        </p:grpSpPr>
        <p:sp>
          <p:nvSpPr>
            <p:cNvPr id="2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6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69954" y="2863930"/>
            <a:ext cx="1833846" cy="1179139"/>
            <a:chOff x="3779911" y="3327771"/>
            <a:chExt cx="1584177" cy="1179139"/>
          </a:xfrm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12090" y="2863930"/>
            <a:ext cx="1833846" cy="1179139"/>
            <a:chOff x="3779911" y="3327771"/>
            <a:chExt cx="1584177" cy="1179139"/>
          </a:xfrm>
        </p:grpSpPr>
        <p:sp>
          <p:nvSpPr>
            <p:cNvPr id="3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4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519A9CDA-5C96-4BDC-9D11-825F6B4B911F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B9BFBB97-094D-4FB3-9C7A-DBEE71FC097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01905BD8-2F76-4957-80C8-92C9E1288C8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A1FF9198-D370-457A-80AB-E59C5435F57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96359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4543" y="1168566"/>
            <a:ext cx="8102362" cy="1552788"/>
            <a:chOff x="541393" y="1168566"/>
            <a:chExt cx="8102362" cy="1552788"/>
          </a:xfrm>
        </p:grpSpPr>
        <p:sp>
          <p:nvSpPr>
            <p:cNvPr id="3" name="Chevron 2"/>
            <p:cNvSpPr/>
            <p:nvPr/>
          </p:nvSpPr>
          <p:spPr>
            <a:xfrm>
              <a:off x="541393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1761977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2982561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4203145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5423729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 rot="5400000">
              <a:off x="6859530" y="937129"/>
              <a:ext cx="1552788" cy="2015662"/>
            </a:xfrm>
            <a:custGeom>
              <a:avLst/>
              <a:gdLst/>
              <a:ahLst/>
              <a:cxnLst/>
              <a:rect l="l" t="t" r="r" b="b"/>
              <a:pathLst>
                <a:path w="1552788" h="2015662">
                  <a:moveTo>
                    <a:pt x="0" y="736643"/>
                  </a:moveTo>
                  <a:lnTo>
                    <a:pt x="776394" y="0"/>
                  </a:lnTo>
                  <a:lnTo>
                    <a:pt x="1552788" y="736643"/>
                  </a:lnTo>
                  <a:lnTo>
                    <a:pt x="1164591" y="736643"/>
                  </a:lnTo>
                  <a:lnTo>
                    <a:pt x="1164591" y="2015662"/>
                  </a:lnTo>
                  <a:lnTo>
                    <a:pt x="1162556" y="2015662"/>
                  </a:lnTo>
                  <a:lnTo>
                    <a:pt x="776394" y="1669237"/>
                  </a:lnTo>
                  <a:lnTo>
                    <a:pt x="390233" y="2015662"/>
                  </a:lnTo>
                  <a:lnTo>
                    <a:pt x="388197" y="2015662"/>
                  </a:lnTo>
                  <a:lnTo>
                    <a:pt x="388197" y="7366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Rounded Rectangle 6"/>
          <p:cNvSpPr/>
          <p:nvPr/>
        </p:nvSpPr>
        <p:spPr>
          <a:xfrm>
            <a:off x="6092771" y="1749804"/>
            <a:ext cx="383905" cy="39031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Rectangle 36"/>
          <p:cNvSpPr/>
          <p:nvPr/>
        </p:nvSpPr>
        <p:spPr>
          <a:xfrm>
            <a:off x="2422563" y="1784502"/>
            <a:ext cx="383904" cy="32091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Rounded Rectangle 27"/>
          <p:cNvSpPr/>
          <p:nvPr/>
        </p:nvSpPr>
        <p:spPr>
          <a:xfrm>
            <a:off x="1188766" y="1780034"/>
            <a:ext cx="429418" cy="32985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Rounded Rectangle 7"/>
          <p:cNvSpPr/>
          <p:nvPr/>
        </p:nvSpPr>
        <p:spPr>
          <a:xfrm>
            <a:off x="7353064" y="1707654"/>
            <a:ext cx="436585" cy="3767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Donut 39"/>
          <p:cNvSpPr/>
          <p:nvPr/>
        </p:nvSpPr>
        <p:spPr>
          <a:xfrm>
            <a:off x="4851809" y="1726668"/>
            <a:ext cx="436583" cy="43658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16"/>
          <p:cNvSpPr/>
          <p:nvPr/>
        </p:nvSpPr>
        <p:spPr>
          <a:xfrm>
            <a:off x="3610846" y="1801495"/>
            <a:ext cx="436584" cy="28692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28598" y="2860093"/>
            <a:ext cx="1012018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11008" y="2921649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70995" y="2921649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30981" y="2921649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90967" y="2921649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0953" y="2921649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6"/>
                </a:solidFill>
                <a:cs typeface="Arial" pitchFamily="34" charset="0"/>
              </a:rPr>
              <a:t>2014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156962" y="2465424"/>
            <a:ext cx="0" cy="3223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95388" y="2465424"/>
            <a:ext cx="0" cy="3223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33814" y="2465424"/>
            <a:ext cx="0" cy="32235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72240" y="2465424"/>
            <a:ext cx="0" cy="32235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10666" y="2465424"/>
            <a:ext cx="0" cy="3223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29609" y="2465424"/>
            <a:ext cx="0" cy="3223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5438" y="3212271"/>
            <a:ext cx="1483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58122" y="3212271"/>
            <a:ext cx="1483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00806" y="3212271"/>
            <a:ext cx="1483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43490" y="3212271"/>
            <a:ext cx="1483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86175" y="3212271"/>
            <a:ext cx="1483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90495" y="3212271"/>
            <a:ext cx="1483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6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BCE32D-6FEF-4A5D-9120-6E3DD1D746B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Rectangle 6"/>
          <p:cNvSpPr/>
          <p:nvPr/>
        </p:nvSpPr>
        <p:spPr>
          <a:xfrm>
            <a:off x="971600" y="2251914"/>
            <a:ext cx="9144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550350" y="2251914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129100" y="2251914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5707850" y="2251914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86600" y="2251914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5617" y="3228222"/>
            <a:ext cx="1512168" cy="1412178"/>
            <a:chOff x="2113657" y="4283314"/>
            <a:chExt cx="3647460" cy="1412178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495163"/>
              <a:ext cx="36474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21"/>
          <p:cNvSpPr>
            <a:spLocks noChangeAspect="1"/>
          </p:cNvSpPr>
          <p:nvPr/>
        </p:nvSpPr>
        <p:spPr>
          <a:xfrm>
            <a:off x="4373625" y="2518895"/>
            <a:ext cx="396750" cy="4000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Rectangle 9"/>
          <p:cNvSpPr/>
          <p:nvPr/>
        </p:nvSpPr>
        <p:spPr>
          <a:xfrm>
            <a:off x="1250553" y="2542260"/>
            <a:ext cx="356493" cy="33370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30"/>
          <p:cNvSpPr/>
          <p:nvPr/>
        </p:nvSpPr>
        <p:spPr>
          <a:xfrm>
            <a:off x="2847850" y="2557503"/>
            <a:ext cx="319399" cy="31846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Oval 7"/>
          <p:cNvSpPr/>
          <p:nvPr/>
        </p:nvSpPr>
        <p:spPr>
          <a:xfrm>
            <a:off x="5973822" y="2517792"/>
            <a:ext cx="378792" cy="378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Block Arc 14"/>
          <p:cNvSpPr/>
          <p:nvPr/>
        </p:nvSpPr>
        <p:spPr>
          <a:xfrm rot="16200000">
            <a:off x="7547863" y="2508813"/>
            <a:ext cx="396489" cy="39675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53642" y="3228222"/>
            <a:ext cx="1512168" cy="1412178"/>
            <a:chOff x="2113657" y="4283314"/>
            <a:chExt cx="3647460" cy="1412178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31667" y="3228222"/>
            <a:ext cx="1512168" cy="1412178"/>
            <a:chOff x="2113657" y="4283314"/>
            <a:chExt cx="3647460" cy="1412178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09692" y="3228222"/>
            <a:ext cx="1512168" cy="1412178"/>
            <a:chOff x="2113657" y="4283314"/>
            <a:chExt cx="3647460" cy="1412178"/>
          </a:xfrm>
        </p:grpSpPr>
        <p:sp>
          <p:nvSpPr>
            <p:cNvPr id="27" name="TextBox 26"/>
            <p:cNvSpPr txBox="1"/>
            <p:nvPr/>
          </p:nvSpPr>
          <p:spPr>
            <a:xfrm>
              <a:off x="2113657" y="4495163"/>
              <a:ext cx="36474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87716" y="3228222"/>
            <a:ext cx="1512168" cy="1412178"/>
            <a:chOff x="2113657" y="4283314"/>
            <a:chExt cx="3647460" cy="1412178"/>
          </a:xfrm>
        </p:grpSpPr>
        <p:sp>
          <p:nvSpPr>
            <p:cNvPr id="30" name="TextBox 29"/>
            <p:cNvSpPr txBox="1"/>
            <p:nvPr/>
          </p:nvSpPr>
          <p:spPr>
            <a:xfrm>
              <a:off x="2113657" y="4495163"/>
              <a:ext cx="36474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08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AC9B60-59ED-4BE1-A7A1-1361E5F64E3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Rectangle 4"/>
          <p:cNvSpPr/>
          <p:nvPr/>
        </p:nvSpPr>
        <p:spPr>
          <a:xfrm>
            <a:off x="1187624" y="3579862"/>
            <a:ext cx="6768752" cy="15636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/>
        </p:nvSpPr>
        <p:spPr>
          <a:xfrm rot="10800000">
            <a:off x="3746892" y="11875"/>
            <a:ext cx="1650216" cy="812260"/>
          </a:xfrm>
          <a:prstGeom prst="triangl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041648" y="111834"/>
            <a:ext cx="1060704" cy="55436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5816" y="3669157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4486349"/>
            <a:ext cx="543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</a:t>
            </a:r>
          </a:p>
        </p:txBody>
      </p:sp>
    </p:spTree>
    <p:extLst>
      <p:ext uri="{BB962C8B-B14F-4D97-AF65-F5344CB8AC3E}">
        <p14:creationId xmlns:p14="http://schemas.microsoft.com/office/powerpoint/2010/main" val="19504073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2452</Words>
  <Application>Microsoft Office PowerPoint</Application>
  <PresentationFormat>화면 슬라이드 쇼(16:9)</PresentationFormat>
  <Paragraphs>340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FREE PPT TEMPLATES</vt:lpstr>
      <vt:lpstr>Agenda Layout</vt:lpstr>
      <vt:lpstr>PowerPoint 프레젠테이션</vt:lpstr>
      <vt:lpstr>PowerPoint 프레젠테이션</vt:lpstr>
      <vt:lpstr>Our Services</vt:lpstr>
      <vt:lpstr>Our Team Layout</vt:lpstr>
      <vt:lpstr>TimeLine Layout</vt:lpstr>
      <vt:lpstr>PowerPoint 프레젠테이션</vt:lpstr>
      <vt:lpstr>PowerPoint 프레젠테이션</vt:lpstr>
      <vt:lpstr>Infographic Layout</vt:lpstr>
      <vt:lpstr>Infographic Layout</vt:lpstr>
      <vt:lpstr>PowerPoint 프레젠테이션</vt:lpstr>
      <vt:lpstr>Infographic Layout</vt:lpstr>
      <vt:lpstr>Chart Style</vt:lpstr>
      <vt:lpstr>PowerPoint 프레젠테이션</vt:lpstr>
      <vt:lpstr>Infographic Layout</vt:lpstr>
      <vt:lpstr>Table Layout</vt:lpstr>
      <vt:lpstr>Infographic Layout</vt:lpstr>
      <vt:lpstr>PowerPoint 프레젠테이션</vt:lpstr>
      <vt:lpstr>Infographic Layout</vt:lpstr>
      <vt:lpstr>Chart Layout</vt:lpstr>
      <vt:lpstr>PowerPoint 프레젠테이션</vt:lpstr>
      <vt:lpstr>Infographic Layout</vt:lpstr>
      <vt:lpstr>Chart Layout</vt:lpstr>
      <vt:lpstr>Table Layout</vt:lpstr>
      <vt:lpstr>PowerPoint 프레젠테이션</vt:lpstr>
      <vt:lpstr>Table Layout</vt:lpstr>
      <vt:lpstr>Worldmap Layout</vt:lpstr>
      <vt:lpstr>Worldmap Layout</vt:lpstr>
      <vt:lpstr>Columns Layout</vt:lpstr>
      <vt:lpstr>Columns Layout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81</cp:revision>
  <dcterms:created xsi:type="dcterms:W3CDTF">2016-12-01T00:32:25Z</dcterms:created>
  <dcterms:modified xsi:type="dcterms:W3CDTF">2018-07-16T05:46:58Z</dcterms:modified>
</cp:coreProperties>
</file>