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3" r:id="rId7"/>
    <p:sldId id="260" r:id="rId8"/>
    <p:sldId id="261" r:id="rId9"/>
    <p:sldId id="264" r:id="rId10"/>
    <p:sldId id="265" r:id="rId11"/>
    <p:sldId id="272" r:id="rId12"/>
    <p:sldId id="270" r:id="rId13"/>
    <p:sldId id="273" r:id="rId14"/>
    <p:sldId id="269" r:id="rId15"/>
    <p:sldId id="267" r:id="rId16"/>
    <p:sldId id="266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5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8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3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27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3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4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8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7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B81CC-49D4-462C-A447-8B93D1DA439A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1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A32-6CE5-D3D6-63C6-D9401114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perpustakaan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AF9B5-8221-72E8-8BB8-2D51EA329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 : Syahril </a:t>
            </a:r>
            <a:r>
              <a:rPr lang="en-US" dirty="0" err="1"/>
              <a:t>Arsad</a:t>
            </a:r>
            <a:endParaRPr lang="en-US" dirty="0"/>
          </a:p>
          <a:p>
            <a:r>
              <a:rPr lang="en-US" dirty="0"/>
              <a:t>NIM : 181220044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15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9D8DEE-238B-4703-84DD-519B0C428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93868"/>
            <a:ext cx="7729728" cy="4305715"/>
          </a:xfrm>
        </p:spPr>
      </p:pic>
    </p:spTree>
    <p:extLst>
      <p:ext uri="{BB962C8B-B14F-4D97-AF65-F5344CB8AC3E}">
        <p14:creationId xmlns:p14="http://schemas.microsoft.com/office/powerpoint/2010/main" val="274165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E0C085-D6DD-4453-8A16-DFE2E064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39642"/>
            <a:ext cx="7729728" cy="4053923"/>
          </a:xfrm>
        </p:spPr>
      </p:pic>
    </p:spTree>
    <p:extLst>
      <p:ext uri="{BB962C8B-B14F-4D97-AF65-F5344CB8AC3E}">
        <p14:creationId xmlns:p14="http://schemas.microsoft.com/office/powerpoint/2010/main" val="385162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29754-F71B-4E90-A66A-087EBA873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26390"/>
            <a:ext cx="7729728" cy="4159940"/>
          </a:xfrm>
        </p:spPr>
      </p:pic>
    </p:spTree>
    <p:extLst>
      <p:ext uri="{BB962C8B-B14F-4D97-AF65-F5344CB8AC3E}">
        <p14:creationId xmlns:p14="http://schemas.microsoft.com/office/powerpoint/2010/main" val="362677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E796D1-4007-4C5B-8870-5902D61F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4" y="2346877"/>
            <a:ext cx="7729727" cy="4219575"/>
          </a:xfrm>
        </p:spPr>
      </p:pic>
    </p:spTree>
    <p:extLst>
      <p:ext uri="{BB962C8B-B14F-4D97-AF65-F5344CB8AC3E}">
        <p14:creationId xmlns:p14="http://schemas.microsoft.com/office/powerpoint/2010/main" val="11515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0852B-B4FB-4FA8-9C18-2DCD77F13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32383"/>
            <a:ext cx="7729727" cy="4174434"/>
          </a:xfrm>
        </p:spPr>
      </p:pic>
    </p:spTree>
    <p:extLst>
      <p:ext uri="{BB962C8B-B14F-4D97-AF65-F5344CB8AC3E}">
        <p14:creationId xmlns:p14="http://schemas.microsoft.com/office/powerpoint/2010/main" val="182421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34088-F551-4320-AB69-66777F3D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638425"/>
            <a:ext cx="7729727" cy="3709366"/>
          </a:xfrm>
        </p:spPr>
      </p:pic>
    </p:spTree>
    <p:extLst>
      <p:ext uri="{BB962C8B-B14F-4D97-AF65-F5344CB8AC3E}">
        <p14:creationId xmlns:p14="http://schemas.microsoft.com/office/powerpoint/2010/main" val="224748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2F43B-C938-4448-A2A5-B01EA2432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38400"/>
            <a:ext cx="7729727" cy="4161183"/>
          </a:xfrm>
        </p:spPr>
      </p:pic>
    </p:spTree>
    <p:extLst>
      <p:ext uri="{BB962C8B-B14F-4D97-AF65-F5344CB8AC3E}">
        <p14:creationId xmlns:p14="http://schemas.microsoft.com/office/powerpoint/2010/main" val="87443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DE1997-5F24-4CCF-B824-F40C7E30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72139"/>
            <a:ext cx="7729727" cy="4028661"/>
          </a:xfrm>
        </p:spPr>
      </p:pic>
    </p:spTree>
    <p:extLst>
      <p:ext uri="{BB962C8B-B14F-4D97-AF65-F5344CB8AC3E}">
        <p14:creationId xmlns:p14="http://schemas.microsoft.com/office/powerpoint/2010/main" val="191660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A436D8-CF2F-46F8-B760-FB5048C0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72139"/>
            <a:ext cx="7729727" cy="4280452"/>
          </a:xfrm>
        </p:spPr>
      </p:pic>
    </p:spTree>
    <p:extLst>
      <p:ext uri="{BB962C8B-B14F-4D97-AF65-F5344CB8AC3E}">
        <p14:creationId xmlns:p14="http://schemas.microsoft.com/office/powerpoint/2010/main" val="157247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7E7B-054E-4722-B21B-7ACEEF0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A35B8-BD0C-4CAE-A735-FBB04B6B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58887"/>
            <a:ext cx="7729727" cy="4306956"/>
          </a:xfrm>
        </p:spPr>
      </p:pic>
    </p:spTree>
    <p:extLst>
      <p:ext uri="{BB962C8B-B14F-4D97-AF65-F5344CB8AC3E}">
        <p14:creationId xmlns:p14="http://schemas.microsoft.com/office/powerpoint/2010/main" val="2127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para </a:t>
            </a:r>
            <a:r>
              <a:rPr lang="en-ID" dirty="0" err="1"/>
              <a:t>penggunanya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fungsinya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didalamnya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penghimpunan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. </a:t>
            </a:r>
            <a:r>
              <a:rPr lang="en-ID" dirty="0" err="1"/>
              <a:t>Penyebarluas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tercetak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terekam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media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majalah</a:t>
            </a:r>
            <a:r>
              <a:rPr lang="en-ID" dirty="0"/>
              <a:t>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kabar</a:t>
            </a:r>
            <a:r>
              <a:rPr lang="en-ID" dirty="0"/>
              <a:t>, film, </a:t>
            </a:r>
            <a:r>
              <a:rPr lang="en-ID" dirty="0" err="1"/>
              <a:t>kaset</a:t>
            </a:r>
            <a:r>
              <a:rPr lang="en-ID" dirty="0"/>
              <a:t>, tape recorder, computer dan lain </a:t>
            </a:r>
            <a:r>
              <a:rPr lang="en-ID" dirty="0" err="1"/>
              <a:t>lain</a:t>
            </a:r>
            <a:r>
              <a:rPr lang="en-ID" dirty="0"/>
              <a:t>.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dipergunakan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segenap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membutuhkanya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30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6187-FCC9-438D-BE7A-E930C2EA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B7A6C-BB43-428A-AC0C-A970BE4E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45635"/>
            <a:ext cx="7729727" cy="3829878"/>
          </a:xfrm>
        </p:spPr>
      </p:pic>
    </p:spTree>
    <p:extLst>
      <p:ext uri="{BB962C8B-B14F-4D97-AF65-F5344CB8AC3E}">
        <p14:creationId xmlns:p14="http://schemas.microsoft.com/office/powerpoint/2010/main" val="337431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C62-E1C6-4468-8D25-14FC5B3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36B3C-C41C-43FA-9E2E-4C5D6B3B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25149"/>
            <a:ext cx="7729728" cy="3922642"/>
          </a:xfrm>
        </p:spPr>
      </p:pic>
    </p:spTree>
    <p:extLst>
      <p:ext uri="{BB962C8B-B14F-4D97-AF65-F5344CB8AC3E}">
        <p14:creationId xmlns:p14="http://schemas.microsoft.com/office/powerpoint/2010/main" val="152571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E0E5-EED4-434D-9F2E-CE8471D0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D84D2-EF75-4CC8-AF1B-07DA123A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4" y="2451653"/>
            <a:ext cx="7729727" cy="4161182"/>
          </a:xfrm>
        </p:spPr>
      </p:pic>
    </p:spTree>
    <p:extLst>
      <p:ext uri="{BB962C8B-B14F-4D97-AF65-F5344CB8AC3E}">
        <p14:creationId xmlns:p14="http://schemas.microsoft.com/office/powerpoint/2010/main" val="215442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FC75-9B5B-4EB2-A315-E563053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6305A-55FE-4AE7-8FCA-A590B72A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64905"/>
            <a:ext cx="7729727" cy="4108174"/>
          </a:xfrm>
        </p:spPr>
      </p:pic>
    </p:spTree>
    <p:extLst>
      <p:ext uri="{BB962C8B-B14F-4D97-AF65-F5344CB8AC3E}">
        <p14:creationId xmlns:p14="http://schemas.microsoft.com/office/powerpoint/2010/main" val="123655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85DF-6D3D-4C74-95A7-42CDDC5F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B1220-F41B-4F4E-B672-EBFFCC2B8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4" y="2479399"/>
            <a:ext cx="7729727" cy="4067175"/>
          </a:xfrm>
        </p:spPr>
      </p:pic>
    </p:spTree>
    <p:extLst>
      <p:ext uri="{BB962C8B-B14F-4D97-AF65-F5344CB8AC3E}">
        <p14:creationId xmlns:p14="http://schemas.microsoft.com/office/powerpoint/2010/main" val="69670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A01F-1FA2-434B-9281-07DEF3C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16BF3-4741-4DCC-B961-D80DB44E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91409"/>
            <a:ext cx="7729727" cy="4068417"/>
          </a:xfrm>
        </p:spPr>
      </p:pic>
    </p:spTree>
    <p:extLst>
      <p:ext uri="{BB962C8B-B14F-4D97-AF65-F5344CB8AC3E}">
        <p14:creationId xmlns:p14="http://schemas.microsoft.com/office/powerpoint/2010/main" val="154531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4DD-882F-4B94-BF40-44EE807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E8CA8-C669-45EE-B45B-7B70325B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504661"/>
            <a:ext cx="7729727" cy="4081669"/>
          </a:xfrm>
        </p:spPr>
      </p:pic>
    </p:spTree>
    <p:extLst>
      <p:ext uri="{BB962C8B-B14F-4D97-AF65-F5344CB8AC3E}">
        <p14:creationId xmlns:p14="http://schemas.microsoft.com/office/powerpoint/2010/main" val="396215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E-PERPUSTAKAAN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meminjam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dan </a:t>
            </a:r>
            <a:r>
              <a:rPr lang="en-ID" dirty="0" err="1"/>
              <a:t>membooking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mengantri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,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wadah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mengecek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E-PERPUSTAKAAN.</a:t>
            </a:r>
          </a:p>
        </p:txBody>
      </p:sp>
    </p:spTree>
    <p:extLst>
      <p:ext uri="{BB962C8B-B14F-4D97-AF65-F5344CB8AC3E}">
        <p14:creationId xmlns:p14="http://schemas.microsoft.com/office/powerpoint/2010/main" val="22436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1C8B15-D324-4BEF-A6E2-FFBEB9DA6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86634"/>
            <a:ext cx="7729728" cy="4186444"/>
          </a:xfrm>
        </p:spPr>
      </p:pic>
    </p:spTree>
    <p:extLst>
      <p:ext uri="{BB962C8B-B14F-4D97-AF65-F5344CB8AC3E}">
        <p14:creationId xmlns:p14="http://schemas.microsoft.com/office/powerpoint/2010/main" val="12444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9756E5-3249-4CCA-8493-5CFF67F0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881645"/>
          </a:xfrm>
        </p:spPr>
      </p:pic>
    </p:spTree>
    <p:extLst>
      <p:ext uri="{BB962C8B-B14F-4D97-AF65-F5344CB8AC3E}">
        <p14:creationId xmlns:p14="http://schemas.microsoft.com/office/powerpoint/2010/main" val="30069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75DA3-D903-4762-B40D-FF9BE3DFF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497332"/>
          </a:xfrm>
        </p:spPr>
      </p:pic>
    </p:spTree>
    <p:extLst>
      <p:ext uri="{BB962C8B-B14F-4D97-AF65-F5344CB8AC3E}">
        <p14:creationId xmlns:p14="http://schemas.microsoft.com/office/powerpoint/2010/main" val="15277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EBE256-0DB7-4F41-928C-E39F8672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98668"/>
            <a:ext cx="7729728" cy="3908149"/>
          </a:xfrm>
        </p:spPr>
      </p:pic>
    </p:spTree>
    <p:extLst>
      <p:ext uri="{BB962C8B-B14F-4D97-AF65-F5344CB8AC3E}">
        <p14:creationId xmlns:p14="http://schemas.microsoft.com/office/powerpoint/2010/main" val="3000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733E0-B804-4F61-AB8F-6B7D4E94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974410"/>
          </a:xfrm>
        </p:spPr>
      </p:pic>
    </p:spTree>
    <p:extLst>
      <p:ext uri="{BB962C8B-B14F-4D97-AF65-F5344CB8AC3E}">
        <p14:creationId xmlns:p14="http://schemas.microsoft.com/office/powerpoint/2010/main" val="31827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882B6-99EB-4B69-9E54-CFBF5DE9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974410"/>
          </a:xfrm>
        </p:spPr>
      </p:pic>
    </p:spTree>
    <p:extLst>
      <p:ext uri="{BB962C8B-B14F-4D97-AF65-F5344CB8AC3E}">
        <p14:creationId xmlns:p14="http://schemas.microsoft.com/office/powerpoint/2010/main" val="17377878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301</TotalTime>
  <Words>187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Parcel</vt:lpstr>
      <vt:lpstr>perpustakaan</vt:lpstr>
      <vt:lpstr>Latar Belakang</vt:lpstr>
      <vt:lpstr>Tujuan</vt:lpstr>
      <vt:lpstr>Desain database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Aplikasi</dc:title>
  <dc:creator>Rajo Intan</dc:creator>
  <cp:lastModifiedBy>syahril arsya</cp:lastModifiedBy>
  <cp:revision>12</cp:revision>
  <dcterms:created xsi:type="dcterms:W3CDTF">2022-07-26T06:57:25Z</dcterms:created>
  <dcterms:modified xsi:type="dcterms:W3CDTF">2022-08-02T06:34:53Z</dcterms:modified>
</cp:coreProperties>
</file>