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85" r:id="rId9"/>
    <p:sldId id="286" r:id="rId10"/>
    <p:sldId id="260" r:id="rId11"/>
    <p:sldId id="287" r:id="rId12"/>
    <p:sldId id="291" r:id="rId13"/>
    <p:sldId id="288" r:id="rId14"/>
    <p:sldId id="289" r:id="rId15"/>
    <p:sldId id="290" r:id="rId16"/>
    <p:sldId id="292" r:id="rId17"/>
    <p:sldId id="293" r:id="rId18"/>
    <p:sldId id="294" r:id="rId19"/>
    <p:sldId id="295" r:id="rId20"/>
    <p:sldId id="296" r:id="rId21"/>
    <p:sldId id="269" r:id="rId22"/>
  </p:sldIdLst>
  <p:sldSz cx="9144000" cy="6858000" type="screen4x3"/>
  <p:notesSz cx="6858000" cy="9144000"/>
  <p:defaultText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A4"/>
    <a:srgbClr val="00699E"/>
    <a:srgbClr val="0073AC"/>
    <a:srgbClr val="006699"/>
    <a:srgbClr val="3366CC"/>
    <a:srgbClr val="0066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2" autoAdjust="0"/>
    <p:restoredTop sz="94660" autoAdjust="0"/>
  </p:normalViewPr>
  <p:slideViewPr>
    <p:cSldViewPr snapToGrid="0" showGuides="1">
      <p:cViewPr>
        <p:scale>
          <a:sx n="95" d="100"/>
          <a:sy n="95" d="100"/>
        </p:scale>
        <p:origin x="-888" y="702"/>
      </p:cViewPr>
      <p:guideLst>
        <p:guide orient="horz" pos="2114"/>
        <p:guide orient="horz" pos="225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35" name="Header Placeholder 1049934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/>
            <a:endParaRPr lang="zh-CN" altLang="en-US" sz="1200"/>
          </a:p>
        </p:txBody>
      </p:sp>
      <p:sp>
        <p:nvSpPr>
          <p:cNvPr id="1049936" name="Date Placeholder 1049935"/>
          <p:cNvSpPr>
            <a:spLocks noGrp="1"/>
          </p:cNvSpPr>
          <p:nvPr>
            <p:ph type="dt" sz="quarter" idx="4294967295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 algn="r"/>
            <a:fld id="{566ABCEB-ACFC-4714-9973-3DA970169C29}" type="datetime1">
              <a:rPr lang="zh-CN" altLang="en-US" sz="1200"/>
              <a:pPr lvl="0" indent="-342900" algn="r"/>
              <a:t>2019/5/1</a:t>
            </a:fld>
            <a:endParaRPr lang="zh-CN" altLang="en-US" sz="1200"/>
          </a:p>
        </p:txBody>
      </p:sp>
      <p:sp>
        <p:nvSpPr>
          <p:cNvPr id="1049937" name="Footer Placeholder 1049936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/>
            <a:endParaRPr lang="zh-CN" altLang="en-US" sz="1200"/>
          </a:p>
        </p:txBody>
      </p:sp>
      <p:sp>
        <p:nvSpPr>
          <p:cNvPr id="1049938" name="Slide Number Placeholder 1049937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 algn="r"/>
            <a:fld id="{566ABCEB-ACFC-4714-9973-3DA970169C29}" type="slidenum">
              <a:rPr lang="zh-CN" altLang="en-US" sz="1200"/>
              <a:pPr lvl="0" indent="-342900" algn="r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55596204"/>
      </p:ext>
    </p:extLst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29" name="Header Placeholder 1049928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/>
            <a:endParaRPr lang="zh-CN" altLang="en-US" sz="1200"/>
          </a:p>
        </p:txBody>
      </p:sp>
      <p:sp>
        <p:nvSpPr>
          <p:cNvPr id="1049930" name="Date Placeholder 1049929"/>
          <p:cNvSpPr>
            <a:spLocks noGrp="1"/>
          </p:cNvSpPr>
          <p:nvPr>
            <p:ph type="dt" idx="4294967295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 algn="r"/>
            <a:fld id="{566ABCEB-ACFC-4714-9973-3DA970169C29}" type="datetime1">
              <a:rPr lang="zh-CN" altLang="en-US" sz="1200"/>
              <a:pPr lvl="0" indent="-342900" algn="r"/>
              <a:t>2019/5/1</a:t>
            </a:fld>
            <a:endParaRPr lang="zh-CN" altLang="en-US" sz="1200"/>
          </a:p>
        </p:txBody>
      </p:sp>
      <p:sp>
        <p:nvSpPr>
          <p:cNvPr id="1049931" name="Slide Image Placeholder 1049930"/>
          <p:cNvSpPr>
            <a:spLocks noGrp="1" noRot="1" noChangeAspec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9932" name="Notes Placeholder 1049931"/>
          <p:cNvSpPr>
            <a:spLocks noGrp="1"/>
          </p:cNvSpPr>
          <p:nvPr>
            <p:ph type="body" sz="quarter" idx="4294967295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Click to edit Master text style</a:t>
            </a:r>
          </a:p>
          <a:p>
            <a:pPr lvl="1" indent="114300"/>
            <a:r>
              <a:rPr lang="zh-CN" altLang="en-US"/>
              <a:t>Second level</a:t>
            </a:r>
          </a:p>
          <a:p>
            <a:pPr lvl="2" indent="571500"/>
            <a:r>
              <a:rPr lang="zh-CN" altLang="en-US"/>
              <a:t>Third level</a:t>
            </a:r>
          </a:p>
          <a:p>
            <a:pPr lvl="3" indent="1028700"/>
            <a:r>
              <a:rPr lang="zh-CN" altLang="en-US"/>
              <a:t>Fourth level</a:t>
            </a:r>
          </a:p>
          <a:p>
            <a:pPr lvl="4" indent="1485900"/>
            <a:r>
              <a:rPr lang="zh-CN" altLang="en-US"/>
              <a:t>Fifth level</a:t>
            </a:r>
          </a:p>
        </p:txBody>
      </p:sp>
      <p:sp>
        <p:nvSpPr>
          <p:cNvPr id="1049933" name="Footer Placeholder 1049932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/>
            <a:endParaRPr lang="zh-CN" altLang="en-US" sz="1200"/>
          </a:p>
        </p:txBody>
      </p:sp>
      <p:sp>
        <p:nvSpPr>
          <p:cNvPr id="1049934" name="Slide Number Placeholder 1049933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 algn="r"/>
            <a:fld id="{566ABCEB-ACFC-4714-9973-3DA970169C29}" type="slidenum">
              <a:rPr lang="zh-CN" altLang="en-US" sz="1200"/>
              <a:pPr lvl="0" indent="-342900" algn="r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79194409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336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indent="-342900" algn="r"/>
            <a:fld id="{566ABCEB-ACFC-4714-9973-3DA970169C29}" type="slidenum">
              <a:rPr lang="zh-CN" altLang="en-US" sz="1200" smtClean="0"/>
              <a:pPr lvl="0" indent="-342900" algn="r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92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04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90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92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2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9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9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0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90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91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9912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13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914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9915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99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9917" name="Content Placeholder 5"/>
          <p:cNvSpPr>
            <a:spLocks noGrp="1"/>
          </p:cNvSpPr>
          <p:nvPr>
            <p:ph sz="quarter" idx="4"/>
          </p:nvPr>
        </p:nvSpPr>
        <p:spPr>
          <a:xfrm>
            <a:off x="4629149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1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9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9921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2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92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9924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4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048575"/>
          <p:cNvSpPr>
            <a:spLocks noGrp="1"/>
          </p:cNvSpPr>
          <p:nvPr>
            <p:ph type="title" idx="4294967295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Click to edit Master title style</a:t>
            </a:r>
          </a:p>
        </p:txBody>
      </p:sp>
      <p:sp>
        <p:nvSpPr>
          <p:cNvPr id="1048577" name="Text Placeholder 1048576"/>
          <p:cNvSpPr>
            <a:spLocks noGrp="1"/>
          </p:cNvSpPr>
          <p:nvPr>
            <p:ph type="body" idx="4294967295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/>
            <a:r>
              <a:rPr lang="zh-CN" altLang="en-US"/>
              <a:t>Click to edit Master text style</a:t>
            </a:r>
          </a:p>
          <a:p>
            <a:pPr lvl="1" indent="114300"/>
            <a:r>
              <a:rPr lang="zh-CN" altLang="en-US"/>
              <a:t>Second level</a:t>
            </a:r>
          </a:p>
          <a:p>
            <a:pPr lvl="2" indent="571500"/>
            <a:r>
              <a:rPr lang="zh-CN" altLang="en-US"/>
              <a:t>Third level</a:t>
            </a:r>
          </a:p>
          <a:p>
            <a:pPr lvl="3" indent="1028700"/>
            <a:r>
              <a:rPr lang="zh-CN" altLang="en-US"/>
              <a:t>Fourth level</a:t>
            </a:r>
          </a:p>
          <a:p>
            <a:pPr lvl="4" indent="1485900"/>
            <a:r>
              <a:rPr lang="zh-CN" altLang="en-US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marL="0" indent="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itchFamily="34" charset="0"/>
          <a:ea typeface="宋体" pitchFamily="2" charset="-122"/>
        </a:defRPr>
      </a:lvl1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5pPr>
    </p:bodyStyle>
    <p:otherStyle>
      <a:lvl1pPr marL="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marL="4572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marL="9144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marL="13716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marL="18288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09715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42925" y="1588"/>
            <a:ext cx="5272088" cy="345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3243263" y="2752572"/>
            <a:ext cx="6000763" cy="1879022"/>
            <a:chOff x="3243263" y="2752572"/>
            <a:chExt cx="6000763" cy="1879022"/>
          </a:xfrm>
        </p:grpSpPr>
        <p:sp>
          <p:nvSpPr>
            <p:cNvPr id="1048581" name="Freeform 1048580"/>
            <p:cNvSpPr/>
            <p:nvPr/>
          </p:nvSpPr>
          <p:spPr>
            <a:xfrm>
              <a:off x="3243263" y="2752572"/>
              <a:ext cx="5900737" cy="1852646"/>
            </a:xfrm>
            <a:custGeom>
              <a:avLst/>
              <a:gdLst/>
              <a:ahLst/>
              <a:cxnLst/>
              <a:rect l="0" t="0" r="r" b="b"/>
              <a:pathLst>
                <a:path w="3975" h="729">
                  <a:moveTo>
                    <a:pt x="3975" y="729"/>
                  </a:moveTo>
                  <a:lnTo>
                    <a:pt x="198" y="729"/>
                  </a:lnTo>
                  <a:lnTo>
                    <a:pt x="0" y="371"/>
                  </a:lnTo>
                  <a:lnTo>
                    <a:pt x="198" y="0"/>
                  </a:lnTo>
                  <a:lnTo>
                    <a:pt x="3975" y="0"/>
                  </a:lnTo>
                  <a:lnTo>
                    <a:pt x="3975" y="72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486159" y="3000378"/>
              <a:ext cx="575786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800" dirty="0" err="1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Aplikasi</a:t>
              </a:r>
              <a:r>
                <a:rPr lang="en-US" altLang="zh-CN" sz="28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800" dirty="0" err="1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Sistem</a:t>
              </a:r>
              <a:r>
                <a:rPr lang="en-US" altLang="zh-CN" sz="28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800" dirty="0" err="1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Informasi</a:t>
              </a:r>
              <a:r>
                <a:rPr lang="en-US" altLang="zh-CN" sz="28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28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r>
                <a:rPr lang="en-US" altLang="zh-CN" sz="2800" dirty="0" err="1" smtClean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Persediaan</a:t>
              </a:r>
              <a:r>
                <a:rPr lang="en-US" altLang="zh-CN" sz="2800" dirty="0" smtClean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800" dirty="0" err="1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Barang</a:t>
              </a:r>
              <a:r>
                <a:rPr lang="en-US" altLang="zh-CN" sz="28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28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r>
                <a:rPr lang="en-US" altLang="zh-CN" sz="2800" dirty="0" smtClean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di Minimarket </a:t>
              </a:r>
              <a:r>
                <a:rPr lang="en-US" altLang="zh-CN" sz="2800" dirty="0" err="1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Berbasis</a:t>
              </a:r>
              <a:r>
                <a:rPr lang="en-US" altLang="zh-CN" sz="28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 Desktop</a:t>
              </a:r>
              <a:endParaRPr lang="zh-CN" altLang="en-US" sz="28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ID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2" y="6382562"/>
            <a:ext cx="5099590" cy="1560258"/>
            <a:chOff x="-2" y="6382562"/>
            <a:chExt cx="5099590" cy="1560258"/>
          </a:xfrm>
        </p:grpSpPr>
        <p:sp>
          <p:nvSpPr>
            <p:cNvPr id="16" name="Freeform 15"/>
            <p:cNvSpPr/>
            <p:nvPr/>
          </p:nvSpPr>
          <p:spPr>
            <a:xfrm rot="10800000">
              <a:off x="-2" y="6382562"/>
              <a:ext cx="5099590" cy="1560258"/>
            </a:xfrm>
            <a:custGeom>
              <a:avLst/>
              <a:gdLst/>
              <a:ahLst/>
              <a:cxnLst/>
              <a:rect l="0" t="0" r="r" b="b"/>
              <a:pathLst>
                <a:path w="3975" h="729">
                  <a:moveTo>
                    <a:pt x="3975" y="729"/>
                  </a:moveTo>
                  <a:lnTo>
                    <a:pt x="198" y="729"/>
                  </a:lnTo>
                  <a:lnTo>
                    <a:pt x="0" y="371"/>
                  </a:lnTo>
                  <a:lnTo>
                    <a:pt x="198" y="0"/>
                  </a:lnTo>
                  <a:lnTo>
                    <a:pt x="3975" y="0"/>
                  </a:lnTo>
                  <a:lnTo>
                    <a:pt x="3975" y="72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54002"/>
              <a:ext cx="509958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Rekayasa</a:t>
              </a:r>
              <a:r>
                <a:rPr lang="en-US" sz="1600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Perangkat</a:t>
              </a:r>
              <a:r>
                <a:rPr lang="en-US" sz="1600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Lunak</a:t>
              </a:r>
              <a:r>
                <a:rPr lang="en-US" sz="1600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– </a:t>
              </a:r>
              <a:r>
                <a:rPr lang="en-US" sz="1600" dirty="0" err="1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Teknik</a:t>
              </a:r>
              <a:r>
                <a:rPr lang="en-US" sz="1600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Informatika</a:t>
              </a:r>
              <a:endParaRPr lang="en-ID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708756" y="1266539"/>
            <a:ext cx="5312672" cy="769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ar-AE" altLang="zh-CN" sz="4400" b="1" dirty="0" smtClean="0">
                <a:solidFill>
                  <a:srgbClr val="007FA2"/>
                </a:solidFill>
                <a:latin typeface="Traditional Arabic" pitchFamily="2" charset="-78"/>
                <a:ea typeface="微软雅黑" pitchFamily="34" charset="-122"/>
                <a:cs typeface="Traditional Arabic" pitchFamily="2" charset="-78"/>
              </a:rPr>
              <a:t>اَلسَّلاَمُ عَلَيْكُمْ وَرَحْمَةُ اللهِ وَبَرَ كَاتُهُ</a:t>
            </a:r>
            <a:endParaRPr lang="zh-CN" altLang="en-US" sz="4400" b="1" dirty="0">
              <a:solidFill>
                <a:srgbClr val="007FA2"/>
              </a:solidFill>
              <a:latin typeface="Traditional Arabic" pitchFamily="2" charset="-78"/>
              <a:ea typeface="微软雅黑" pitchFamily="34" charset="-122"/>
              <a:cs typeface="Traditional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097154"/>
          <p:cNvPicPr>
            <a:picLocks/>
          </p:cNvPicPr>
          <p:nvPr/>
        </p:nvPicPr>
        <p:blipFill>
          <a:blip r:embed="rId2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C:\Users\Riva Aida\Pictures\Screenshots\Screenshot (228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0" t="17394" r="47310" b="23900"/>
          <a:stretch/>
        </p:blipFill>
        <p:spPr bwMode="auto">
          <a:xfrm>
            <a:off x="4023488" y="1310837"/>
            <a:ext cx="4641911" cy="456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1" t="24666" r="41596" b="43022"/>
          <a:stretch/>
        </p:blipFill>
        <p:spPr bwMode="auto">
          <a:xfrm>
            <a:off x="128588" y="1717274"/>
            <a:ext cx="3625335" cy="29122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368434" y="6221412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018136" y="2796381"/>
            <a:ext cx="1640593" cy="8969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1" name="Straight Arrow Connector 30"/>
          <p:cNvCxnSpPr>
            <a:stCxn id="30" idx="6"/>
          </p:cNvCxnSpPr>
          <p:nvPr/>
        </p:nvCxnSpPr>
        <p:spPr>
          <a:xfrm>
            <a:off x="3658729" y="3244850"/>
            <a:ext cx="440303" cy="22304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097154"/>
          <p:cNvPicPr>
            <a:picLocks/>
          </p:cNvPicPr>
          <p:nvPr/>
        </p:nvPicPr>
        <p:blipFill>
          <a:blip r:embed="rId2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1" t="24666" r="41596" b="43022"/>
          <a:stretch/>
        </p:blipFill>
        <p:spPr bwMode="auto">
          <a:xfrm>
            <a:off x="128588" y="1717274"/>
            <a:ext cx="3625335" cy="29122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368434" y="6221412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018136" y="3649265"/>
            <a:ext cx="1640593" cy="8969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1" name="Straight Arrow Connector 30"/>
          <p:cNvCxnSpPr>
            <a:stCxn id="30" idx="6"/>
          </p:cNvCxnSpPr>
          <p:nvPr/>
        </p:nvCxnSpPr>
        <p:spPr>
          <a:xfrm flipV="1">
            <a:off x="3658729" y="3800475"/>
            <a:ext cx="440303" cy="29725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Riva Aida\Pictures\Screenshots\Screenshot (229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4" t="20509" r="47145" b="21289"/>
          <a:stretch/>
        </p:blipFill>
        <p:spPr bwMode="auto">
          <a:xfrm>
            <a:off x="4111837" y="700087"/>
            <a:ext cx="4660687" cy="51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3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TextBox 1048706"/>
          <p:cNvSpPr txBox="1"/>
          <p:nvPr/>
        </p:nvSpPr>
        <p:spPr>
          <a:xfrm>
            <a:off x="947595" y="387994"/>
            <a:ext cx="776778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ID" sz="2000" b="1" dirty="0" smtClean="0">
                <a:solidFill>
                  <a:srgbClr val="006DA4"/>
                </a:solidFill>
              </a:rPr>
              <a:t>3. Use Case Master</a:t>
            </a:r>
            <a:endParaRPr lang="en-ID" sz="1600" dirty="0"/>
          </a:p>
        </p:txBody>
      </p:sp>
      <p:pic>
        <p:nvPicPr>
          <p:cNvPr id="12290" name="Picture 2" descr="C:\Users\Riva Aida\Pictures\Screenshots\Screenshot (230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4" t="11163" r="46926" b="5998"/>
          <a:stretch/>
        </p:blipFill>
        <p:spPr bwMode="auto">
          <a:xfrm>
            <a:off x="4105119" y="387994"/>
            <a:ext cx="4514850" cy="605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24490" r="44462" b="42188"/>
          <a:stretch/>
        </p:blipFill>
        <p:spPr bwMode="auto">
          <a:xfrm>
            <a:off x="184496" y="1167763"/>
            <a:ext cx="3667280" cy="30756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11319" y="6278564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71700" y="1277533"/>
            <a:ext cx="1505094" cy="74676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 flipV="1">
            <a:off x="3676794" y="1428744"/>
            <a:ext cx="440303" cy="22217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Riva Aida\Pictures\Screenshots\Screenshot (23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6" t="11164" r="47035" b="12696"/>
          <a:stretch/>
        </p:blipFill>
        <p:spPr bwMode="auto">
          <a:xfrm>
            <a:off x="3851776" y="387994"/>
            <a:ext cx="4977833" cy="589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154" name="Picture 2097153"/>
          <p:cNvPicPr>
            <a:picLocks/>
          </p:cNvPicPr>
          <p:nvPr/>
        </p:nvPicPr>
        <p:blipFill>
          <a:blip r:embed="rId4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TextBox 1048706"/>
          <p:cNvSpPr txBox="1"/>
          <p:nvPr/>
        </p:nvSpPr>
        <p:spPr>
          <a:xfrm>
            <a:off x="947595" y="387994"/>
            <a:ext cx="776778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ID" sz="2000" b="1" dirty="0" smtClean="0">
                <a:solidFill>
                  <a:srgbClr val="006DA4"/>
                </a:solidFill>
              </a:rPr>
              <a:t>3. Use Case Master</a:t>
            </a:r>
            <a:endParaRPr lang="en-ID" sz="1600" dirty="0"/>
          </a:p>
        </p:txBody>
      </p:sp>
      <p:pic>
        <p:nvPicPr>
          <p:cNvPr id="9" name="Picture 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24490" r="44462" b="42188"/>
          <a:stretch/>
        </p:blipFill>
        <p:spPr bwMode="auto">
          <a:xfrm>
            <a:off x="184496" y="1167763"/>
            <a:ext cx="3667280" cy="30756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11319" y="6278564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71700" y="1958812"/>
            <a:ext cx="1505094" cy="74676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 flipV="1">
            <a:off x="3676794" y="2110023"/>
            <a:ext cx="440303" cy="22217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3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24490" r="44462" b="42188"/>
          <a:stretch/>
        </p:blipFill>
        <p:spPr bwMode="auto">
          <a:xfrm>
            <a:off x="184496" y="1167763"/>
            <a:ext cx="3667280" cy="30756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42" name="Picture 2" descr="C:\Users\Riva Aida\Pictures\Screenshots\Screenshot (232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5" t="13899" r="46596" b="11047"/>
          <a:stretch/>
        </p:blipFill>
        <p:spPr bwMode="auto">
          <a:xfrm>
            <a:off x="3896945" y="716640"/>
            <a:ext cx="4818430" cy="578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11319" y="6278564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71700" y="2715109"/>
            <a:ext cx="1505094" cy="74676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 flipV="1">
            <a:off x="3676794" y="2866320"/>
            <a:ext cx="440303" cy="22217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3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24490" r="44462" b="42188"/>
          <a:stretch/>
        </p:blipFill>
        <p:spPr bwMode="auto">
          <a:xfrm>
            <a:off x="184496" y="1167763"/>
            <a:ext cx="3667280" cy="30756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266" name="Picture 2" descr="C:\Users\Riva Aida\Pictures\Screenshots\Screenshot (233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11163" r="46926" b="16993"/>
          <a:stretch/>
        </p:blipFill>
        <p:spPr bwMode="auto">
          <a:xfrm>
            <a:off x="3896945" y="387994"/>
            <a:ext cx="4965873" cy="589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11319" y="6278564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71700" y="3496624"/>
            <a:ext cx="1505094" cy="74676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 flipV="1">
            <a:off x="3676794" y="3647835"/>
            <a:ext cx="440303" cy="22217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Riva Aida\Pictures\Screenshots\Screenshot (234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17394" r="47365" b="11046"/>
          <a:stretch/>
        </p:blipFill>
        <p:spPr bwMode="auto">
          <a:xfrm>
            <a:off x="3996961" y="371475"/>
            <a:ext cx="4775564" cy="59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154" name="Picture 2097153"/>
          <p:cNvPicPr>
            <a:picLocks/>
          </p:cNvPicPr>
          <p:nvPr/>
        </p:nvPicPr>
        <p:blipFill>
          <a:blip r:embed="rId4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7611319" y="6278564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4" t="26876" r="37194" b="51796"/>
          <a:stretch/>
        </p:blipFill>
        <p:spPr bwMode="auto">
          <a:xfrm>
            <a:off x="-14287" y="2449846"/>
            <a:ext cx="3911232" cy="2622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Straight Arrow Connector 10"/>
          <p:cNvCxnSpPr>
            <a:stCxn id="10" idx="6"/>
          </p:cNvCxnSpPr>
          <p:nvPr/>
        </p:nvCxnSpPr>
        <p:spPr>
          <a:xfrm flipV="1">
            <a:off x="3776810" y="2866321"/>
            <a:ext cx="440303" cy="14334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85966" y="2557463"/>
            <a:ext cx="1790844" cy="90440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947595" y="387994"/>
            <a:ext cx="776778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ID" sz="2000" b="1" dirty="0">
                <a:solidFill>
                  <a:srgbClr val="006DA4"/>
                </a:solidFill>
              </a:rPr>
              <a:t>4</a:t>
            </a:r>
            <a:r>
              <a:rPr lang="en-ID" sz="2000" b="1" dirty="0" smtClean="0">
                <a:solidFill>
                  <a:srgbClr val="006DA4"/>
                </a:solidFill>
              </a:rPr>
              <a:t>. Use Case </a:t>
            </a:r>
            <a:r>
              <a:rPr lang="en-ID" sz="2000" b="1" dirty="0" err="1" smtClean="0">
                <a:solidFill>
                  <a:srgbClr val="006DA4"/>
                </a:solidFill>
              </a:rPr>
              <a:t>Transaksi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138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Riva Aida\Pictures\Screenshots\Screenshot (235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4" t="12306" r="47254" b="11045"/>
          <a:stretch/>
        </p:blipFill>
        <p:spPr bwMode="auto">
          <a:xfrm>
            <a:off x="3952324" y="237219"/>
            <a:ext cx="4886325" cy="622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154" name="Picture 2097153"/>
          <p:cNvPicPr>
            <a:picLocks/>
          </p:cNvPicPr>
          <p:nvPr/>
        </p:nvPicPr>
        <p:blipFill>
          <a:blip r:embed="rId4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7611319" y="6278564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2" t="26876" r="37194" b="51796"/>
          <a:stretch/>
        </p:blipFill>
        <p:spPr bwMode="auto">
          <a:xfrm>
            <a:off x="-1" y="2449846"/>
            <a:ext cx="3896945" cy="2622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Straight Arrow Connector 10"/>
          <p:cNvCxnSpPr>
            <a:stCxn id="10" idx="6"/>
          </p:cNvCxnSpPr>
          <p:nvPr/>
        </p:nvCxnSpPr>
        <p:spPr>
          <a:xfrm flipV="1">
            <a:off x="3732173" y="4295071"/>
            <a:ext cx="440303" cy="14334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41329" y="3986213"/>
            <a:ext cx="1790844" cy="90440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06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3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7891" r="50092" b="46259"/>
          <a:stretch/>
        </p:blipFill>
        <p:spPr bwMode="auto">
          <a:xfrm>
            <a:off x="107001" y="2314575"/>
            <a:ext cx="4110112" cy="2771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362" name="Picture 2" descr="C:\Users\Riva Aida\Pictures\Screenshots\Screenshot (236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3" t="13899" r="46815" b="19532"/>
          <a:stretch/>
        </p:blipFill>
        <p:spPr bwMode="auto">
          <a:xfrm>
            <a:off x="3996961" y="899564"/>
            <a:ext cx="4829175" cy="53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11319" y="6278564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 flipV="1">
            <a:off x="3776810" y="2866321"/>
            <a:ext cx="440303" cy="14334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85966" y="2557463"/>
            <a:ext cx="1790844" cy="90440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947595" y="387994"/>
            <a:ext cx="776778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ID" sz="2000" b="1" dirty="0">
                <a:solidFill>
                  <a:srgbClr val="006DA4"/>
                </a:solidFill>
              </a:rPr>
              <a:t>4</a:t>
            </a:r>
            <a:r>
              <a:rPr lang="en-ID" sz="2000" b="1" dirty="0" smtClean="0">
                <a:solidFill>
                  <a:srgbClr val="006DA4"/>
                </a:solidFill>
              </a:rPr>
              <a:t>. Use Case </a:t>
            </a:r>
            <a:r>
              <a:rPr lang="en-ID" sz="2000" b="1" dirty="0" err="1" smtClean="0">
                <a:solidFill>
                  <a:srgbClr val="006DA4"/>
                </a:solidFill>
              </a:rPr>
              <a:t>Laporan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0313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3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7891" r="50092" b="46259"/>
          <a:stretch/>
        </p:blipFill>
        <p:spPr bwMode="auto">
          <a:xfrm>
            <a:off x="107001" y="2557463"/>
            <a:ext cx="4110112" cy="2771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386" name="Picture 2" descr="C:\Users\Riva Aida\Pictures\Screenshots\Screenshot (237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4" t="24805" r="47035" b="8521"/>
          <a:stretch/>
        </p:blipFill>
        <p:spPr bwMode="auto">
          <a:xfrm>
            <a:off x="3996961" y="788104"/>
            <a:ext cx="4953756" cy="549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11319" y="6278564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 flipV="1">
            <a:off x="3776810" y="4423659"/>
            <a:ext cx="440303" cy="14334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85966" y="4114801"/>
            <a:ext cx="1790844" cy="90440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01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09715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9385" y="214312"/>
            <a:ext cx="8393906" cy="67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5" name="Rectangle 1048584"/>
          <p:cNvSpPr/>
          <p:nvPr/>
        </p:nvSpPr>
        <p:spPr>
          <a:xfrm>
            <a:off x="45244" y="57150"/>
            <a:ext cx="9138047" cy="6818312"/>
          </a:xfrm>
          <a:prstGeom prst="rect">
            <a:avLst/>
          </a:prstGeom>
          <a:solidFill>
            <a:schemeClr val="lt1">
              <a:alpha val="95000"/>
            </a:schemeClr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75041" y="2543175"/>
            <a:ext cx="1687410" cy="1666875"/>
            <a:chOff x="446481" y="2543175"/>
            <a:chExt cx="1687410" cy="1666875"/>
          </a:xfrm>
        </p:grpSpPr>
        <p:sp>
          <p:nvSpPr>
            <p:cNvPr id="1048586" name="Oval 1048585"/>
            <p:cNvSpPr/>
            <p:nvPr/>
          </p:nvSpPr>
          <p:spPr>
            <a:xfrm>
              <a:off x="446481" y="2543175"/>
              <a:ext cx="1687410" cy="1666875"/>
            </a:xfrm>
            <a:prstGeom prst="ellipse">
              <a:avLst/>
            </a:pr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48587" name="Rectangle 1048586"/>
            <p:cNvSpPr/>
            <p:nvPr/>
          </p:nvSpPr>
          <p:spPr>
            <a:xfrm>
              <a:off x="539351" y="2628903"/>
              <a:ext cx="1531188" cy="9233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endParaRPr lang="en-US" altLang="zh-CN" sz="3600" b="1" dirty="0">
                <a:solidFill>
                  <a:schemeClr val="lt1"/>
                </a:solidFill>
                <a:latin typeface="幼圆" pitchFamily="49" charset="-122"/>
                <a:ea typeface="幼圆" pitchFamily="49" charset="-122"/>
              </a:endParaRPr>
            </a:p>
            <a:p>
              <a:pPr lvl="0" indent="-342900">
                <a:buFont typeface="Arial" pitchFamily="34" charset="0"/>
                <a:buNone/>
              </a:pPr>
              <a:r>
                <a:rPr lang="en-US" altLang="zh-CN" b="1" dirty="0" smtClean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KELOMPOK</a:t>
              </a:r>
              <a:endParaRPr lang="en-US" altLang="zh-CN" b="1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145729" name="Straight Connector 3145728"/>
          <p:cNvCxnSpPr>
            <a:cxnSpLocks/>
          </p:cNvCxnSpPr>
          <p:nvPr/>
        </p:nvCxnSpPr>
        <p:spPr>
          <a:xfrm>
            <a:off x="2188363" y="2695576"/>
            <a:ext cx="0" cy="2488881"/>
          </a:xfrm>
          <a:prstGeom prst="line">
            <a:avLst/>
          </a:prstGeom>
          <a:noFill/>
          <a:ln w="6350" cap="flat" cmpd="sng">
            <a:solidFill>
              <a:srgbClr val="007FA2">
                <a:alpha val="100000"/>
              </a:srgbClr>
            </a:solidFill>
            <a:prstDash val="dash"/>
            <a:miter/>
          </a:ln>
        </p:spPr>
      </p:cxnSp>
      <p:cxnSp>
        <p:nvCxnSpPr>
          <p:cNvPr id="3145730" name="Straight Connector 3145729"/>
          <p:cNvCxnSpPr>
            <a:cxnSpLocks/>
          </p:cNvCxnSpPr>
          <p:nvPr/>
        </p:nvCxnSpPr>
        <p:spPr>
          <a:xfrm>
            <a:off x="5403053" y="2679702"/>
            <a:ext cx="0" cy="2533331"/>
          </a:xfrm>
          <a:prstGeom prst="line">
            <a:avLst/>
          </a:prstGeom>
          <a:noFill/>
          <a:ln w="6350" cap="flat" cmpd="sng">
            <a:solidFill>
              <a:srgbClr val="007FA2">
                <a:alpha val="100000"/>
              </a:srgbClr>
            </a:solidFill>
            <a:prstDash val="dash"/>
            <a:miter/>
          </a:ln>
        </p:spPr>
      </p:cxnSp>
      <p:grpSp>
        <p:nvGrpSpPr>
          <p:cNvPr id="2" name="Group 1"/>
          <p:cNvGrpSpPr/>
          <p:nvPr/>
        </p:nvGrpSpPr>
        <p:grpSpPr>
          <a:xfrm>
            <a:off x="2188363" y="2151062"/>
            <a:ext cx="2574548" cy="800100"/>
            <a:chOff x="3127375" y="2151062"/>
            <a:chExt cx="3432730" cy="800100"/>
          </a:xfrm>
        </p:grpSpPr>
        <p:sp>
          <p:nvSpPr>
            <p:cNvPr id="1048588" name="Rectangle 1048587"/>
            <p:cNvSpPr/>
            <p:nvPr/>
          </p:nvSpPr>
          <p:spPr>
            <a:xfrm>
              <a:off x="3646487" y="2151062"/>
              <a:ext cx="29136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2400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lif</a:t>
              </a:r>
              <a:r>
                <a:rPr lang="en-US" altLang="zh-CN" sz="2400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Abqori</a:t>
              </a:r>
              <a:r>
                <a:rPr lang="en-US" altLang="zh-CN" sz="2400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 R</a:t>
              </a:r>
              <a:endParaRPr lang="zh-CN" altLang="en-US" sz="2400" b="1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594" name="TextBox 1048593"/>
            <p:cNvSpPr txBox="1"/>
            <p:nvPr/>
          </p:nvSpPr>
          <p:spPr>
            <a:xfrm>
              <a:off x="3665537" y="2674937"/>
              <a:ext cx="2259012" cy="27622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1200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17416255201149</a:t>
              </a:r>
              <a:endParaRPr lang="en-US" altLang="zh-CN" sz="1200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600" name="Rectangle 1048599"/>
            <p:cNvSpPr/>
            <p:nvPr/>
          </p:nvSpPr>
          <p:spPr>
            <a:xfrm>
              <a:off x="3127375" y="2173287"/>
              <a:ext cx="5518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2800" dirty="0">
                  <a:solidFill>
                    <a:srgbClr val="007FA2"/>
                  </a:solidFill>
                  <a:latin typeface="Agency FB" pitchFamily="34" charset="0"/>
                </a:rPr>
                <a:t>01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8364" y="3073929"/>
            <a:ext cx="2496001" cy="786586"/>
            <a:chOff x="3127375" y="3130550"/>
            <a:chExt cx="3328002" cy="786586"/>
          </a:xfrm>
        </p:grpSpPr>
        <p:sp>
          <p:nvSpPr>
            <p:cNvPr id="1048589" name="Rectangle 1048588"/>
            <p:cNvSpPr/>
            <p:nvPr/>
          </p:nvSpPr>
          <p:spPr>
            <a:xfrm>
              <a:off x="3646487" y="3130550"/>
              <a:ext cx="28088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2400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ri</a:t>
              </a:r>
              <a:r>
                <a:rPr lang="en-US" altLang="zh-CN" sz="2400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 Ahmad F</a:t>
              </a:r>
              <a:endParaRPr lang="zh-CN" altLang="en-US" sz="2400" b="1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595" name="TextBox 1048594"/>
            <p:cNvSpPr txBox="1"/>
            <p:nvPr/>
          </p:nvSpPr>
          <p:spPr>
            <a:xfrm>
              <a:off x="3709987" y="3640137"/>
              <a:ext cx="22590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indent="-342900"/>
              <a:r>
                <a:rPr lang="en-US" altLang="zh-CN" sz="1200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174162552011</a:t>
              </a:r>
              <a:endParaRPr lang="en-US" altLang="zh-CN" sz="1200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601" name="Rectangle 1048600"/>
            <p:cNvSpPr/>
            <p:nvPr/>
          </p:nvSpPr>
          <p:spPr>
            <a:xfrm>
              <a:off x="3127375" y="3205162"/>
              <a:ext cx="6394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2800" dirty="0">
                  <a:solidFill>
                    <a:srgbClr val="007FA2"/>
                  </a:solidFill>
                  <a:latin typeface="Agency FB" pitchFamily="34" charset="0"/>
                </a:rPr>
                <a:t>02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91934" y="3984095"/>
            <a:ext cx="3026776" cy="800874"/>
            <a:chOff x="3132135" y="4103687"/>
            <a:chExt cx="4035700" cy="800874"/>
          </a:xfrm>
        </p:grpSpPr>
        <p:sp>
          <p:nvSpPr>
            <p:cNvPr id="1048590" name="Rectangle 1048589"/>
            <p:cNvSpPr/>
            <p:nvPr/>
          </p:nvSpPr>
          <p:spPr>
            <a:xfrm>
              <a:off x="3681412" y="4103687"/>
              <a:ext cx="34864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2400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Farhan </a:t>
              </a:r>
              <a:r>
                <a:rPr lang="en-US" altLang="zh-CN" sz="2400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Reizha</a:t>
              </a:r>
              <a:r>
                <a:rPr lang="en-US" altLang="zh-CN" sz="2400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 F</a:t>
              </a:r>
              <a:endParaRPr lang="zh-CN" altLang="en-US" sz="2400" b="1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596" name="TextBox 1048595"/>
            <p:cNvSpPr txBox="1"/>
            <p:nvPr/>
          </p:nvSpPr>
          <p:spPr>
            <a:xfrm>
              <a:off x="3779837" y="4627562"/>
              <a:ext cx="22590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indent="-342900"/>
              <a:r>
                <a:rPr lang="en-US" altLang="zh-CN" sz="1200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17416255201148</a:t>
              </a:r>
              <a:endParaRPr lang="en-US" altLang="zh-CN" sz="1200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602" name="Rectangle 1048601"/>
            <p:cNvSpPr/>
            <p:nvPr/>
          </p:nvSpPr>
          <p:spPr>
            <a:xfrm>
              <a:off x="3132135" y="4192587"/>
              <a:ext cx="6565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2800" dirty="0">
                  <a:solidFill>
                    <a:srgbClr val="007FA2"/>
                  </a:solidFill>
                  <a:latin typeface="Agency FB" pitchFamily="34" charset="0"/>
                </a:rPr>
                <a:t>03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67347" y="2136776"/>
            <a:ext cx="2090737" cy="843736"/>
            <a:chOff x="7404100" y="2108200"/>
            <a:chExt cx="2787649" cy="843736"/>
          </a:xfrm>
        </p:grpSpPr>
        <p:sp>
          <p:nvSpPr>
            <p:cNvPr id="1048591" name="Rectangle 1048590"/>
            <p:cNvSpPr/>
            <p:nvPr/>
          </p:nvSpPr>
          <p:spPr>
            <a:xfrm>
              <a:off x="7932737" y="2108200"/>
              <a:ext cx="14858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2400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Nenih</a:t>
              </a:r>
              <a:endParaRPr lang="zh-CN" altLang="en-US" sz="2400" b="1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597" name="TextBox 1048596"/>
            <p:cNvSpPr txBox="1"/>
            <p:nvPr/>
          </p:nvSpPr>
          <p:spPr>
            <a:xfrm>
              <a:off x="7932737" y="2674937"/>
              <a:ext cx="22590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indent="-342900"/>
              <a:r>
                <a:rPr lang="en-US" altLang="zh-CN" sz="1200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17416255201157</a:t>
              </a:r>
              <a:endParaRPr lang="en-US" altLang="zh-CN" sz="1200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603" name="Rectangle 1048602"/>
            <p:cNvSpPr/>
            <p:nvPr/>
          </p:nvSpPr>
          <p:spPr>
            <a:xfrm>
              <a:off x="7404100" y="2152650"/>
              <a:ext cx="6501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2800" dirty="0" smtClean="0">
                  <a:solidFill>
                    <a:srgbClr val="007FA2"/>
                  </a:solidFill>
                  <a:latin typeface="Agency FB" pitchFamily="34" charset="0"/>
                </a:rPr>
                <a:t>05</a:t>
              </a:r>
              <a:endParaRPr lang="en-US" altLang="zh-CN" sz="2800" dirty="0">
                <a:solidFill>
                  <a:srgbClr val="007FA2"/>
                </a:solidFill>
                <a:latin typeface="Agency FB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60203" y="3146426"/>
            <a:ext cx="2097881" cy="799286"/>
            <a:chOff x="7394575" y="3117850"/>
            <a:chExt cx="2797174" cy="799286"/>
          </a:xfrm>
        </p:grpSpPr>
        <p:sp>
          <p:nvSpPr>
            <p:cNvPr id="1048592" name="Rectangle 1048591"/>
            <p:cNvSpPr/>
            <p:nvPr/>
          </p:nvSpPr>
          <p:spPr>
            <a:xfrm>
              <a:off x="7935912" y="3117850"/>
              <a:ext cx="21911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2400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Riva Aida</a:t>
              </a:r>
              <a:endParaRPr lang="zh-CN" altLang="en-US" sz="2400" b="1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598" name="TextBox 1048597"/>
            <p:cNvSpPr txBox="1"/>
            <p:nvPr/>
          </p:nvSpPr>
          <p:spPr>
            <a:xfrm>
              <a:off x="7932737" y="3640137"/>
              <a:ext cx="22590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indent="-342900"/>
              <a:r>
                <a:rPr lang="en-US" altLang="zh-CN" sz="120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17416255201123</a:t>
              </a:r>
              <a:endParaRPr lang="en-US" altLang="zh-CN" sz="1200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604" name="Rectangle 1048603"/>
            <p:cNvSpPr/>
            <p:nvPr/>
          </p:nvSpPr>
          <p:spPr>
            <a:xfrm>
              <a:off x="7394575" y="3160712"/>
              <a:ext cx="6565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2800" dirty="0" smtClean="0">
                  <a:solidFill>
                    <a:srgbClr val="007FA2"/>
                  </a:solidFill>
                  <a:latin typeface="Agency FB" pitchFamily="34" charset="0"/>
                </a:rPr>
                <a:t>06</a:t>
              </a:r>
              <a:endParaRPr lang="en-US" altLang="zh-CN" sz="2800" dirty="0">
                <a:solidFill>
                  <a:srgbClr val="007FA2"/>
                </a:solidFill>
                <a:latin typeface="Agency FB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56631" y="4133851"/>
            <a:ext cx="2475389" cy="799286"/>
            <a:chOff x="7389812" y="4105275"/>
            <a:chExt cx="3300518" cy="799286"/>
          </a:xfrm>
        </p:grpSpPr>
        <p:sp>
          <p:nvSpPr>
            <p:cNvPr id="1048593" name="Rectangle 1048592"/>
            <p:cNvSpPr/>
            <p:nvPr/>
          </p:nvSpPr>
          <p:spPr>
            <a:xfrm>
              <a:off x="7932737" y="4105275"/>
              <a:ext cx="27575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2400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Syahrul</a:t>
              </a:r>
              <a:r>
                <a:rPr lang="en-US" altLang="zh-CN" sz="2400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Azis</a:t>
              </a:r>
              <a:endParaRPr lang="zh-CN" altLang="en-US" sz="2400" b="1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599" name="TextBox 1048598"/>
            <p:cNvSpPr txBox="1"/>
            <p:nvPr/>
          </p:nvSpPr>
          <p:spPr>
            <a:xfrm>
              <a:off x="7932737" y="4627562"/>
              <a:ext cx="22590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indent="-342900"/>
              <a:r>
                <a:rPr lang="en-US" altLang="zh-CN" sz="1200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17416255201127</a:t>
              </a:r>
              <a:endParaRPr lang="en-US" altLang="zh-CN" sz="1200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605" name="Rectangle 1048604"/>
            <p:cNvSpPr/>
            <p:nvPr/>
          </p:nvSpPr>
          <p:spPr>
            <a:xfrm>
              <a:off x="7389812" y="4192587"/>
              <a:ext cx="6266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2800" dirty="0" smtClean="0">
                  <a:solidFill>
                    <a:srgbClr val="007FA2"/>
                  </a:solidFill>
                  <a:latin typeface="Agency FB" pitchFamily="34" charset="0"/>
                </a:rPr>
                <a:t>07</a:t>
              </a:r>
              <a:endParaRPr lang="en-US" altLang="zh-CN" sz="2800" dirty="0">
                <a:solidFill>
                  <a:srgbClr val="007FA2"/>
                </a:solidFill>
                <a:latin typeface="Agency FB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16936" y="4906961"/>
            <a:ext cx="2167473" cy="800874"/>
            <a:chOff x="3084511" y="2151062"/>
            <a:chExt cx="2889964" cy="800874"/>
          </a:xfrm>
        </p:grpSpPr>
        <p:sp>
          <p:nvSpPr>
            <p:cNvPr id="28" name="Rectangle 27"/>
            <p:cNvSpPr/>
            <p:nvPr/>
          </p:nvSpPr>
          <p:spPr>
            <a:xfrm>
              <a:off x="3646487" y="2151062"/>
              <a:ext cx="23279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2400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Narwan</a:t>
              </a:r>
              <a:r>
                <a:rPr lang="en-US" altLang="zh-CN" sz="2400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 N</a:t>
              </a:r>
              <a:endParaRPr lang="zh-CN" altLang="en-US" sz="2400" b="1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65537" y="2674937"/>
              <a:ext cx="22590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indent="-342900"/>
              <a:r>
                <a:rPr lang="en-US" altLang="zh-CN" sz="1200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17416255201146</a:t>
              </a:r>
              <a:endParaRPr lang="en-US" altLang="zh-CN" sz="1200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84511" y="2173287"/>
              <a:ext cx="637355" cy="5232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2800" dirty="0" smtClean="0">
                  <a:solidFill>
                    <a:srgbClr val="007FA2"/>
                  </a:solidFill>
                  <a:latin typeface="Agency FB" pitchFamily="34" charset="0"/>
                </a:rPr>
                <a:t>04</a:t>
              </a:r>
              <a:endParaRPr lang="en-US" altLang="zh-CN" sz="2800" dirty="0">
                <a:solidFill>
                  <a:srgbClr val="007FA2"/>
                </a:solidFill>
                <a:latin typeface="Agency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3"/>
          <a:srcRect l="60442" t="37408"/>
          <a:stretch>
            <a:fillRect/>
          </a:stretch>
        </p:blipFill>
        <p:spPr>
          <a:xfrm>
            <a:off x="0" y="-182317"/>
            <a:ext cx="1701403" cy="21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" descr="C:\Users\Riva Aida\Pictures\Screenshots\Screenshot (219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4" t="1219" r="12958" b="1906"/>
          <a:stretch/>
        </p:blipFill>
        <p:spPr bwMode="auto">
          <a:xfrm>
            <a:off x="773743" y="788104"/>
            <a:ext cx="7941632" cy="580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11319" y="6278564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7595" y="387994"/>
            <a:ext cx="776778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ID" sz="2000" b="1" dirty="0">
                <a:solidFill>
                  <a:srgbClr val="006DA4"/>
                </a:solidFill>
              </a:rPr>
              <a:t>4</a:t>
            </a:r>
            <a:r>
              <a:rPr lang="en-ID" sz="2000" b="1" dirty="0" smtClean="0">
                <a:solidFill>
                  <a:srgbClr val="006DA4"/>
                </a:solidFill>
              </a:rPr>
              <a:t>. Class Diagram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6920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-407194" y="796925"/>
            <a:ext cx="5750719" cy="5694362"/>
            <a:chOff x="-543686" y="796925"/>
            <a:chExt cx="7668386" cy="5694659"/>
          </a:xfrm>
        </p:grpSpPr>
        <p:sp>
          <p:nvSpPr>
            <p:cNvPr id="1049081" name="Freeform 1049080"/>
            <p:cNvSpPr/>
            <p:nvPr/>
          </p:nvSpPr>
          <p:spPr>
            <a:xfrm>
              <a:off x="3141966" y="1712304"/>
              <a:ext cx="317505" cy="518034"/>
            </a:xfrm>
            <a:custGeom>
              <a:avLst/>
              <a:gdLst/>
              <a:ahLst/>
              <a:cxnLst/>
              <a:rect l="0" t="0" r="r" b="b"/>
              <a:pathLst>
                <a:path w="171" h="279">
                  <a:moveTo>
                    <a:pt x="7" y="0"/>
                  </a:moveTo>
                  <a:lnTo>
                    <a:pt x="0" y="10"/>
                  </a:lnTo>
                  <a:lnTo>
                    <a:pt x="160" y="98"/>
                  </a:lnTo>
                  <a:lnTo>
                    <a:pt x="160" y="279"/>
                  </a:lnTo>
                  <a:lnTo>
                    <a:pt x="171" y="279"/>
                  </a:lnTo>
                  <a:lnTo>
                    <a:pt x="167" y="91"/>
                  </a:lnTo>
                  <a:lnTo>
                    <a:pt x="7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82" name="Freeform 1049081"/>
            <p:cNvSpPr/>
            <p:nvPr/>
          </p:nvSpPr>
          <p:spPr>
            <a:xfrm>
              <a:off x="3115972" y="1394799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4" y="279"/>
                  </a:moveTo>
                  <a:lnTo>
                    <a:pt x="167" y="272"/>
                  </a:lnTo>
                  <a:lnTo>
                    <a:pt x="10" y="18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83" name="Freeform 1049082"/>
            <p:cNvSpPr/>
            <p:nvPr/>
          </p:nvSpPr>
          <p:spPr>
            <a:xfrm>
              <a:off x="2791041" y="1225835"/>
              <a:ext cx="311934" cy="518034"/>
            </a:xfrm>
            <a:custGeom>
              <a:avLst/>
              <a:gdLst/>
              <a:ahLst/>
              <a:cxnLst/>
              <a:rect l="0" t="0" r="r" b="b"/>
              <a:pathLst>
                <a:path w="168" h="279">
                  <a:moveTo>
                    <a:pt x="4" y="0"/>
                  </a:moveTo>
                  <a:lnTo>
                    <a:pt x="0" y="7"/>
                  </a:lnTo>
                  <a:lnTo>
                    <a:pt x="157" y="98"/>
                  </a:lnTo>
                  <a:lnTo>
                    <a:pt x="157" y="279"/>
                  </a:lnTo>
                  <a:lnTo>
                    <a:pt x="168" y="279"/>
                  </a:lnTo>
                  <a:lnTo>
                    <a:pt x="168" y="94"/>
                  </a:lnTo>
                  <a:lnTo>
                    <a:pt x="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84" name="Freeform 1049083"/>
            <p:cNvSpPr/>
            <p:nvPr/>
          </p:nvSpPr>
          <p:spPr>
            <a:xfrm>
              <a:off x="2895019" y="1873841"/>
              <a:ext cx="304507" cy="519891"/>
            </a:xfrm>
            <a:custGeom>
              <a:avLst/>
              <a:gdLst/>
              <a:ahLst/>
              <a:cxnLst/>
              <a:rect l="0" t="0" r="r" b="b"/>
              <a:pathLst>
                <a:path w="164" h="280">
                  <a:moveTo>
                    <a:pt x="161" y="280"/>
                  </a:moveTo>
                  <a:lnTo>
                    <a:pt x="164" y="273"/>
                  </a:lnTo>
                  <a:lnTo>
                    <a:pt x="7" y="18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61" y="28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85" name="Freeform 1049084"/>
            <p:cNvSpPr/>
            <p:nvPr/>
          </p:nvSpPr>
          <p:spPr>
            <a:xfrm>
              <a:off x="2241442" y="1712304"/>
              <a:ext cx="601588" cy="694425"/>
            </a:xfrm>
            <a:custGeom>
              <a:avLst/>
              <a:gdLst/>
              <a:ahLst/>
              <a:cxnLst/>
              <a:rect l="0" t="0" r="r" b="b"/>
              <a:pathLst>
                <a:path w="324" h="374">
                  <a:moveTo>
                    <a:pt x="324" y="279"/>
                  </a:moveTo>
                  <a:lnTo>
                    <a:pt x="324" y="94"/>
                  </a:lnTo>
                  <a:lnTo>
                    <a:pt x="321" y="94"/>
                  </a:lnTo>
                  <a:lnTo>
                    <a:pt x="324" y="94"/>
                  </a:lnTo>
                  <a:lnTo>
                    <a:pt x="160" y="0"/>
                  </a:lnTo>
                  <a:lnTo>
                    <a:pt x="157" y="7"/>
                  </a:lnTo>
                  <a:lnTo>
                    <a:pt x="314" y="98"/>
                  </a:lnTo>
                  <a:lnTo>
                    <a:pt x="314" y="272"/>
                  </a:lnTo>
                  <a:lnTo>
                    <a:pt x="164" y="363"/>
                  </a:lnTo>
                  <a:lnTo>
                    <a:pt x="3" y="272"/>
                  </a:lnTo>
                  <a:lnTo>
                    <a:pt x="0" y="283"/>
                  </a:lnTo>
                  <a:lnTo>
                    <a:pt x="164" y="374"/>
                  </a:lnTo>
                  <a:lnTo>
                    <a:pt x="324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86" name="Freeform 1049085"/>
            <p:cNvSpPr/>
            <p:nvPr/>
          </p:nvSpPr>
          <p:spPr>
            <a:xfrm>
              <a:off x="2551519" y="2250762"/>
              <a:ext cx="304507" cy="518034"/>
            </a:xfrm>
            <a:custGeom>
              <a:avLst/>
              <a:gdLst/>
              <a:ahLst/>
              <a:cxnLst/>
              <a:rect l="0" t="0" r="r" b="b"/>
              <a:pathLst>
                <a:path w="164" h="279">
                  <a:moveTo>
                    <a:pt x="0" y="279"/>
                  </a:moveTo>
                  <a:lnTo>
                    <a:pt x="7" y="279"/>
                  </a:lnTo>
                  <a:lnTo>
                    <a:pt x="7" y="98"/>
                  </a:lnTo>
                  <a:lnTo>
                    <a:pt x="164" y="7"/>
                  </a:lnTo>
                  <a:lnTo>
                    <a:pt x="161" y="0"/>
                  </a:lnTo>
                  <a:lnTo>
                    <a:pt x="0" y="94"/>
                  </a:lnTo>
                  <a:lnTo>
                    <a:pt x="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87" name="Freeform 1049086"/>
            <p:cNvSpPr/>
            <p:nvPr/>
          </p:nvSpPr>
          <p:spPr>
            <a:xfrm>
              <a:off x="3478039" y="2237765"/>
              <a:ext cx="596018" cy="187533"/>
            </a:xfrm>
            <a:custGeom>
              <a:avLst/>
              <a:gdLst/>
              <a:ahLst/>
              <a:cxnLst/>
              <a:rect l="0" t="0" r="r" b="b"/>
              <a:pathLst>
                <a:path w="321" h="101">
                  <a:moveTo>
                    <a:pt x="321" y="7"/>
                  </a:moveTo>
                  <a:lnTo>
                    <a:pt x="318" y="0"/>
                  </a:lnTo>
                  <a:lnTo>
                    <a:pt x="161" y="91"/>
                  </a:lnTo>
                  <a:lnTo>
                    <a:pt x="4" y="0"/>
                  </a:lnTo>
                  <a:lnTo>
                    <a:pt x="0" y="7"/>
                  </a:lnTo>
                  <a:lnTo>
                    <a:pt x="161" y="101"/>
                  </a:lnTo>
                  <a:lnTo>
                    <a:pt x="321" y="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88" name="Freeform 1049087"/>
            <p:cNvSpPr/>
            <p:nvPr/>
          </p:nvSpPr>
          <p:spPr>
            <a:xfrm>
              <a:off x="3763979" y="1868271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7" y="0"/>
                  </a:moveTo>
                  <a:lnTo>
                    <a:pt x="157" y="0"/>
                  </a:lnTo>
                  <a:lnTo>
                    <a:pt x="157" y="181"/>
                  </a:lnTo>
                  <a:lnTo>
                    <a:pt x="0" y="272"/>
                  </a:lnTo>
                  <a:lnTo>
                    <a:pt x="3" y="279"/>
                  </a:lnTo>
                  <a:lnTo>
                    <a:pt x="167" y="188"/>
                  </a:lnTo>
                  <a:lnTo>
                    <a:pt x="167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89" name="Freeform 1049088"/>
            <p:cNvSpPr/>
            <p:nvPr/>
          </p:nvSpPr>
          <p:spPr>
            <a:xfrm>
              <a:off x="3815968" y="2919193"/>
              <a:ext cx="304507" cy="518034"/>
            </a:xfrm>
            <a:custGeom>
              <a:avLst/>
              <a:gdLst/>
              <a:ahLst/>
              <a:cxnLst/>
              <a:rect l="0" t="0" r="r" b="b"/>
              <a:pathLst>
                <a:path w="164" h="279">
                  <a:moveTo>
                    <a:pt x="164" y="0"/>
                  </a:moveTo>
                  <a:lnTo>
                    <a:pt x="157" y="0"/>
                  </a:lnTo>
                  <a:lnTo>
                    <a:pt x="157" y="181"/>
                  </a:lnTo>
                  <a:lnTo>
                    <a:pt x="0" y="272"/>
                  </a:lnTo>
                  <a:lnTo>
                    <a:pt x="3" y="279"/>
                  </a:lnTo>
                  <a:lnTo>
                    <a:pt x="164" y="188"/>
                  </a:lnTo>
                  <a:lnTo>
                    <a:pt x="16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90" name="Freeform 1049089"/>
            <p:cNvSpPr/>
            <p:nvPr/>
          </p:nvSpPr>
          <p:spPr>
            <a:xfrm>
              <a:off x="3180959" y="2789220"/>
              <a:ext cx="310078" cy="512464"/>
            </a:xfrm>
            <a:custGeom>
              <a:avLst/>
              <a:gdLst/>
              <a:ahLst/>
              <a:cxnLst/>
              <a:rect l="0" t="0" r="r" b="b"/>
              <a:pathLst>
                <a:path w="167" h="276">
                  <a:moveTo>
                    <a:pt x="3" y="0"/>
                  </a:moveTo>
                  <a:lnTo>
                    <a:pt x="0" y="7"/>
                  </a:lnTo>
                  <a:lnTo>
                    <a:pt x="157" y="98"/>
                  </a:lnTo>
                  <a:lnTo>
                    <a:pt x="157" y="276"/>
                  </a:lnTo>
                  <a:lnTo>
                    <a:pt x="167" y="276"/>
                  </a:lnTo>
                  <a:lnTo>
                    <a:pt x="167" y="91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91" name="Freeform 1049090"/>
            <p:cNvSpPr/>
            <p:nvPr/>
          </p:nvSpPr>
          <p:spPr>
            <a:xfrm>
              <a:off x="4094481" y="1868271"/>
              <a:ext cx="304507" cy="518034"/>
            </a:xfrm>
            <a:custGeom>
              <a:avLst/>
              <a:gdLst/>
              <a:ahLst/>
              <a:cxnLst/>
              <a:rect l="0" t="0" r="r" b="b"/>
              <a:pathLst>
                <a:path w="164" h="279">
                  <a:moveTo>
                    <a:pt x="160" y="279"/>
                  </a:moveTo>
                  <a:lnTo>
                    <a:pt x="164" y="272"/>
                  </a:lnTo>
                  <a:lnTo>
                    <a:pt x="7" y="18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92" name="Freeform 1049091"/>
            <p:cNvSpPr/>
            <p:nvPr/>
          </p:nvSpPr>
          <p:spPr>
            <a:xfrm>
              <a:off x="4100050" y="2191346"/>
              <a:ext cx="311934" cy="519891"/>
            </a:xfrm>
            <a:custGeom>
              <a:avLst/>
              <a:gdLst/>
              <a:ahLst/>
              <a:cxnLst/>
              <a:rect l="0" t="0" r="r" b="b"/>
              <a:pathLst>
                <a:path w="168" h="280">
                  <a:moveTo>
                    <a:pt x="4" y="0"/>
                  </a:moveTo>
                  <a:lnTo>
                    <a:pt x="0" y="11"/>
                  </a:lnTo>
                  <a:lnTo>
                    <a:pt x="157" y="98"/>
                  </a:lnTo>
                  <a:lnTo>
                    <a:pt x="157" y="280"/>
                  </a:lnTo>
                  <a:lnTo>
                    <a:pt x="168" y="280"/>
                  </a:lnTo>
                  <a:lnTo>
                    <a:pt x="164" y="95"/>
                  </a:lnTo>
                  <a:lnTo>
                    <a:pt x="164" y="91"/>
                  </a:lnTo>
                  <a:lnTo>
                    <a:pt x="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93" name="Freeform 1049092"/>
            <p:cNvSpPr/>
            <p:nvPr/>
          </p:nvSpPr>
          <p:spPr>
            <a:xfrm>
              <a:off x="4385990" y="2204343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0" y="84"/>
                  </a:moveTo>
                  <a:lnTo>
                    <a:pt x="3" y="95"/>
                  </a:lnTo>
                  <a:lnTo>
                    <a:pt x="164" y="11"/>
                  </a:lnTo>
                  <a:lnTo>
                    <a:pt x="317" y="105"/>
                  </a:lnTo>
                  <a:lnTo>
                    <a:pt x="321" y="98"/>
                  </a:lnTo>
                  <a:lnTo>
                    <a:pt x="164" y="0"/>
                  </a:lnTo>
                  <a:lnTo>
                    <a:pt x="0" y="8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94" name="Freeform 1049093"/>
            <p:cNvSpPr/>
            <p:nvPr/>
          </p:nvSpPr>
          <p:spPr>
            <a:xfrm>
              <a:off x="4683071" y="2243335"/>
              <a:ext cx="603445" cy="194960"/>
            </a:xfrm>
            <a:custGeom>
              <a:avLst/>
              <a:gdLst/>
              <a:ahLst/>
              <a:cxnLst/>
              <a:rect l="0" t="0" r="r" b="b"/>
              <a:pathLst>
                <a:path w="325" h="105">
                  <a:moveTo>
                    <a:pt x="325" y="18"/>
                  </a:moveTo>
                  <a:lnTo>
                    <a:pt x="318" y="11"/>
                  </a:lnTo>
                  <a:lnTo>
                    <a:pt x="161" y="95"/>
                  </a:lnTo>
                  <a:lnTo>
                    <a:pt x="7" y="0"/>
                  </a:lnTo>
                  <a:lnTo>
                    <a:pt x="0" y="7"/>
                  </a:lnTo>
                  <a:lnTo>
                    <a:pt x="161" y="105"/>
                  </a:lnTo>
                  <a:lnTo>
                    <a:pt x="325" y="1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95" name="Freeform 1049094"/>
            <p:cNvSpPr/>
            <p:nvPr/>
          </p:nvSpPr>
          <p:spPr>
            <a:xfrm>
              <a:off x="4677501" y="1660315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0" y="279"/>
                  </a:moveTo>
                  <a:lnTo>
                    <a:pt x="10" y="279"/>
                  </a:lnTo>
                  <a:lnTo>
                    <a:pt x="10" y="98"/>
                  </a:lnTo>
                  <a:lnTo>
                    <a:pt x="167" y="7"/>
                  </a:lnTo>
                  <a:lnTo>
                    <a:pt x="164" y="0"/>
                  </a:lnTo>
                  <a:lnTo>
                    <a:pt x="0" y="94"/>
                  </a:lnTo>
                  <a:lnTo>
                    <a:pt x="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96" name="Freeform 1049095"/>
            <p:cNvSpPr/>
            <p:nvPr/>
          </p:nvSpPr>
          <p:spPr>
            <a:xfrm>
              <a:off x="4081483" y="1155279"/>
              <a:ext cx="601588" cy="1023071"/>
            </a:xfrm>
            <a:custGeom>
              <a:avLst/>
              <a:gdLst/>
              <a:ahLst/>
              <a:cxnLst/>
              <a:rect l="0" t="0" r="r" b="b"/>
              <a:pathLst>
                <a:path w="324" h="551">
                  <a:moveTo>
                    <a:pt x="324" y="366"/>
                  </a:moveTo>
                  <a:lnTo>
                    <a:pt x="324" y="366"/>
                  </a:lnTo>
                  <a:lnTo>
                    <a:pt x="167" y="275"/>
                  </a:lnTo>
                  <a:lnTo>
                    <a:pt x="167" y="94"/>
                  </a:lnTo>
                  <a:lnTo>
                    <a:pt x="7" y="0"/>
                  </a:lnTo>
                  <a:lnTo>
                    <a:pt x="0" y="7"/>
                  </a:lnTo>
                  <a:lnTo>
                    <a:pt x="157" y="97"/>
                  </a:lnTo>
                  <a:lnTo>
                    <a:pt x="157" y="279"/>
                  </a:lnTo>
                  <a:lnTo>
                    <a:pt x="314" y="370"/>
                  </a:lnTo>
                  <a:lnTo>
                    <a:pt x="314" y="551"/>
                  </a:lnTo>
                  <a:lnTo>
                    <a:pt x="324" y="551"/>
                  </a:lnTo>
                  <a:lnTo>
                    <a:pt x="324" y="366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97" name="Freeform 1049096"/>
            <p:cNvSpPr/>
            <p:nvPr/>
          </p:nvSpPr>
          <p:spPr>
            <a:xfrm>
              <a:off x="5305083" y="2919193"/>
              <a:ext cx="304507" cy="512464"/>
            </a:xfrm>
            <a:custGeom>
              <a:avLst/>
              <a:gdLst/>
              <a:ahLst/>
              <a:cxnLst/>
              <a:rect l="0" t="0" r="r" b="b"/>
              <a:pathLst>
                <a:path w="164" h="276">
                  <a:moveTo>
                    <a:pt x="161" y="276"/>
                  </a:moveTo>
                  <a:lnTo>
                    <a:pt x="164" y="269"/>
                  </a:lnTo>
                  <a:lnTo>
                    <a:pt x="7" y="178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61" y="276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98" name="Freeform 1049097"/>
            <p:cNvSpPr/>
            <p:nvPr/>
          </p:nvSpPr>
          <p:spPr>
            <a:xfrm>
              <a:off x="5312510" y="3242268"/>
              <a:ext cx="310078" cy="512464"/>
            </a:xfrm>
            <a:custGeom>
              <a:avLst/>
              <a:gdLst/>
              <a:ahLst/>
              <a:cxnLst/>
              <a:rect l="0" t="0" r="r" b="b"/>
              <a:pathLst>
                <a:path w="167" h="276">
                  <a:moveTo>
                    <a:pt x="3" y="0"/>
                  </a:moveTo>
                  <a:lnTo>
                    <a:pt x="0" y="7"/>
                  </a:lnTo>
                  <a:lnTo>
                    <a:pt x="157" y="95"/>
                  </a:lnTo>
                  <a:lnTo>
                    <a:pt x="157" y="276"/>
                  </a:lnTo>
                  <a:lnTo>
                    <a:pt x="167" y="276"/>
                  </a:lnTo>
                  <a:lnTo>
                    <a:pt x="163" y="91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099" name="Freeform 1049098"/>
            <p:cNvSpPr/>
            <p:nvPr/>
          </p:nvSpPr>
          <p:spPr>
            <a:xfrm>
              <a:off x="5596593" y="3249695"/>
              <a:ext cx="601588" cy="200529"/>
            </a:xfrm>
            <a:custGeom>
              <a:avLst/>
              <a:gdLst/>
              <a:ahLst/>
              <a:cxnLst/>
              <a:rect l="0" t="0" r="r" b="b"/>
              <a:pathLst>
                <a:path w="324" h="108">
                  <a:moveTo>
                    <a:pt x="0" y="87"/>
                  </a:moveTo>
                  <a:lnTo>
                    <a:pt x="7" y="94"/>
                  </a:lnTo>
                  <a:lnTo>
                    <a:pt x="167" y="10"/>
                  </a:lnTo>
                  <a:lnTo>
                    <a:pt x="317" y="108"/>
                  </a:lnTo>
                  <a:lnTo>
                    <a:pt x="324" y="98"/>
                  </a:lnTo>
                  <a:lnTo>
                    <a:pt x="167" y="0"/>
                  </a:lnTo>
                  <a:lnTo>
                    <a:pt x="0" y="8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00" name="Freeform 1049099"/>
            <p:cNvSpPr/>
            <p:nvPr/>
          </p:nvSpPr>
          <p:spPr>
            <a:xfrm>
              <a:off x="5901100" y="3288686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7"/>
                  </a:moveTo>
                  <a:lnTo>
                    <a:pt x="317" y="10"/>
                  </a:lnTo>
                  <a:lnTo>
                    <a:pt x="157" y="94"/>
                  </a:lnTo>
                  <a:lnTo>
                    <a:pt x="3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21" y="1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01" name="Freeform 1049100"/>
            <p:cNvSpPr/>
            <p:nvPr/>
          </p:nvSpPr>
          <p:spPr>
            <a:xfrm>
              <a:off x="5927094" y="3229270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8"/>
                  </a:moveTo>
                  <a:lnTo>
                    <a:pt x="317" y="11"/>
                  </a:lnTo>
                  <a:lnTo>
                    <a:pt x="160" y="95"/>
                  </a:lnTo>
                  <a:lnTo>
                    <a:pt x="7" y="0"/>
                  </a:lnTo>
                  <a:lnTo>
                    <a:pt x="0" y="7"/>
                  </a:lnTo>
                  <a:lnTo>
                    <a:pt x="160" y="105"/>
                  </a:lnTo>
                  <a:lnTo>
                    <a:pt x="321" y="1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02" name="Freeform 1049101"/>
            <p:cNvSpPr/>
            <p:nvPr/>
          </p:nvSpPr>
          <p:spPr>
            <a:xfrm>
              <a:off x="5895530" y="2703810"/>
              <a:ext cx="302651" cy="519891"/>
            </a:xfrm>
            <a:custGeom>
              <a:avLst/>
              <a:gdLst/>
              <a:ahLst/>
              <a:cxnLst/>
              <a:rect l="0" t="0" r="r" b="b"/>
              <a:pathLst>
                <a:path w="163" h="280">
                  <a:moveTo>
                    <a:pt x="0" y="280"/>
                  </a:moveTo>
                  <a:lnTo>
                    <a:pt x="6" y="280"/>
                  </a:lnTo>
                  <a:lnTo>
                    <a:pt x="6" y="98"/>
                  </a:lnTo>
                  <a:lnTo>
                    <a:pt x="163" y="7"/>
                  </a:lnTo>
                  <a:lnTo>
                    <a:pt x="160" y="0"/>
                  </a:lnTo>
                  <a:lnTo>
                    <a:pt x="0" y="95"/>
                  </a:lnTo>
                  <a:lnTo>
                    <a:pt x="0" y="28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03" name="Freeform 1049102"/>
            <p:cNvSpPr/>
            <p:nvPr/>
          </p:nvSpPr>
          <p:spPr>
            <a:xfrm>
              <a:off x="4716492" y="2185776"/>
              <a:ext cx="1179038" cy="1037925"/>
            </a:xfrm>
            <a:custGeom>
              <a:avLst/>
              <a:gdLst/>
              <a:ahLst/>
              <a:cxnLst/>
              <a:rect l="0" t="0" r="r" b="b"/>
              <a:pathLst>
                <a:path w="635" h="559">
                  <a:moveTo>
                    <a:pt x="635" y="374"/>
                  </a:moveTo>
                  <a:lnTo>
                    <a:pt x="635" y="374"/>
                  </a:lnTo>
                  <a:lnTo>
                    <a:pt x="478" y="283"/>
                  </a:lnTo>
                  <a:lnTo>
                    <a:pt x="478" y="101"/>
                  </a:lnTo>
                  <a:lnTo>
                    <a:pt x="317" y="7"/>
                  </a:lnTo>
                  <a:lnTo>
                    <a:pt x="157" y="94"/>
                  </a:lnTo>
                  <a:lnTo>
                    <a:pt x="3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17" y="17"/>
                  </a:lnTo>
                  <a:lnTo>
                    <a:pt x="471" y="105"/>
                  </a:lnTo>
                  <a:lnTo>
                    <a:pt x="467" y="286"/>
                  </a:lnTo>
                  <a:lnTo>
                    <a:pt x="624" y="377"/>
                  </a:lnTo>
                  <a:lnTo>
                    <a:pt x="624" y="559"/>
                  </a:lnTo>
                  <a:lnTo>
                    <a:pt x="635" y="559"/>
                  </a:lnTo>
                  <a:lnTo>
                    <a:pt x="635" y="37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04" name="Freeform 1049103"/>
            <p:cNvSpPr/>
            <p:nvPr/>
          </p:nvSpPr>
          <p:spPr>
            <a:xfrm>
              <a:off x="2863454" y="1886839"/>
              <a:ext cx="596018" cy="1024927"/>
            </a:xfrm>
            <a:custGeom>
              <a:avLst/>
              <a:gdLst/>
              <a:ahLst/>
              <a:cxnLst/>
              <a:rect l="0" t="0" r="r" b="b"/>
              <a:pathLst>
                <a:path w="321" h="552">
                  <a:moveTo>
                    <a:pt x="0" y="185"/>
                  </a:moveTo>
                  <a:lnTo>
                    <a:pt x="0" y="185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17" y="552"/>
                  </a:lnTo>
                  <a:lnTo>
                    <a:pt x="321" y="545"/>
                  </a:lnTo>
                  <a:lnTo>
                    <a:pt x="164" y="454"/>
                  </a:lnTo>
                  <a:lnTo>
                    <a:pt x="164" y="273"/>
                  </a:lnTo>
                  <a:lnTo>
                    <a:pt x="7" y="18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5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05" name="Freeform 1049104"/>
            <p:cNvSpPr/>
            <p:nvPr/>
          </p:nvSpPr>
          <p:spPr>
            <a:xfrm>
              <a:off x="4100050" y="2698239"/>
              <a:ext cx="1179038" cy="187533"/>
            </a:xfrm>
            <a:custGeom>
              <a:avLst/>
              <a:gdLst/>
              <a:ahLst/>
              <a:cxnLst/>
              <a:rect l="0" t="0" r="r" b="b"/>
              <a:pathLst>
                <a:path w="635" h="101">
                  <a:moveTo>
                    <a:pt x="475" y="0"/>
                  </a:moveTo>
                  <a:lnTo>
                    <a:pt x="475" y="0"/>
                  </a:lnTo>
                  <a:lnTo>
                    <a:pt x="318" y="91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0" y="91"/>
                  </a:lnTo>
                  <a:lnTo>
                    <a:pt x="4" y="98"/>
                  </a:lnTo>
                  <a:lnTo>
                    <a:pt x="161" y="7"/>
                  </a:lnTo>
                  <a:lnTo>
                    <a:pt x="318" y="101"/>
                  </a:lnTo>
                  <a:lnTo>
                    <a:pt x="475" y="10"/>
                  </a:lnTo>
                  <a:lnTo>
                    <a:pt x="632" y="101"/>
                  </a:lnTo>
                  <a:lnTo>
                    <a:pt x="635" y="94"/>
                  </a:lnTo>
                  <a:lnTo>
                    <a:pt x="475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06" name="Freeform 1049105"/>
            <p:cNvSpPr/>
            <p:nvPr/>
          </p:nvSpPr>
          <p:spPr>
            <a:xfrm>
              <a:off x="3524457" y="2742801"/>
              <a:ext cx="1179038" cy="194960"/>
            </a:xfrm>
            <a:custGeom>
              <a:avLst/>
              <a:gdLst/>
              <a:ahLst/>
              <a:cxnLst/>
              <a:rect l="0" t="0" r="r" b="b"/>
              <a:pathLst>
                <a:path w="635" h="105">
                  <a:moveTo>
                    <a:pt x="474" y="4"/>
                  </a:moveTo>
                  <a:lnTo>
                    <a:pt x="474" y="4"/>
                  </a:lnTo>
                  <a:lnTo>
                    <a:pt x="317" y="91"/>
                  </a:lnTo>
                  <a:lnTo>
                    <a:pt x="160" y="0"/>
                  </a:lnTo>
                  <a:lnTo>
                    <a:pt x="0" y="95"/>
                  </a:lnTo>
                  <a:lnTo>
                    <a:pt x="3" y="102"/>
                  </a:lnTo>
                  <a:lnTo>
                    <a:pt x="160" y="11"/>
                  </a:lnTo>
                  <a:lnTo>
                    <a:pt x="317" y="102"/>
                  </a:lnTo>
                  <a:lnTo>
                    <a:pt x="474" y="14"/>
                  </a:lnTo>
                  <a:lnTo>
                    <a:pt x="631" y="105"/>
                  </a:lnTo>
                  <a:lnTo>
                    <a:pt x="635" y="98"/>
                  </a:lnTo>
                  <a:lnTo>
                    <a:pt x="474" y="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07" name="Freeform 1049106"/>
            <p:cNvSpPr/>
            <p:nvPr/>
          </p:nvSpPr>
          <p:spPr>
            <a:xfrm>
              <a:off x="3465041" y="1168275"/>
              <a:ext cx="596018" cy="187533"/>
            </a:xfrm>
            <a:custGeom>
              <a:avLst/>
              <a:gdLst/>
              <a:ahLst/>
              <a:cxnLst/>
              <a:rect l="0" t="0" r="r" b="b"/>
              <a:pathLst>
                <a:path w="321" h="101">
                  <a:moveTo>
                    <a:pt x="321" y="7"/>
                  </a:moveTo>
                  <a:lnTo>
                    <a:pt x="318" y="0"/>
                  </a:lnTo>
                  <a:lnTo>
                    <a:pt x="161" y="90"/>
                  </a:lnTo>
                  <a:lnTo>
                    <a:pt x="4" y="0"/>
                  </a:lnTo>
                  <a:lnTo>
                    <a:pt x="0" y="7"/>
                  </a:lnTo>
                  <a:lnTo>
                    <a:pt x="161" y="101"/>
                  </a:lnTo>
                  <a:lnTo>
                    <a:pt x="321" y="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08" name="Freeform 1049107"/>
            <p:cNvSpPr/>
            <p:nvPr/>
          </p:nvSpPr>
          <p:spPr>
            <a:xfrm>
              <a:off x="3750981" y="796925"/>
              <a:ext cx="304507" cy="519891"/>
            </a:xfrm>
            <a:custGeom>
              <a:avLst/>
              <a:gdLst/>
              <a:ahLst/>
              <a:cxnLst/>
              <a:rect l="0" t="0" r="r" b="b"/>
              <a:pathLst>
                <a:path w="164" h="280">
                  <a:moveTo>
                    <a:pt x="164" y="0"/>
                  </a:moveTo>
                  <a:lnTo>
                    <a:pt x="157" y="0"/>
                  </a:lnTo>
                  <a:lnTo>
                    <a:pt x="157" y="182"/>
                  </a:lnTo>
                  <a:lnTo>
                    <a:pt x="0" y="273"/>
                  </a:lnTo>
                  <a:lnTo>
                    <a:pt x="3" y="280"/>
                  </a:lnTo>
                  <a:lnTo>
                    <a:pt x="164" y="189"/>
                  </a:lnTo>
                  <a:lnTo>
                    <a:pt x="16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09" name="Freeform 1049108"/>
            <p:cNvSpPr/>
            <p:nvPr/>
          </p:nvSpPr>
          <p:spPr>
            <a:xfrm>
              <a:off x="3167961" y="843344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4" y="0"/>
                  </a:moveTo>
                  <a:lnTo>
                    <a:pt x="157" y="0"/>
                  </a:lnTo>
                  <a:lnTo>
                    <a:pt x="157" y="182"/>
                  </a:lnTo>
                  <a:lnTo>
                    <a:pt x="0" y="272"/>
                  </a:lnTo>
                  <a:lnTo>
                    <a:pt x="3" y="279"/>
                  </a:lnTo>
                  <a:lnTo>
                    <a:pt x="164" y="185"/>
                  </a:lnTo>
                  <a:lnTo>
                    <a:pt x="167" y="185"/>
                  </a:lnTo>
                  <a:lnTo>
                    <a:pt x="16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10" name="Freeform 1049109"/>
            <p:cNvSpPr/>
            <p:nvPr/>
          </p:nvSpPr>
          <p:spPr>
            <a:xfrm>
              <a:off x="2869024" y="848914"/>
              <a:ext cx="596018" cy="1019357"/>
            </a:xfrm>
            <a:custGeom>
              <a:avLst/>
              <a:gdLst/>
              <a:ahLst/>
              <a:cxnLst/>
              <a:rect l="0" t="0" r="r" b="b"/>
              <a:pathLst>
                <a:path w="321" h="549">
                  <a:moveTo>
                    <a:pt x="0" y="185"/>
                  </a:moveTo>
                  <a:lnTo>
                    <a:pt x="0" y="185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18" y="549"/>
                  </a:lnTo>
                  <a:lnTo>
                    <a:pt x="321" y="542"/>
                  </a:lnTo>
                  <a:lnTo>
                    <a:pt x="168" y="451"/>
                  </a:lnTo>
                  <a:lnTo>
                    <a:pt x="168" y="269"/>
                  </a:lnTo>
                  <a:lnTo>
                    <a:pt x="11" y="18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85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11" name="Freeform 1049110"/>
            <p:cNvSpPr/>
            <p:nvPr/>
          </p:nvSpPr>
          <p:spPr>
            <a:xfrm>
              <a:off x="5895530" y="2172779"/>
              <a:ext cx="310078" cy="512464"/>
            </a:xfrm>
            <a:custGeom>
              <a:avLst/>
              <a:gdLst/>
              <a:ahLst/>
              <a:cxnLst/>
              <a:rect l="0" t="0" r="r" b="b"/>
              <a:pathLst>
                <a:path w="167" h="276">
                  <a:moveTo>
                    <a:pt x="3" y="0"/>
                  </a:moveTo>
                  <a:lnTo>
                    <a:pt x="0" y="7"/>
                  </a:lnTo>
                  <a:lnTo>
                    <a:pt x="156" y="94"/>
                  </a:lnTo>
                  <a:lnTo>
                    <a:pt x="156" y="276"/>
                  </a:lnTo>
                  <a:lnTo>
                    <a:pt x="167" y="276"/>
                  </a:lnTo>
                  <a:lnTo>
                    <a:pt x="163" y="91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12" name="Freeform 1049111"/>
            <p:cNvSpPr/>
            <p:nvPr/>
          </p:nvSpPr>
          <p:spPr>
            <a:xfrm>
              <a:off x="6224175" y="1608326"/>
              <a:ext cx="596018" cy="187533"/>
            </a:xfrm>
            <a:custGeom>
              <a:avLst/>
              <a:gdLst/>
              <a:ahLst/>
              <a:cxnLst/>
              <a:rect l="0" t="0" r="r" b="b"/>
              <a:pathLst>
                <a:path w="321" h="101">
                  <a:moveTo>
                    <a:pt x="321" y="11"/>
                  </a:moveTo>
                  <a:lnTo>
                    <a:pt x="318" y="0"/>
                  </a:lnTo>
                  <a:lnTo>
                    <a:pt x="161" y="91"/>
                  </a:lnTo>
                  <a:lnTo>
                    <a:pt x="4" y="0"/>
                  </a:lnTo>
                  <a:lnTo>
                    <a:pt x="0" y="11"/>
                  </a:lnTo>
                  <a:lnTo>
                    <a:pt x="161" y="101"/>
                  </a:lnTo>
                  <a:lnTo>
                    <a:pt x="321" y="1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13" name="Freeform 1049112"/>
            <p:cNvSpPr/>
            <p:nvPr/>
          </p:nvSpPr>
          <p:spPr>
            <a:xfrm>
              <a:off x="5615160" y="1303819"/>
              <a:ext cx="894954" cy="1024927"/>
            </a:xfrm>
            <a:custGeom>
              <a:avLst/>
              <a:gdLst/>
              <a:ahLst/>
              <a:cxnLst/>
              <a:rect l="0" t="0" r="r" b="b"/>
              <a:pathLst>
                <a:path w="482" h="552">
                  <a:moveTo>
                    <a:pt x="321" y="189"/>
                  </a:moveTo>
                  <a:lnTo>
                    <a:pt x="478" y="279"/>
                  </a:lnTo>
                  <a:lnTo>
                    <a:pt x="482" y="272"/>
                  </a:lnTo>
                  <a:lnTo>
                    <a:pt x="321" y="178"/>
                  </a:lnTo>
                  <a:lnTo>
                    <a:pt x="164" y="269"/>
                  </a:lnTo>
                  <a:lnTo>
                    <a:pt x="11" y="18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157" y="276"/>
                  </a:lnTo>
                  <a:lnTo>
                    <a:pt x="157" y="457"/>
                  </a:lnTo>
                  <a:lnTo>
                    <a:pt x="321" y="552"/>
                  </a:lnTo>
                  <a:lnTo>
                    <a:pt x="325" y="545"/>
                  </a:lnTo>
                  <a:lnTo>
                    <a:pt x="168" y="454"/>
                  </a:lnTo>
                  <a:lnTo>
                    <a:pt x="168" y="279"/>
                  </a:lnTo>
                  <a:lnTo>
                    <a:pt x="321" y="18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14" name="Freeform 1049113"/>
            <p:cNvSpPr/>
            <p:nvPr/>
          </p:nvSpPr>
          <p:spPr>
            <a:xfrm>
              <a:off x="6231602" y="2373308"/>
              <a:ext cx="893098" cy="1019357"/>
            </a:xfrm>
            <a:custGeom>
              <a:avLst/>
              <a:gdLst/>
              <a:ahLst/>
              <a:cxnLst/>
              <a:rect l="0" t="0" r="r" b="b"/>
              <a:pathLst>
                <a:path w="481" h="549">
                  <a:moveTo>
                    <a:pt x="321" y="189"/>
                  </a:moveTo>
                  <a:lnTo>
                    <a:pt x="478" y="280"/>
                  </a:lnTo>
                  <a:lnTo>
                    <a:pt x="481" y="273"/>
                  </a:lnTo>
                  <a:lnTo>
                    <a:pt x="321" y="178"/>
                  </a:lnTo>
                  <a:lnTo>
                    <a:pt x="164" y="269"/>
                  </a:lnTo>
                  <a:lnTo>
                    <a:pt x="10" y="178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21" y="549"/>
                  </a:lnTo>
                  <a:lnTo>
                    <a:pt x="324" y="542"/>
                  </a:lnTo>
                  <a:lnTo>
                    <a:pt x="167" y="451"/>
                  </a:lnTo>
                  <a:lnTo>
                    <a:pt x="167" y="276"/>
                  </a:lnTo>
                  <a:lnTo>
                    <a:pt x="321" y="18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15" name="Freeform 1049114"/>
            <p:cNvSpPr/>
            <p:nvPr/>
          </p:nvSpPr>
          <p:spPr>
            <a:xfrm>
              <a:off x="3899521" y="1290821"/>
              <a:ext cx="343500" cy="401058"/>
            </a:xfrm>
            <a:custGeom>
              <a:avLst/>
              <a:gdLst/>
              <a:ahLst/>
              <a:cxnLst/>
              <a:rect l="0" t="0" r="r" b="b"/>
              <a:pathLst>
                <a:path w="185" h="216">
                  <a:moveTo>
                    <a:pt x="185" y="161"/>
                  </a:moveTo>
                  <a:lnTo>
                    <a:pt x="91" y="216"/>
                  </a:lnTo>
                  <a:lnTo>
                    <a:pt x="0" y="161"/>
                  </a:lnTo>
                  <a:lnTo>
                    <a:pt x="0" y="52"/>
                  </a:lnTo>
                  <a:lnTo>
                    <a:pt x="91" y="0"/>
                  </a:lnTo>
                  <a:lnTo>
                    <a:pt x="185" y="52"/>
                  </a:lnTo>
                  <a:lnTo>
                    <a:pt x="185" y="16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16" name="Freeform 1049115"/>
            <p:cNvSpPr/>
            <p:nvPr/>
          </p:nvSpPr>
          <p:spPr>
            <a:xfrm>
              <a:off x="3893952" y="2315748"/>
              <a:ext cx="414056" cy="479042"/>
            </a:xfrm>
            <a:custGeom>
              <a:avLst/>
              <a:gdLst/>
              <a:ahLst/>
              <a:cxnLst/>
              <a:rect l="0" t="0" r="r" b="b"/>
              <a:pathLst>
                <a:path w="223" h="258">
                  <a:moveTo>
                    <a:pt x="223" y="195"/>
                  </a:moveTo>
                  <a:lnTo>
                    <a:pt x="111" y="258"/>
                  </a:lnTo>
                  <a:lnTo>
                    <a:pt x="0" y="195"/>
                  </a:lnTo>
                  <a:lnTo>
                    <a:pt x="0" y="66"/>
                  </a:lnTo>
                  <a:lnTo>
                    <a:pt x="111" y="0"/>
                  </a:lnTo>
                  <a:lnTo>
                    <a:pt x="223" y="66"/>
                  </a:lnTo>
                  <a:lnTo>
                    <a:pt x="223" y="195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17" name="Freeform 1049116"/>
            <p:cNvSpPr/>
            <p:nvPr/>
          </p:nvSpPr>
          <p:spPr>
            <a:xfrm>
              <a:off x="4839038" y="1847847"/>
              <a:ext cx="343500" cy="402916"/>
            </a:xfrm>
            <a:custGeom>
              <a:avLst/>
              <a:gdLst/>
              <a:ahLst/>
              <a:cxnLst/>
              <a:rect l="0" t="0" r="r" b="b"/>
              <a:pathLst>
                <a:path w="185" h="217">
                  <a:moveTo>
                    <a:pt x="185" y="161"/>
                  </a:moveTo>
                  <a:lnTo>
                    <a:pt x="91" y="217"/>
                  </a:lnTo>
                  <a:lnTo>
                    <a:pt x="0" y="161"/>
                  </a:lnTo>
                  <a:lnTo>
                    <a:pt x="0" y="53"/>
                  </a:lnTo>
                  <a:lnTo>
                    <a:pt x="91" y="0"/>
                  </a:lnTo>
                  <a:lnTo>
                    <a:pt x="185" y="53"/>
                  </a:lnTo>
                  <a:lnTo>
                    <a:pt x="185" y="16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18" name="Freeform 1049117"/>
            <p:cNvSpPr/>
            <p:nvPr/>
          </p:nvSpPr>
          <p:spPr>
            <a:xfrm>
              <a:off x="5628158" y="2230338"/>
              <a:ext cx="538458" cy="623869"/>
            </a:xfrm>
            <a:custGeom>
              <a:avLst/>
              <a:gdLst/>
              <a:ahLst/>
              <a:cxnLst/>
              <a:rect l="0" t="0" r="r" b="b"/>
              <a:pathLst>
                <a:path w="290" h="336">
                  <a:moveTo>
                    <a:pt x="290" y="252"/>
                  </a:moveTo>
                  <a:lnTo>
                    <a:pt x="144" y="336"/>
                  </a:lnTo>
                  <a:lnTo>
                    <a:pt x="0" y="252"/>
                  </a:lnTo>
                  <a:lnTo>
                    <a:pt x="0" y="84"/>
                  </a:lnTo>
                  <a:lnTo>
                    <a:pt x="144" y="0"/>
                  </a:lnTo>
                  <a:lnTo>
                    <a:pt x="290" y="84"/>
                  </a:lnTo>
                  <a:lnTo>
                    <a:pt x="290" y="252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19" name="Freeform 1049118"/>
            <p:cNvSpPr/>
            <p:nvPr/>
          </p:nvSpPr>
          <p:spPr>
            <a:xfrm>
              <a:off x="2597939" y="2289754"/>
              <a:ext cx="536602" cy="629440"/>
            </a:xfrm>
            <a:custGeom>
              <a:avLst/>
              <a:gdLst/>
              <a:ahLst/>
              <a:cxnLst/>
              <a:rect l="0" t="0" r="r" b="b"/>
              <a:pathLst>
                <a:path w="289" h="339">
                  <a:moveTo>
                    <a:pt x="289" y="251"/>
                  </a:moveTo>
                  <a:lnTo>
                    <a:pt x="143" y="339"/>
                  </a:lnTo>
                  <a:lnTo>
                    <a:pt x="0" y="251"/>
                  </a:lnTo>
                  <a:lnTo>
                    <a:pt x="0" y="84"/>
                  </a:lnTo>
                  <a:lnTo>
                    <a:pt x="143" y="0"/>
                  </a:lnTo>
                  <a:lnTo>
                    <a:pt x="289" y="84"/>
                  </a:lnTo>
                  <a:lnTo>
                    <a:pt x="289" y="25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20" name="Freeform 1049119"/>
            <p:cNvSpPr/>
            <p:nvPr/>
          </p:nvSpPr>
          <p:spPr>
            <a:xfrm>
              <a:off x="-252176" y="3379668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7" y="0"/>
                  </a:moveTo>
                  <a:lnTo>
                    <a:pt x="157" y="0"/>
                  </a:lnTo>
                  <a:lnTo>
                    <a:pt x="157" y="181"/>
                  </a:lnTo>
                  <a:lnTo>
                    <a:pt x="0" y="272"/>
                  </a:lnTo>
                  <a:lnTo>
                    <a:pt x="7" y="279"/>
                  </a:lnTo>
                  <a:lnTo>
                    <a:pt x="167" y="188"/>
                  </a:lnTo>
                  <a:lnTo>
                    <a:pt x="167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21" name="Freeform 1049120"/>
            <p:cNvSpPr/>
            <p:nvPr/>
          </p:nvSpPr>
          <p:spPr>
            <a:xfrm>
              <a:off x="26336" y="2328746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0" y="279"/>
                  </a:moveTo>
                  <a:lnTo>
                    <a:pt x="167" y="272"/>
                  </a:lnTo>
                  <a:lnTo>
                    <a:pt x="10" y="18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22" name="Freeform 1049121"/>
            <p:cNvSpPr/>
            <p:nvPr/>
          </p:nvSpPr>
          <p:spPr>
            <a:xfrm>
              <a:off x="31907" y="2651821"/>
              <a:ext cx="311934" cy="519891"/>
            </a:xfrm>
            <a:custGeom>
              <a:avLst/>
              <a:gdLst/>
              <a:ahLst/>
              <a:cxnLst/>
              <a:rect l="0" t="0" r="r" b="b"/>
              <a:pathLst>
                <a:path w="168" h="280">
                  <a:moveTo>
                    <a:pt x="4" y="0"/>
                  </a:moveTo>
                  <a:lnTo>
                    <a:pt x="0" y="7"/>
                  </a:lnTo>
                  <a:lnTo>
                    <a:pt x="157" y="98"/>
                  </a:lnTo>
                  <a:lnTo>
                    <a:pt x="161" y="280"/>
                  </a:lnTo>
                  <a:lnTo>
                    <a:pt x="168" y="280"/>
                  </a:lnTo>
                  <a:lnTo>
                    <a:pt x="168" y="91"/>
                  </a:lnTo>
                  <a:lnTo>
                    <a:pt x="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23" name="Freeform 1049122"/>
            <p:cNvSpPr/>
            <p:nvPr/>
          </p:nvSpPr>
          <p:spPr>
            <a:xfrm>
              <a:off x="323417" y="2664818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0" y="84"/>
                  </a:moveTo>
                  <a:lnTo>
                    <a:pt x="4" y="95"/>
                  </a:lnTo>
                  <a:lnTo>
                    <a:pt x="164" y="7"/>
                  </a:lnTo>
                  <a:lnTo>
                    <a:pt x="318" y="105"/>
                  </a:lnTo>
                  <a:lnTo>
                    <a:pt x="321" y="98"/>
                  </a:lnTo>
                  <a:lnTo>
                    <a:pt x="164" y="0"/>
                  </a:lnTo>
                  <a:lnTo>
                    <a:pt x="0" y="8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24" name="Freeform 1049123"/>
            <p:cNvSpPr/>
            <p:nvPr/>
          </p:nvSpPr>
          <p:spPr>
            <a:xfrm>
              <a:off x="622354" y="2703810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8"/>
                  </a:moveTo>
                  <a:lnTo>
                    <a:pt x="317" y="11"/>
                  </a:lnTo>
                  <a:lnTo>
                    <a:pt x="157" y="95"/>
                  </a:lnTo>
                  <a:lnTo>
                    <a:pt x="3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21" y="1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25" name="Freeform 1049124"/>
            <p:cNvSpPr/>
            <p:nvPr/>
          </p:nvSpPr>
          <p:spPr>
            <a:xfrm>
              <a:off x="614927" y="2120790"/>
              <a:ext cx="304507" cy="518034"/>
            </a:xfrm>
            <a:custGeom>
              <a:avLst/>
              <a:gdLst/>
              <a:ahLst/>
              <a:cxnLst/>
              <a:rect l="0" t="0" r="r" b="b"/>
              <a:pathLst>
                <a:path w="164" h="279">
                  <a:moveTo>
                    <a:pt x="0" y="279"/>
                  </a:moveTo>
                  <a:lnTo>
                    <a:pt x="7" y="279"/>
                  </a:lnTo>
                  <a:lnTo>
                    <a:pt x="7" y="98"/>
                  </a:lnTo>
                  <a:lnTo>
                    <a:pt x="164" y="7"/>
                  </a:lnTo>
                  <a:lnTo>
                    <a:pt x="161" y="0"/>
                  </a:lnTo>
                  <a:lnTo>
                    <a:pt x="0" y="94"/>
                  </a:lnTo>
                  <a:lnTo>
                    <a:pt x="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26" name="Freeform 1049125"/>
            <p:cNvSpPr/>
            <p:nvPr/>
          </p:nvSpPr>
          <p:spPr>
            <a:xfrm>
              <a:off x="18909" y="1615753"/>
              <a:ext cx="596018" cy="1023071"/>
            </a:xfrm>
            <a:custGeom>
              <a:avLst/>
              <a:gdLst/>
              <a:ahLst/>
              <a:cxnLst/>
              <a:rect l="0" t="0" r="r" b="b"/>
              <a:pathLst>
                <a:path w="321" h="551">
                  <a:moveTo>
                    <a:pt x="321" y="366"/>
                  </a:moveTo>
                  <a:lnTo>
                    <a:pt x="321" y="366"/>
                  </a:lnTo>
                  <a:lnTo>
                    <a:pt x="164" y="276"/>
                  </a:lnTo>
                  <a:lnTo>
                    <a:pt x="164" y="94"/>
                  </a:lnTo>
                  <a:lnTo>
                    <a:pt x="4" y="0"/>
                  </a:lnTo>
                  <a:lnTo>
                    <a:pt x="0" y="7"/>
                  </a:lnTo>
                  <a:lnTo>
                    <a:pt x="157" y="97"/>
                  </a:lnTo>
                  <a:lnTo>
                    <a:pt x="157" y="279"/>
                  </a:lnTo>
                  <a:lnTo>
                    <a:pt x="314" y="370"/>
                  </a:lnTo>
                  <a:lnTo>
                    <a:pt x="311" y="551"/>
                  </a:lnTo>
                  <a:lnTo>
                    <a:pt x="321" y="551"/>
                  </a:lnTo>
                  <a:lnTo>
                    <a:pt x="321" y="366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27" name="Freeform 1049126"/>
            <p:cNvSpPr/>
            <p:nvPr/>
          </p:nvSpPr>
          <p:spPr>
            <a:xfrm>
              <a:off x="1236939" y="3372241"/>
              <a:ext cx="311934" cy="519891"/>
            </a:xfrm>
            <a:custGeom>
              <a:avLst/>
              <a:gdLst/>
              <a:ahLst/>
              <a:cxnLst/>
              <a:rect l="0" t="0" r="r" b="b"/>
              <a:pathLst>
                <a:path w="168" h="280">
                  <a:moveTo>
                    <a:pt x="161" y="280"/>
                  </a:moveTo>
                  <a:lnTo>
                    <a:pt x="168" y="273"/>
                  </a:lnTo>
                  <a:lnTo>
                    <a:pt x="11" y="18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161" y="28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28" name="Freeform 1049127"/>
            <p:cNvSpPr/>
            <p:nvPr/>
          </p:nvSpPr>
          <p:spPr>
            <a:xfrm>
              <a:off x="1244366" y="3697172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3" y="0"/>
                  </a:moveTo>
                  <a:lnTo>
                    <a:pt x="0" y="10"/>
                  </a:lnTo>
                  <a:lnTo>
                    <a:pt x="157" y="98"/>
                  </a:lnTo>
                  <a:lnTo>
                    <a:pt x="160" y="279"/>
                  </a:lnTo>
                  <a:lnTo>
                    <a:pt x="167" y="279"/>
                  </a:lnTo>
                  <a:lnTo>
                    <a:pt x="167" y="94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29" name="Freeform 1049128"/>
            <p:cNvSpPr/>
            <p:nvPr/>
          </p:nvSpPr>
          <p:spPr>
            <a:xfrm>
              <a:off x="1535876" y="3710169"/>
              <a:ext cx="596018" cy="200529"/>
            </a:xfrm>
            <a:custGeom>
              <a:avLst/>
              <a:gdLst/>
              <a:ahLst/>
              <a:cxnLst/>
              <a:rect l="0" t="0" r="r" b="b"/>
              <a:pathLst>
                <a:path w="321" h="108">
                  <a:moveTo>
                    <a:pt x="0" y="87"/>
                  </a:moveTo>
                  <a:lnTo>
                    <a:pt x="3" y="94"/>
                  </a:lnTo>
                  <a:lnTo>
                    <a:pt x="164" y="10"/>
                  </a:lnTo>
                  <a:lnTo>
                    <a:pt x="317" y="108"/>
                  </a:lnTo>
                  <a:lnTo>
                    <a:pt x="321" y="98"/>
                  </a:lnTo>
                  <a:lnTo>
                    <a:pt x="164" y="0"/>
                  </a:lnTo>
                  <a:lnTo>
                    <a:pt x="0" y="8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30" name="Freeform 1049129"/>
            <p:cNvSpPr/>
            <p:nvPr/>
          </p:nvSpPr>
          <p:spPr>
            <a:xfrm>
              <a:off x="1832957" y="3749161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7"/>
                  </a:moveTo>
                  <a:lnTo>
                    <a:pt x="318" y="10"/>
                  </a:lnTo>
                  <a:lnTo>
                    <a:pt x="157" y="94"/>
                  </a:lnTo>
                  <a:lnTo>
                    <a:pt x="4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21" y="1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31" name="Freeform 1049130"/>
            <p:cNvSpPr/>
            <p:nvPr/>
          </p:nvSpPr>
          <p:spPr>
            <a:xfrm>
              <a:off x="1866378" y="3689745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8"/>
                  </a:moveTo>
                  <a:lnTo>
                    <a:pt x="317" y="7"/>
                  </a:lnTo>
                  <a:lnTo>
                    <a:pt x="157" y="95"/>
                  </a:lnTo>
                  <a:lnTo>
                    <a:pt x="3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21" y="1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32" name="Freeform 1049131"/>
            <p:cNvSpPr/>
            <p:nvPr/>
          </p:nvSpPr>
          <p:spPr>
            <a:xfrm>
              <a:off x="1827386" y="3164284"/>
              <a:ext cx="310078" cy="519891"/>
            </a:xfrm>
            <a:custGeom>
              <a:avLst/>
              <a:gdLst/>
              <a:ahLst/>
              <a:cxnLst/>
              <a:rect l="0" t="0" r="r" b="b"/>
              <a:pathLst>
                <a:path w="167" h="280">
                  <a:moveTo>
                    <a:pt x="0" y="280"/>
                  </a:moveTo>
                  <a:lnTo>
                    <a:pt x="10" y="280"/>
                  </a:lnTo>
                  <a:lnTo>
                    <a:pt x="10" y="98"/>
                  </a:lnTo>
                  <a:lnTo>
                    <a:pt x="167" y="7"/>
                  </a:lnTo>
                  <a:lnTo>
                    <a:pt x="160" y="0"/>
                  </a:lnTo>
                  <a:lnTo>
                    <a:pt x="0" y="95"/>
                  </a:lnTo>
                  <a:lnTo>
                    <a:pt x="0" y="28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33" name="Freeform 1049132"/>
            <p:cNvSpPr/>
            <p:nvPr/>
          </p:nvSpPr>
          <p:spPr>
            <a:xfrm>
              <a:off x="648349" y="2638823"/>
              <a:ext cx="1179038" cy="1045352"/>
            </a:xfrm>
            <a:custGeom>
              <a:avLst/>
              <a:gdLst/>
              <a:ahLst/>
              <a:cxnLst/>
              <a:rect l="0" t="0" r="r" b="b"/>
              <a:pathLst>
                <a:path w="635" h="563">
                  <a:moveTo>
                    <a:pt x="635" y="378"/>
                  </a:moveTo>
                  <a:lnTo>
                    <a:pt x="635" y="378"/>
                  </a:lnTo>
                  <a:lnTo>
                    <a:pt x="478" y="287"/>
                  </a:lnTo>
                  <a:lnTo>
                    <a:pt x="481" y="105"/>
                  </a:lnTo>
                  <a:lnTo>
                    <a:pt x="321" y="11"/>
                  </a:lnTo>
                  <a:lnTo>
                    <a:pt x="160" y="98"/>
                  </a:lnTo>
                  <a:lnTo>
                    <a:pt x="7" y="0"/>
                  </a:lnTo>
                  <a:lnTo>
                    <a:pt x="0" y="11"/>
                  </a:lnTo>
                  <a:lnTo>
                    <a:pt x="160" y="109"/>
                  </a:lnTo>
                  <a:lnTo>
                    <a:pt x="317" y="21"/>
                  </a:lnTo>
                  <a:lnTo>
                    <a:pt x="471" y="109"/>
                  </a:lnTo>
                  <a:lnTo>
                    <a:pt x="471" y="290"/>
                  </a:lnTo>
                  <a:lnTo>
                    <a:pt x="628" y="381"/>
                  </a:lnTo>
                  <a:lnTo>
                    <a:pt x="628" y="563"/>
                  </a:lnTo>
                  <a:lnTo>
                    <a:pt x="635" y="563"/>
                  </a:lnTo>
                  <a:lnTo>
                    <a:pt x="635" y="37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34" name="Freeform 1049133"/>
            <p:cNvSpPr/>
            <p:nvPr/>
          </p:nvSpPr>
          <p:spPr>
            <a:xfrm>
              <a:off x="39334" y="3151287"/>
              <a:ext cx="1179038" cy="194960"/>
            </a:xfrm>
            <a:custGeom>
              <a:avLst/>
              <a:gdLst/>
              <a:ahLst/>
              <a:cxnLst/>
              <a:rect l="0" t="0" r="r" b="b"/>
              <a:pathLst>
                <a:path w="635" h="105">
                  <a:moveTo>
                    <a:pt x="474" y="4"/>
                  </a:moveTo>
                  <a:lnTo>
                    <a:pt x="474" y="4"/>
                  </a:lnTo>
                  <a:lnTo>
                    <a:pt x="317" y="95"/>
                  </a:lnTo>
                  <a:lnTo>
                    <a:pt x="160" y="0"/>
                  </a:lnTo>
                  <a:lnTo>
                    <a:pt x="0" y="95"/>
                  </a:lnTo>
                  <a:lnTo>
                    <a:pt x="3" y="102"/>
                  </a:lnTo>
                  <a:lnTo>
                    <a:pt x="160" y="11"/>
                  </a:lnTo>
                  <a:lnTo>
                    <a:pt x="317" y="105"/>
                  </a:lnTo>
                  <a:lnTo>
                    <a:pt x="474" y="14"/>
                  </a:lnTo>
                  <a:lnTo>
                    <a:pt x="628" y="105"/>
                  </a:lnTo>
                  <a:lnTo>
                    <a:pt x="635" y="98"/>
                  </a:lnTo>
                  <a:lnTo>
                    <a:pt x="474" y="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35" name="Freeform 1049134"/>
            <p:cNvSpPr/>
            <p:nvPr/>
          </p:nvSpPr>
          <p:spPr>
            <a:xfrm>
              <a:off x="-543686" y="3203276"/>
              <a:ext cx="1179038" cy="194960"/>
            </a:xfrm>
            <a:custGeom>
              <a:avLst/>
              <a:gdLst/>
              <a:ahLst/>
              <a:cxnLst/>
              <a:rect l="0" t="0" r="r" b="b"/>
              <a:pathLst>
                <a:path w="635" h="105">
                  <a:moveTo>
                    <a:pt x="474" y="4"/>
                  </a:moveTo>
                  <a:lnTo>
                    <a:pt x="474" y="4"/>
                  </a:lnTo>
                  <a:lnTo>
                    <a:pt x="317" y="91"/>
                  </a:lnTo>
                  <a:lnTo>
                    <a:pt x="164" y="0"/>
                  </a:lnTo>
                  <a:lnTo>
                    <a:pt x="0" y="95"/>
                  </a:lnTo>
                  <a:lnTo>
                    <a:pt x="7" y="102"/>
                  </a:lnTo>
                  <a:lnTo>
                    <a:pt x="164" y="11"/>
                  </a:lnTo>
                  <a:lnTo>
                    <a:pt x="317" y="102"/>
                  </a:lnTo>
                  <a:lnTo>
                    <a:pt x="474" y="14"/>
                  </a:lnTo>
                  <a:lnTo>
                    <a:pt x="631" y="105"/>
                  </a:lnTo>
                  <a:lnTo>
                    <a:pt x="635" y="98"/>
                  </a:lnTo>
                  <a:lnTo>
                    <a:pt x="474" y="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36" name="Freeform 1049135"/>
            <p:cNvSpPr/>
            <p:nvPr/>
          </p:nvSpPr>
          <p:spPr>
            <a:xfrm>
              <a:off x="1827386" y="2633253"/>
              <a:ext cx="310078" cy="512464"/>
            </a:xfrm>
            <a:custGeom>
              <a:avLst/>
              <a:gdLst/>
              <a:ahLst/>
              <a:cxnLst/>
              <a:rect l="0" t="0" r="r" b="b"/>
              <a:pathLst>
                <a:path w="167" h="276">
                  <a:moveTo>
                    <a:pt x="3" y="0"/>
                  </a:moveTo>
                  <a:lnTo>
                    <a:pt x="0" y="7"/>
                  </a:lnTo>
                  <a:lnTo>
                    <a:pt x="157" y="94"/>
                  </a:lnTo>
                  <a:lnTo>
                    <a:pt x="160" y="276"/>
                  </a:lnTo>
                  <a:lnTo>
                    <a:pt x="167" y="276"/>
                  </a:lnTo>
                  <a:lnTo>
                    <a:pt x="167" y="91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37" name="Freeform 1049136"/>
            <p:cNvSpPr/>
            <p:nvPr/>
          </p:nvSpPr>
          <p:spPr>
            <a:xfrm>
              <a:off x="2157888" y="2068801"/>
              <a:ext cx="596018" cy="187533"/>
            </a:xfrm>
            <a:custGeom>
              <a:avLst/>
              <a:gdLst/>
              <a:ahLst/>
              <a:cxnLst/>
              <a:rect l="0" t="0" r="r" b="b"/>
              <a:pathLst>
                <a:path w="321" h="101">
                  <a:moveTo>
                    <a:pt x="321" y="11"/>
                  </a:moveTo>
                  <a:lnTo>
                    <a:pt x="317" y="0"/>
                  </a:lnTo>
                  <a:lnTo>
                    <a:pt x="160" y="91"/>
                  </a:lnTo>
                  <a:lnTo>
                    <a:pt x="3" y="0"/>
                  </a:lnTo>
                  <a:lnTo>
                    <a:pt x="0" y="11"/>
                  </a:lnTo>
                  <a:lnTo>
                    <a:pt x="160" y="101"/>
                  </a:lnTo>
                  <a:lnTo>
                    <a:pt x="321" y="1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38" name="Freeform 1049137"/>
            <p:cNvSpPr/>
            <p:nvPr/>
          </p:nvSpPr>
          <p:spPr>
            <a:xfrm>
              <a:off x="1554444" y="1764293"/>
              <a:ext cx="887527" cy="1024927"/>
            </a:xfrm>
            <a:custGeom>
              <a:avLst/>
              <a:gdLst/>
              <a:ahLst/>
              <a:cxnLst/>
              <a:rect l="0" t="0" r="r" b="b"/>
              <a:pathLst>
                <a:path w="478" h="552">
                  <a:moveTo>
                    <a:pt x="318" y="189"/>
                  </a:moveTo>
                  <a:lnTo>
                    <a:pt x="475" y="279"/>
                  </a:lnTo>
                  <a:lnTo>
                    <a:pt x="478" y="272"/>
                  </a:lnTo>
                  <a:lnTo>
                    <a:pt x="318" y="178"/>
                  </a:lnTo>
                  <a:lnTo>
                    <a:pt x="161" y="269"/>
                  </a:lnTo>
                  <a:lnTo>
                    <a:pt x="7" y="18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157" y="276"/>
                  </a:lnTo>
                  <a:lnTo>
                    <a:pt x="157" y="457"/>
                  </a:lnTo>
                  <a:lnTo>
                    <a:pt x="318" y="552"/>
                  </a:lnTo>
                  <a:lnTo>
                    <a:pt x="321" y="545"/>
                  </a:lnTo>
                  <a:lnTo>
                    <a:pt x="164" y="454"/>
                  </a:lnTo>
                  <a:lnTo>
                    <a:pt x="164" y="279"/>
                  </a:lnTo>
                  <a:lnTo>
                    <a:pt x="318" y="18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39" name="Freeform 1049138"/>
            <p:cNvSpPr/>
            <p:nvPr/>
          </p:nvSpPr>
          <p:spPr>
            <a:xfrm>
              <a:off x="2170886" y="2833783"/>
              <a:ext cx="885671" cy="1019357"/>
            </a:xfrm>
            <a:custGeom>
              <a:avLst/>
              <a:gdLst/>
              <a:ahLst/>
              <a:cxnLst/>
              <a:rect l="0" t="0" r="r" b="b"/>
              <a:pathLst>
                <a:path w="477" h="549">
                  <a:moveTo>
                    <a:pt x="317" y="189"/>
                  </a:moveTo>
                  <a:lnTo>
                    <a:pt x="474" y="280"/>
                  </a:lnTo>
                  <a:lnTo>
                    <a:pt x="477" y="269"/>
                  </a:lnTo>
                  <a:lnTo>
                    <a:pt x="317" y="178"/>
                  </a:lnTo>
                  <a:lnTo>
                    <a:pt x="160" y="269"/>
                  </a:lnTo>
                  <a:lnTo>
                    <a:pt x="7" y="178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17" y="549"/>
                  </a:lnTo>
                  <a:lnTo>
                    <a:pt x="321" y="542"/>
                  </a:lnTo>
                  <a:lnTo>
                    <a:pt x="164" y="451"/>
                  </a:lnTo>
                  <a:lnTo>
                    <a:pt x="164" y="276"/>
                  </a:lnTo>
                  <a:lnTo>
                    <a:pt x="317" y="18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40" name="Freeform 1049139"/>
            <p:cNvSpPr/>
            <p:nvPr/>
          </p:nvSpPr>
          <p:spPr>
            <a:xfrm>
              <a:off x="-168622" y="1751296"/>
              <a:ext cx="343500" cy="401058"/>
            </a:xfrm>
            <a:custGeom>
              <a:avLst/>
              <a:gdLst/>
              <a:ahLst/>
              <a:cxnLst/>
              <a:rect l="0" t="0" r="r" b="b"/>
              <a:pathLst>
                <a:path w="185" h="216">
                  <a:moveTo>
                    <a:pt x="185" y="161"/>
                  </a:moveTo>
                  <a:lnTo>
                    <a:pt x="94" y="216"/>
                  </a:lnTo>
                  <a:lnTo>
                    <a:pt x="0" y="161"/>
                  </a:lnTo>
                  <a:lnTo>
                    <a:pt x="0" y="52"/>
                  </a:lnTo>
                  <a:lnTo>
                    <a:pt x="94" y="0"/>
                  </a:lnTo>
                  <a:lnTo>
                    <a:pt x="185" y="52"/>
                  </a:lnTo>
                  <a:lnTo>
                    <a:pt x="185" y="16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41" name="Freeform 1049140"/>
            <p:cNvSpPr/>
            <p:nvPr/>
          </p:nvSpPr>
          <p:spPr>
            <a:xfrm>
              <a:off x="-168622" y="2776223"/>
              <a:ext cx="414056" cy="479042"/>
            </a:xfrm>
            <a:custGeom>
              <a:avLst/>
              <a:gdLst/>
              <a:ahLst/>
              <a:cxnLst/>
              <a:rect l="0" t="0" r="r" b="b"/>
              <a:pathLst>
                <a:path w="223" h="258">
                  <a:moveTo>
                    <a:pt x="223" y="192"/>
                  </a:moveTo>
                  <a:lnTo>
                    <a:pt x="112" y="258"/>
                  </a:lnTo>
                  <a:lnTo>
                    <a:pt x="0" y="192"/>
                  </a:lnTo>
                  <a:lnTo>
                    <a:pt x="0" y="63"/>
                  </a:lnTo>
                  <a:lnTo>
                    <a:pt x="112" y="0"/>
                  </a:lnTo>
                  <a:lnTo>
                    <a:pt x="223" y="63"/>
                  </a:lnTo>
                  <a:lnTo>
                    <a:pt x="223" y="192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42" name="Freeform 1049141"/>
            <p:cNvSpPr/>
            <p:nvPr/>
          </p:nvSpPr>
          <p:spPr>
            <a:xfrm>
              <a:off x="770895" y="2308321"/>
              <a:ext cx="343500" cy="402916"/>
            </a:xfrm>
            <a:custGeom>
              <a:avLst/>
              <a:gdLst/>
              <a:ahLst/>
              <a:cxnLst/>
              <a:rect l="0" t="0" r="r" b="b"/>
              <a:pathLst>
                <a:path w="185" h="217">
                  <a:moveTo>
                    <a:pt x="185" y="161"/>
                  </a:moveTo>
                  <a:lnTo>
                    <a:pt x="94" y="217"/>
                  </a:lnTo>
                  <a:lnTo>
                    <a:pt x="0" y="161"/>
                  </a:lnTo>
                  <a:lnTo>
                    <a:pt x="0" y="53"/>
                  </a:lnTo>
                  <a:lnTo>
                    <a:pt x="94" y="0"/>
                  </a:lnTo>
                  <a:lnTo>
                    <a:pt x="185" y="53"/>
                  </a:lnTo>
                  <a:lnTo>
                    <a:pt x="185" y="16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43" name="Freeform 1049142"/>
            <p:cNvSpPr/>
            <p:nvPr/>
          </p:nvSpPr>
          <p:spPr>
            <a:xfrm>
              <a:off x="1561871" y="2690812"/>
              <a:ext cx="544029" cy="623869"/>
            </a:xfrm>
            <a:custGeom>
              <a:avLst/>
              <a:gdLst/>
              <a:ahLst/>
              <a:cxnLst/>
              <a:rect l="0" t="0" r="r" b="b"/>
              <a:pathLst>
                <a:path w="293" h="336">
                  <a:moveTo>
                    <a:pt x="293" y="252"/>
                  </a:moveTo>
                  <a:lnTo>
                    <a:pt x="146" y="336"/>
                  </a:lnTo>
                  <a:lnTo>
                    <a:pt x="0" y="252"/>
                  </a:lnTo>
                  <a:lnTo>
                    <a:pt x="0" y="84"/>
                  </a:lnTo>
                  <a:lnTo>
                    <a:pt x="146" y="0"/>
                  </a:lnTo>
                  <a:lnTo>
                    <a:pt x="293" y="84"/>
                  </a:lnTo>
                  <a:lnTo>
                    <a:pt x="293" y="252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44" name="Freeform 1049143"/>
            <p:cNvSpPr/>
            <p:nvPr/>
          </p:nvSpPr>
          <p:spPr>
            <a:xfrm>
              <a:off x="-168622" y="4449157"/>
              <a:ext cx="311934" cy="519891"/>
            </a:xfrm>
            <a:custGeom>
              <a:avLst/>
              <a:gdLst/>
              <a:ahLst/>
              <a:cxnLst/>
              <a:rect l="0" t="0" r="r" b="b"/>
              <a:pathLst>
                <a:path w="168" h="280">
                  <a:moveTo>
                    <a:pt x="4" y="0"/>
                  </a:moveTo>
                  <a:lnTo>
                    <a:pt x="0" y="7"/>
                  </a:lnTo>
                  <a:lnTo>
                    <a:pt x="157" y="98"/>
                  </a:lnTo>
                  <a:lnTo>
                    <a:pt x="157" y="280"/>
                  </a:lnTo>
                  <a:lnTo>
                    <a:pt x="168" y="280"/>
                  </a:lnTo>
                  <a:lnTo>
                    <a:pt x="164" y="91"/>
                  </a:lnTo>
                  <a:lnTo>
                    <a:pt x="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45" name="Freeform 1049144"/>
            <p:cNvSpPr/>
            <p:nvPr/>
          </p:nvSpPr>
          <p:spPr>
            <a:xfrm>
              <a:off x="-200187" y="4131652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4" y="279"/>
                  </a:moveTo>
                  <a:lnTo>
                    <a:pt x="167" y="272"/>
                  </a:lnTo>
                  <a:lnTo>
                    <a:pt x="10" y="18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3" y="185"/>
                  </a:lnTo>
                  <a:lnTo>
                    <a:pt x="164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46" name="Freeform 1049145"/>
            <p:cNvSpPr/>
            <p:nvPr/>
          </p:nvSpPr>
          <p:spPr>
            <a:xfrm>
              <a:off x="161880" y="4974617"/>
              <a:ext cx="603445" cy="187533"/>
            </a:xfrm>
            <a:custGeom>
              <a:avLst/>
              <a:gdLst/>
              <a:ahLst/>
              <a:cxnLst/>
              <a:rect l="0" t="0" r="r" b="b"/>
              <a:pathLst>
                <a:path w="325" h="101">
                  <a:moveTo>
                    <a:pt x="325" y="7"/>
                  </a:moveTo>
                  <a:lnTo>
                    <a:pt x="318" y="0"/>
                  </a:lnTo>
                  <a:lnTo>
                    <a:pt x="164" y="91"/>
                  </a:lnTo>
                  <a:lnTo>
                    <a:pt x="7" y="0"/>
                  </a:lnTo>
                  <a:lnTo>
                    <a:pt x="0" y="7"/>
                  </a:lnTo>
                  <a:lnTo>
                    <a:pt x="164" y="101"/>
                  </a:lnTo>
                  <a:lnTo>
                    <a:pt x="325" y="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47" name="Freeform 1049146"/>
            <p:cNvSpPr/>
            <p:nvPr/>
          </p:nvSpPr>
          <p:spPr>
            <a:xfrm>
              <a:off x="447820" y="4605124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7" y="0"/>
                  </a:moveTo>
                  <a:lnTo>
                    <a:pt x="157" y="0"/>
                  </a:lnTo>
                  <a:lnTo>
                    <a:pt x="157" y="182"/>
                  </a:lnTo>
                  <a:lnTo>
                    <a:pt x="0" y="272"/>
                  </a:lnTo>
                  <a:lnTo>
                    <a:pt x="7" y="279"/>
                  </a:lnTo>
                  <a:lnTo>
                    <a:pt x="167" y="185"/>
                  </a:lnTo>
                  <a:lnTo>
                    <a:pt x="167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48" name="Freeform 1049147"/>
            <p:cNvSpPr/>
            <p:nvPr/>
          </p:nvSpPr>
          <p:spPr>
            <a:xfrm>
              <a:off x="497952" y="5656046"/>
              <a:ext cx="311934" cy="518034"/>
            </a:xfrm>
            <a:custGeom>
              <a:avLst/>
              <a:gdLst/>
              <a:ahLst/>
              <a:cxnLst/>
              <a:rect l="0" t="0" r="r" b="b"/>
              <a:pathLst>
                <a:path w="168" h="279">
                  <a:moveTo>
                    <a:pt x="168" y="0"/>
                  </a:moveTo>
                  <a:lnTo>
                    <a:pt x="157" y="0"/>
                  </a:lnTo>
                  <a:lnTo>
                    <a:pt x="157" y="181"/>
                  </a:lnTo>
                  <a:lnTo>
                    <a:pt x="0" y="272"/>
                  </a:lnTo>
                  <a:lnTo>
                    <a:pt x="7" y="279"/>
                  </a:lnTo>
                  <a:lnTo>
                    <a:pt x="168" y="188"/>
                  </a:lnTo>
                  <a:lnTo>
                    <a:pt x="168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49" name="Freeform 1049148"/>
            <p:cNvSpPr/>
            <p:nvPr/>
          </p:nvSpPr>
          <p:spPr>
            <a:xfrm>
              <a:off x="-135200" y="5526073"/>
              <a:ext cx="310078" cy="512464"/>
            </a:xfrm>
            <a:custGeom>
              <a:avLst/>
              <a:gdLst/>
              <a:ahLst/>
              <a:cxnLst/>
              <a:rect l="0" t="0" r="r" b="b"/>
              <a:pathLst>
                <a:path w="167" h="276">
                  <a:moveTo>
                    <a:pt x="3" y="0"/>
                  </a:moveTo>
                  <a:lnTo>
                    <a:pt x="0" y="7"/>
                  </a:lnTo>
                  <a:lnTo>
                    <a:pt x="157" y="94"/>
                  </a:lnTo>
                  <a:lnTo>
                    <a:pt x="160" y="276"/>
                  </a:lnTo>
                  <a:lnTo>
                    <a:pt x="167" y="276"/>
                  </a:lnTo>
                  <a:lnTo>
                    <a:pt x="167" y="91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50" name="Freeform 1049149"/>
            <p:cNvSpPr/>
            <p:nvPr/>
          </p:nvSpPr>
          <p:spPr>
            <a:xfrm>
              <a:off x="778322" y="4605124"/>
              <a:ext cx="302651" cy="518034"/>
            </a:xfrm>
            <a:custGeom>
              <a:avLst/>
              <a:gdLst/>
              <a:ahLst/>
              <a:cxnLst/>
              <a:rect l="0" t="0" r="r" b="b"/>
              <a:pathLst>
                <a:path w="163" h="279">
                  <a:moveTo>
                    <a:pt x="160" y="279"/>
                  </a:moveTo>
                  <a:lnTo>
                    <a:pt x="163" y="272"/>
                  </a:lnTo>
                  <a:lnTo>
                    <a:pt x="6" y="18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16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51" name="Freeform 1049150"/>
            <p:cNvSpPr/>
            <p:nvPr/>
          </p:nvSpPr>
          <p:spPr>
            <a:xfrm>
              <a:off x="783891" y="4930055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3" y="0"/>
                  </a:moveTo>
                  <a:lnTo>
                    <a:pt x="0" y="7"/>
                  </a:lnTo>
                  <a:lnTo>
                    <a:pt x="157" y="97"/>
                  </a:lnTo>
                  <a:lnTo>
                    <a:pt x="157" y="279"/>
                  </a:lnTo>
                  <a:lnTo>
                    <a:pt x="167" y="279"/>
                  </a:lnTo>
                  <a:lnTo>
                    <a:pt x="164" y="90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52" name="Freeform 1049151"/>
            <p:cNvSpPr/>
            <p:nvPr/>
          </p:nvSpPr>
          <p:spPr>
            <a:xfrm>
              <a:off x="1067975" y="4935626"/>
              <a:ext cx="603445" cy="200529"/>
            </a:xfrm>
            <a:custGeom>
              <a:avLst/>
              <a:gdLst/>
              <a:ahLst/>
              <a:cxnLst/>
              <a:rect l="0" t="0" r="r" b="b"/>
              <a:pathLst>
                <a:path w="325" h="108">
                  <a:moveTo>
                    <a:pt x="0" y="87"/>
                  </a:moveTo>
                  <a:lnTo>
                    <a:pt x="7" y="94"/>
                  </a:lnTo>
                  <a:lnTo>
                    <a:pt x="168" y="11"/>
                  </a:lnTo>
                  <a:lnTo>
                    <a:pt x="318" y="108"/>
                  </a:lnTo>
                  <a:lnTo>
                    <a:pt x="325" y="101"/>
                  </a:lnTo>
                  <a:lnTo>
                    <a:pt x="168" y="0"/>
                  </a:lnTo>
                  <a:lnTo>
                    <a:pt x="0" y="8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53" name="Freeform 1049152"/>
            <p:cNvSpPr/>
            <p:nvPr/>
          </p:nvSpPr>
          <p:spPr>
            <a:xfrm>
              <a:off x="1372482" y="4980188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8"/>
                  </a:moveTo>
                  <a:lnTo>
                    <a:pt x="318" y="11"/>
                  </a:lnTo>
                  <a:lnTo>
                    <a:pt x="157" y="95"/>
                  </a:lnTo>
                  <a:lnTo>
                    <a:pt x="4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21" y="1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54" name="Freeform 1049153"/>
            <p:cNvSpPr/>
            <p:nvPr/>
          </p:nvSpPr>
          <p:spPr>
            <a:xfrm>
              <a:off x="1366911" y="4397168"/>
              <a:ext cx="304507" cy="519891"/>
            </a:xfrm>
            <a:custGeom>
              <a:avLst/>
              <a:gdLst/>
              <a:ahLst/>
              <a:cxnLst/>
              <a:rect l="0" t="0" r="r" b="b"/>
              <a:pathLst>
                <a:path w="164" h="280">
                  <a:moveTo>
                    <a:pt x="0" y="280"/>
                  </a:moveTo>
                  <a:lnTo>
                    <a:pt x="7" y="280"/>
                  </a:lnTo>
                  <a:lnTo>
                    <a:pt x="7" y="98"/>
                  </a:lnTo>
                  <a:lnTo>
                    <a:pt x="164" y="7"/>
                  </a:lnTo>
                  <a:lnTo>
                    <a:pt x="160" y="0"/>
                  </a:lnTo>
                  <a:lnTo>
                    <a:pt x="0" y="91"/>
                  </a:lnTo>
                  <a:lnTo>
                    <a:pt x="0" y="28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55" name="Freeform 1049154"/>
            <p:cNvSpPr/>
            <p:nvPr/>
          </p:nvSpPr>
          <p:spPr>
            <a:xfrm>
              <a:off x="770895" y="3892131"/>
              <a:ext cx="596018" cy="1024927"/>
            </a:xfrm>
            <a:custGeom>
              <a:avLst/>
              <a:gdLst/>
              <a:ahLst/>
              <a:cxnLst/>
              <a:rect l="0" t="0" r="r" b="b"/>
              <a:pathLst>
                <a:path w="321" h="552">
                  <a:moveTo>
                    <a:pt x="321" y="363"/>
                  </a:moveTo>
                  <a:lnTo>
                    <a:pt x="321" y="363"/>
                  </a:lnTo>
                  <a:lnTo>
                    <a:pt x="164" y="276"/>
                  </a:lnTo>
                  <a:lnTo>
                    <a:pt x="164" y="94"/>
                  </a:lnTo>
                  <a:lnTo>
                    <a:pt x="4" y="0"/>
                  </a:lnTo>
                  <a:lnTo>
                    <a:pt x="0" y="7"/>
                  </a:lnTo>
                  <a:lnTo>
                    <a:pt x="157" y="97"/>
                  </a:lnTo>
                  <a:lnTo>
                    <a:pt x="157" y="279"/>
                  </a:lnTo>
                  <a:lnTo>
                    <a:pt x="310" y="370"/>
                  </a:lnTo>
                  <a:lnTo>
                    <a:pt x="310" y="552"/>
                  </a:lnTo>
                  <a:lnTo>
                    <a:pt x="321" y="552"/>
                  </a:lnTo>
                  <a:lnTo>
                    <a:pt x="321" y="363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56" name="Freeform 1049155"/>
            <p:cNvSpPr/>
            <p:nvPr/>
          </p:nvSpPr>
          <p:spPr>
            <a:xfrm>
              <a:off x="1988924" y="5648619"/>
              <a:ext cx="310078" cy="519891"/>
            </a:xfrm>
            <a:custGeom>
              <a:avLst/>
              <a:gdLst/>
              <a:ahLst/>
              <a:cxnLst/>
              <a:rect l="0" t="0" r="r" b="b"/>
              <a:pathLst>
                <a:path w="167" h="280">
                  <a:moveTo>
                    <a:pt x="160" y="280"/>
                  </a:moveTo>
                  <a:lnTo>
                    <a:pt x="167" y="273"/>
                  </a:lnTo>
                  <a:lnTo>
                    <a:pt x="10" y="18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160" y="28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57" name="Freeform 1049156"/>
            <p:cNvSpPr/>
            <p:nvPr/>
          </p:nvSpPr>
          <p:spPr>
            <a:xfrm>
              <a:off x="1994494" y="5973550"/>
              <a:ext cx="311934" cy="518034"/>
            </a:xfrm>
            <a:custGeom>
              <a:avLst/>
              <a:gdLst/>
              <a:ahLst/>
              <a:cxnLst/>
              <a:rect l="0" t="0" r="r" b="b"/>
              <a:pathLst>
                <a:path w="168" h="279">
                  <a:moveTo>
                    <a:pt x="4" y="0"/>
                  </a:moveTo>
                  <a:lnTo>
                    <a:pt x="0" y="10"/>
                  </a:lnTo>
                  <a:lnTo>
                    <a:pt x="157" y="98"/>
                  </a:lnTo>
                  <a:lnTo>
                    <a:pt x="161" y="279"/>
                  </a:lnTo>
                  <a:lnTo>
                    <a:pt x="168" y="279"/>
                  </a:lnTo>
                  <a:lnTo>
                    <a:pt x="168" y="94"/>
                  </a:lnTo>
                  <a:lnTo>
                    <a:pt x="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58" name="Freeform 1049157"/>
            <p:cNvSpPr/>
            <p:nvPr/>
          </p:nvSpPr>
          <p:spPr>
            <a:xfrm>
              <a:off x="2286004" y="5986547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0" y="84"/>
                  </a:moveTo>
                  <a:lnTo>
                    <a:pt x="4" y="94"/>
                  </a:lnTo>
                  <a:lnTo>
                    <a:pt x="164" y="10"/>
                  </a:lnTo>
                  <a:lnTo>
                    <a:pt x="318" y="105"/>
                  </a:lnTo>
                  <a:lnTo>
                    <a:pt x="321" y="98"/>
                  </a:lnTo>
                  <a:lnTo>
                    <a:pt x="164" y="0"/>
                  </a:lnTo>
                  <a:lnTo>
                    <a:pt x="0" y="8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59" name="Freeform 1049158"/>
            <p:cNvSpPr/>
            <p:nvPr/>
          </p:nvSpPr>
          <p:spPr>
            <a:xfrm>
              <a:off x="2584941" y="6025539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7"/>
                  </a:moveTo>
                  <a:lnTo>
                    <a:pt x="317" y="10"/>
                  </a:lnTo>
                  <a:lnTo>
                    <a:pt x="157" y="94"/>
                  </a:lnTo>
                  <a:lnTo>
                    <a:pt x="3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21" y="1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60" name="Freeform 1049159"/>
            <p:cNvSpPr/>
            <p:nvPr/>
          </p:nvSpPr>
          <p:spPr>
            <a:xfrm>
              <a:off x="2610935" y="5966123"/>
              <a:ext cx="601588" cy="194960"/>
            </a:xfrm>
            <a:custGeom>
              <a:avLst/>
              <a:gdLst/>
              <a:ahLst/>
              <a:cxnLst/>
              <a:rect l="0" t="0" r="r" b="b"/>
              <a:pathLst>
                <a:path w="324" h="105">
                  <a:moveTo>
                    <a:pt x="324" y="18"/>
                  </a:moveTo>
                  <a:lnTo>
                    <a:pt x="321" y="7"/>
                  </a:lnTo>
                  <a:lnTo>
                    <a:pt x="160" y="95"/>
                  </a:lnTo>
                  <a:lnTo>
                    <a:pt x="7" y="0"/>
                  </a:lnTo>
                  <a:lnTo>
                    <a:pt x="0" y="7"/>
                  </a:lnTo>
                  <a:lnTo>
                    <a:pt x="160" y="105"/>
                  </a:lnTo>
                  <a:lnTo>
                    <a:pt x="324" y="1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61" name="Freeform 1049160"/>
            <p:cNvSpPr/>
            <p:nvPr/>
          </p:nvSpPr>
          <p:spPr>
            <a:xfrm>
              <a:off x="2577514" y="5442519"/>
              <a:ext cx="304507" cy="518034"/>
            </a:xfrm>
            <a:custGeom>
              <a:avLst/>
              <a:gdLst/>
              <a:ahLst/>
              <a:cxnLst/>
              <a:rect l="0" t="0" r="r" b="b"/>
              <a:pathLst>
                <a:path w="164" h="279">
                  <a:moveTo>
                    <a:pt x="0" y="279"/>
                  </a:moveTo>
                  <a:lnTo>
                    <a:pt x="11" y="279"/>
                  </a:lnTo>
                  <a:lnTo>
                    <a:pt x="7" y="97"/>
                  </a:lnTo>
                  <a:lnTo>
                    <a:pt x="164" y="6"/>
                  </a:lnTo>
                  <a:lnTo>
                    <a:pt x="161" y="0"/>
                  </a:lnTo>
                  <a:lnTo>
                    <a:pt x="0" y="94"/>
                  </a:lnTo>
                  <a:lnTo>
                    <a:pt x="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62" name="Freeform 1049161"/>
            <p:cNvSpPr/>
            <p:nvPr/>
          </p:nvSpPr>
          <p:spPr>
            <a:xfrm>
              <a:off x="1398477" y="4917058"/>
              <a:ext cx="1179038" cy="1043495"/>
            </a:xfrm>
            <a:custGeom>
              <a:avLst/>
              <a:gdLst/>
              <a:ahLst/>
              <a:cxnLst/>
              <a:rect l="0" t="0" r="r" b="b"/>
              <a:pathLst>
                <a:path w="635" h="562">
                  <a:moveTo>
                    <a:pt x="635" y="377"/>
                  </a:moveTo>
                  <a:lnTo>
                    <a:pt x="635" y="377"/>
                  </a:lnTo>
                  <a:lnTo>
                    <a:pt x="478" y="286"/>
                  </a:lnTo>
                  <a:lnTo>
                    <a:pt x="478" y="104"/>
                  </a:lnTo>
                  <a:lnTo>
                    <a:pt x="318" y="10"/>
                  </a:lnTo>
                  <a:lnTo>
                    <a:pt x="161" y="97"/>
                  </a:lnTo>
                  <a:lnTo>
                    <a:pt x="7" y="0"/>
                  </a:lnTo>
                  <a:lnTo>
                    <a:pt x="0" y="10"/>
                  </a:lnTo>
                  <a:lnTo>
                    <a:pt x="161" y="108"/>
                  </a:lnTo>
                  <a:lnTo>
                    <a:pt x="318" y="21"/>
                  </a:lnTo>
                  <a:lnTo>
                    <a:pt x="471" y="108"/>
                  </a:lnTo>
                  <a:lnTo>
                    <a:pt x="471" y="289"/>
                  </a:lnTo>
                  <a:lnTo>
                    <a:pt x="628" y="380"/>
                  </a:lnTo>
                  <a:lnTo>
                    <a:pt x="628" y="562"/>
                  </a:lnTo>
                  <a:lnTo>
                    <a:pt x="635" y="562"/>
                  </a:lnTo>
                  <a:lnTo>
                    <a:pt x="635" y="37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63" name="Freeform 1049162"/>
            <p:cNvSpPr/>
            <p:nvPr/>
          </p:nvSpPr>
          <p:spPr>
            <a:xfrm>
              <a:off x="-452706" y="4623691"/>
              <a:ext cx="601588" cy="1024927"/>
            </a:xfrm>
            <a:custGeom>
              <a:avLst/>
              <a:gdLst/>
              <a:ahLst/>
              <a:cxnLst/>
              <a:rect l="0" t="0" r="r" b="b"/>
              <a:pathLst>
                <a:path w="324" h="552">
                  <a:moveTo>
                    <a:pt x="0" y="186"/>
                  </a:moveTo>
                  <a:lnTo>
                    <a:pt x="0" y="186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17" y="552"/>
                  </a:lnTo>
                  <a:lnTo>
                    <a:pt x="324" y="542"/>
                  </a:lnTo>
                  <a:lnTo>
                    <a:pt x="167" y="454"/>
                  </a:lnTo>
                  <a:lnTo>
                    <a:pt x="167" y="273"/>
                  </a:lnTo>
                  <a:lnTo>
                    <a:pt x="10" y="18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6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64" name="Freeform 1049163"/>
            <p:cNvSpPr/>
            <p:nvPr/>
          </p:nvSpPr>
          <p:spPr>
            <a:xfrm>
              <a:off x="783891" y="5429522"/>
              <a:ext cx="1184608" cy="193102"/>
            </a:xfrm>
            <a:custGeom>
              <a:avLst/>
              <a:gdLst/>
              <a:ahLst/>
              <a:cxnLst/>
              <a:rect l="0" t="0" r="r" b="b"/>
              <a:pathLst>
                <a:path w="638" h="104">
                  <a:moveTo>
                    <a:pt x="478" y="3"/>
                  </a:moveTo>
                  <a:lnTo>
                    <a:pt x="478" y="3"/>
                  </a:lnTo>
                  <a:lnTo>
                    <a:pt x="321" y="94"/>
                  </a:lnTo>
                  <a:lnTo>
                    <a:pt x="164" y="0"/>
                  </a:lnTo>
                  <a:lnTo>
                    <a:pt x="0" y="94"/>
                  </a:lnTo>
                  <a:lnTo>
                    <a:pt x="7" y="101"/>
                  </a:lnTo>
                  <a:lnTo>
                    <a:pt x="164" y="10"/>
                  </a:lnTo>
                  <a:lnTo>
                    <a:pt x="317" y="104"/>
                  </a:lnTo>
                  <a:lnTo>
                    <a:pt x="474" y="13"/>
                  </a:lnTo>
                  <a:lnTo>
                    <a:pt x="631" y="104"/>
                  </a:lnTo>
                  <a:lnTo>
                    <a:pt x="638" y="97"/>
                  </a:lnTo>
                  <a:lnTo>
                    <a:pt x="478" y="3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65" name="Freeform 1049164"/>
            <p:cNvSpPr/>
            <p:nvPr/>
          </p:nvSpPr>
          <p:spPr>
            <a:xfrm>
              <a:off x="208298" y="5479654"/>
              <a:ext cx="1177181" cy="194960"/>
            </a:xfrm>
            <a:custGeom>
              <a:avLst/>
              <a:gdLst/>
              <a:ahLst/>
              <a:cxnLst/>
              <a:rect l="0" t="0" r="r" b="b"/>
              <a:pathLst>
                <a:path w="634" h="105">
                  <a:moveTo>
                    <a:pt x="474" y="4"/>
                  </a:moveTo>
                  <a:lnTo>
                    <a:pt x="474" y="4"/>
                  </a:lnTo>
                  <a:lnTo>
                    <a:pt x="317" y="91"/>
                  </a:lnTo>
                  <a:lnTo>
                    <a:pt x="163" y="0"/>
                  </a:lnTo>
                  <a:lnTo>
                    <a:pt x="0" y="95"/>
                  </a:lnTo>
                  <a:lnTo>
                    <a:pt x="3" y="102"/>
                  </a:lnTo>
                  <a:lnTo>
                    <a:pt x="163" y="11"/>
                  </a:lnTo>
                  <a:lnTo>
                    <a:pt x="317" y="102"/>
                  </a:lnTo>
                  <a:lnTo>
                    <a:pt x="474" y="14"/>
                  </a:lnTo>
                  <a:lnTo>
                    <a:pt x="631" y="105"/>
                  </a:lnTo>
                  <a:lnTo>
                    <a:pt x="634" y="98"/>
                  </a:lnTo>
                  <a:lnTo>
                    <a:pt x="474" y="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66" name="Freeform 1049165"/>
            <p:cNvSpPr/>
            <p:nvPr/>
          </p:nvSpPr>
          <p:spPr>
            <a:xfrm>
              <a:off x="148882" y="3905128"/>
              <a:ext cx="596018" cy="187533"/>
            </a:xfrm>
            <a:custGeom>
              <a:avLst/>
              <a:gdLst/>
              <a:ahLst/>
              <a:cxnLst/>
              <a:rect l="0" t="0" r="r" b="b"/>
              <a:pathLst>
                <a:path w="321" h="101">
                  <a:moveTo>
                    <a:pt x="321" y="7"/>
                  </a:moveTo>
                  <a:lnTo>
                    <a:pt x="318" y="0"/>
                  </a:lnTo>
                  <a:lnTo>
                    <a:pt x="161" y="90"/>
                  </a:lnTo>
                  <a:lnTo>
                    <a:pt x="4" y="0"/>
                  </a:lnTo>
                  <a:lnTo>
                    <a:pt x="0" y="7"/>
                  </a:lnTo>
                  <a:lnTo>
                    <a:pt x="161" y="101"/>
                  </a:lnTo>
                  <a:lnTo>
                    <a:pt x="321" y="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67" name="Freeform 1049166"/>
            <p:cNvSpPr/>
            <p:nvPr/>
          </p:nvSpPr>
          <p:spPr>
            <a:xfrm>
              <a:off x="434822" y="3535635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7" y="0"/>
                  </a:moveTo>
                  <a:lnTo>
                    <a:pt x="157" y="0"/>
                  </a:lnTo>
                  <a:lnTo>
                    <a:pt x="157" y="181"/>
                  </a:lnTo>
                  <a:lnTo>
                    <a:pt x="0" y="272"/>
                  </a:lnTo>
                  <a:lnTo>
                    <a:pt x="3" y="279"/>
                  </a:lnTo>
                  <a:lnTo>
                    <a:pt x="167" y="185"/>
                  </a:lnTo>
                  <a:lnTo>
                    <a:pt x="167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68" name="Freeform 1049167"/>
            <p:cNvSpPr/>
            <p:nvPr/>
          </p:nvSpPr>
          <p:spPr>
            <a:xfrm>
              <a:off x="-148198" y="3580197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7" y="0"/>
                  </a:moveTo>
                  <a:lnTo>
                    <a:pt x="157" y="0"/>
                  </a:lnTo>
                  <a:lnTo>
                    <a:pt x="157" y="182"/>
                  </a:lnTo>
                  <a:lnTo>
                    <a:pt x="0" y="272"/>
                  </a:lnTo>
                  <a:lnTo>
                    <a:pt x="7" y="279"/>
                  </a:lnTo>
                  <a:lnTo>
                    <a:pt x="167" y="185"/>
                  </a:lnTo>
                  <a:lnTo>
                    <a:pt x="167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69" name="Freeform 1049168"/>
            <p:cNvSpPr/>
            <p:nvPr/>
          </p:nvSpPr>
          <p:spPr>
            <a:xfrm>
              <a:off x="-447135" y="3585767"/>
              <a:ext cx="603445" cy="1019357"/>
            </a:xfrm>
            <a:custGeom>
              <a:avLst/>
              <a:gdLst/>
              <a:ahLst/>
              <a:cxnLst/>
              <a:rect l="0" t="0" r="r" b="b"/>
              <a:pathLst>
                <a:path w="325" h="549">
                  <a:moveTo>
                    <a:pt x="0" y="186"/>
                  </a:moveTo>
                  <a:lnTo>
                    <a:pt x="0" y="186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18" y="549"/>
                  </a:lnTo>
                  <a:lnTo>
                    <a:pt x="325" y="542"/>
                  </a:lnTo>
                  <a:lnTo>
                    <a:pt x="168" y="451"/>
                  </a:lnTo>
                  <a:lnTo>
                    <a:pt x="168" y="269"/>
                  </a:lnTo>
                  <a:lnTo>
                    <a:pt x="11" y="179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86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70" name="Freeform 1049169"/>
            <p:cNvSpPr/>
            <p:nvPr/>
          </p:nvSpPr>
          <p:spPr>
            <a:xfrm>
              <a:off x="2577514" y="4909631"/>
              <a:ext cx="311934" cy="512464"/>
            </a:xfrm>
            <a:custGeom>
              <a:avLst/>
              <a:gdLst/>
              <a:ahLst/>
              <a:cxnLst/>
              <a:rect l="0" t="0" r="r" b="b"/>
              <a:pathLst>
                <a:path w="168" h="276">
                  <a:moveTo>
                    <a:pt x="4" y="0"/>
                  </a:moveTo>
                  <a:lnTo>
                    <a:pt x="0" y="7"/>
                  </a:lnTo>
                  <a:lnTo>
                    <a:pt x="157" y="94"/>
                  </a:lnTo>
                  <a:lnTo>
                    <a:pt x="161" y="276"/>
                  </a:lnTo>
                  <a:lnTo>
                    <a:pt x="168" y="276"/>
                  </a:lnTo>
                  <a:lnTo>
                    <a:pt x="168" y="91"/>
                  </a:lnTo>
                  <a:lnTo>
                    <a:pt x="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71" name="Freeform 1049170"/>
            <p:cNvSpPr/>
            <p:nvPr/>
          </p:nvSpPr>
          <p:spPr>
            <a:xfrm>
              <a:off x="2908016" y="4345179"/>
              <a:ext cx="596018" cy="187533"/>
            </a:xfrm>
            <a:custGeom>
              <a:avLst/>
              <a:gdLst/>
              <a:ahLst/>
              <a:cxnLst/>
              <a:rect l="0" t="0" r="r" b="b"/>
              <a:pathLst>
                <a:path w="321" h="101">
                  <a:moveTo>
                    <a:pt x="321" y="7"/>
                  </a:moveTo>
                  <a:lnTo>
                    <a:pt x="318" y="0"/>
                  </a:lnTo>
                  <a:lnTo>
                    <a:pt x="161" y="91"/>
                  </a:lnTo>
                  <a:lnTo>
                    <a:pt x="4" y="0"/>
                  </a:lnTo>
                  <a:lnTo>
                    <a:pt x="0" y="7"/>
                  </a:lnTo>
                  <a:lnTo>
                    <a:pt x="161" y="101"/>
                  </a:lnTo>
                  <a:lnTo>
                    <a:pt x="321" y="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72" name="Freeform 1049171"/>
            <p:cNvSpPr/>
            <p:nvPr/>
          </p:nvSpPr>
          <p:spPr>
            <a:xfrm>
              <a:off x="2306428" y="4040671"/>
              <a:ext cx="887527" cy="1024927"/>
            </a:xfrm>
            <a:custGeom>
              <a:avLst/>
              <a:gdLst/>
              <a:ahLst/>
              <a:cxnLst/>
              <a:rect l="0" t="0" r="r" b="b"/>
              <a:pathLst>
                <a:path w="478" h="552">
                  <a:moveTo>
                    <a:pt x="317" y="189"/>
                  </a:moveTo>
                  <a:lnTo>
                    <a:pt x="474" y="279"/>
                  </a:lnTo>
                  <a:lnTo>
                    <a:pt x="478" y="272"/>
                  </a:lnTo>
                  <a:lnTo>
                    <a:pt x="317" y="178"/>
                  </a:lnTo>
                  <a:lnTo>
                    <a:pt x="160" y="269"/>
                  </a:lnTo>
                  <a:lnTo>
                    <a:pt x="7" y="18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17" y="552"/>
                  </a:lnTo>
                  <a:lnTo>
                    <a:pt x="321" y="545"/>
                  </a:lnTo>
                  <a:lnTo>
                    <a:pt x="164" y="454"/>
                  </a:lnTo>
                  <a:lnTo>
                    <a:pt x="164" y="279"/>
                  </a:lnTo>
                  <a:lnTo>
                    <a:pt x="317" y="18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73" name="Freeform 1049172"/>
            <p:cNvSpPr/>
            <p:nvPr/>
          </p:nvSpPr>
          <p:spPr>
            <a:xfrm>
              <a:off x="2921013" y="5104590"/>
              <a:ext cx="887527" cy="1024927"/>
            </a:xfrm>
            <a:custGeom>
              <a:avLst/>
              <a:gdLst/>
              <a:ahLst/>
              <a:cxnLst/>
              <a:rect l="0" t="0" r="r" b="b"/>
              <a:pathLst>
                <a:path w="478" h="552">
                  <a:moveTo>
                    <a:pt x="318" y="192"/>
                  </a:moveTo>
                  <a:lnTo>
                    <a:pt x="475" y="283"/>
                  </a:lnTo>
                  <a:lnTo>
                    <a:pt x="478" y="272"/>
                  </a:lnTo>
                  <a:lnTo>
                    <a:pt x="318" y="182"/>
                  </a:lnTo>
                  <a:lnTo>
                    <a:pt x="161" y="272"/>
                  </a:lnTo>
                  <a:lnTo>
                    <a:pt x="7" y="18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57" y="279"/>
                  </a:lnTo>
                  <a:lnTo>
                    <a:pt x="157" y="457"/>
                  </a:lnTo>
                  <a:lnTo>
                    <a:pt x="318" y="552"/>
                  </a:lnTo>
                  <a:lnTo>
                    <a:pt x="321" y="545"/>
                  </a:lnTo>
                  <a:lnTo>
                    <a:pt x="164" y="454"/>
                  </a:lnTo>
                  <a:lnTo>
                    <a:pt x="164" y="279"/>
                  </a:lnTo>
                  <a:lnTo>
                    <a:pt x="318" y="192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74" name="Freeform 1049173"/>
            <p:cNvSpPr/>
            <p:nvPr/>
          </p:nvSpPr>
          <p:spPr>
            <a:xfrm>
              <a:off x="583362" y="4027673"/>
              <a:ext cx="343500" cy="402916"/>
            </a:xfrm>
            <a:custGeom>
              <a:avLst/>
              <a:gdLst/>
              <a:ahLst/>
              <a:cxnLst/>
              <a:rect l="0" t="0" r="r" b="b"/>
              <a:pathLst>
                <a:path w="185" h="217">
                  <a:moveTo>
                    <a:pt x="185" y="161"/>
                  </a:moveTo>
                  <a:lnTo>
                    <a:pt x="94" y="217"/>
                  </a:lnTo>
                  <a:lnTo>
                    <a:pt x="0" y="161"/>
                  </a:lnTo>
                  <a:lnTo>
                    <a:pt x="0" y="52"/>
                  </a:lnTo>
                  <a:lnTo>
                    <a:pt x="94" y="0"/>
                  </a:lnTo>
                  <a:lnTo>
                    <a:pt x="185" y="52"/>
                  </a:lnTo>
                  <a:lnTo>
                    <a:pt x="185" y="16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75" name="Freeform 1049174"/>
            <p:cNvSpPr/>
            <p:nvPr/>
          </p:nvSpPr>
          <p:spPr>
            <a:xfrm>
              <a:off x="583362" y="5052601"/>
              <a:ext cx="414056" cy="479042"/>
            </a:xfrm>
            <a:custGeom>
              <a:avLst/>
              <a:gdLst/>
              <a:ahLst/>
              <a:cxnLst/>
              <a:rect l="0" t="0" r="r" b="b"/>
              <a:pathLst>
                <a:path w="223" h="258">
                  <a:moveTo>
                    <a:pt x="223" y="192"/>
                  </a:moveTo>
                  <a:lnTo>
                    <a:pt x="111" y="258"/>
                  </a:lnTo>
                  <a:lnTo>
                    <a:pt x="0" y="192"/>
                  </a:lnTo>
                  <a:lnTo>
                    <a:pt x="0" y="63"/>
                  </a:lnTo>
                  <a:lnTo>
                    <a:pt x="111" y="0"/>
                  </a:lnTo>
                  <a:lnTo>
                    <a:pt x="223" y="63"/>
                  </a:lnTo>
                  <a:lnTo>
                    <a:pt x="223" y="192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76" name="Freeform 1049175"/>
            <p:cNvSpPr/>
            <p:nvPr/>
          </p:nvSpPr>
          <p:spPr>
            <a:xfrm>
              <a:off x="1522879" y="4584699"/>
              <a:ext cx="343500" cy="395489"/>
            </a:xfrm>
            <a:custGeom>
              <a:avLst/>
              <a:gdLst/>
              <a:ahLst/>
              <a:cxnLst/>
              <a:rect l="0" t="0" r="r" b="b"/>
              <a:pathLst>
                <a:path w="185" h="213">
                  <a:moveTo>
                    <a:pt x="185" y="161"/>
                  </a:moveTo>
                  <a:lnTo>
                    <a:pt x="94" y="213"/>
                  </a:lnTo>
                  <a:lnTo>
                    <a:pt x="0" y="161"/>
                  </a:lnTo>
                  <a:lnTo>
                    <a:pt x="0" y="53"/>
                  </a:lnTo>
                  <a:lnTo>
                    <a:pt x="94" y="0"/>
                  </a:lnTo>
                  <a:lnTo>
                    <a:pt x="185" y="53"/>
                  </a:lnTo>
                  <a:lnTo>
                    <a:pt x="185" y="16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9177" name="Freeform 1049176"/>
            <p:cNvSpPr/>
            <p:nvPr/>
          </p:nvSpPr>
          <p:spPr>
            <a:xfrm>
              <a:off x="2311999" y="4969047"/>
              <a:ext cx="538458" cy="622013"/>
            </a:xfrm>
            <a:custGeom>
              <a:avLst/>
              <a:gdLst/>
              <a:ahLst/>
              <a:cxnLst/>
              <a:rect l="0" t="0" r="r" b="b"/>
              <a:pathLst>
                <a:path w="290" h="335">
                  <a:moveTo>
                    <a:pt x="290" y="251"/>
                  </a:moveTo>
                  <a:lnTo>
                    <a:pt x="147" y="335"/>
                  </a:lnTo>
                  <a:lnTo>
                    <a:pt x="0" y="251"/>
                  </a:lnTo>
                  <a:lnTo>
                    <a:pt x="0" y="83"/>
                  </a:lnTo>
                  <a:lnTo>
                    <a:pt x="147" y="0"/>
                  </a:lnTo>
                  <a:lnTo>
                    <a:pt x="290" y="83"/>
                  </a:lnTo>
                  <a:lnTo>
                    <a:pt x="290" y="25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</p:grpSp>
      <p:sp>
        <p:nvSpPr>
          <p:cNvPr id="1049178" name="Rectangle 1049177"/>
          <p:cNvSpPr/>
          <p:nvPr/>
        </p:nvSpPr>
        <p:spPr>
          <a:xfrm>
            <a:off x="3428544" y="4260948"/>
            <a:ext cx="5530681" cy="769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ar-AE" altLang="zh-CN" sz="4400" b="1" dirty="0" smtClean="0">
                <a:solidFill>
                  <a:srgbClr val="007FA2"/>
                </a:solidFill>
                <a:latin typeface="Traditional Arabic" pitchFamily="2" charset="-78"/>
                <a:ea typeface="微软雅黑" pitchFamily="34" charset="-122"/>
                <a:cs typeface="Traditional Arabic" pitchFamily="2" charset="-78"/>
              </a:rPr>
              <a:t>وَالسَّلاَمُ عَلَيْكُمْ وَرَحْمَةُ اللهِ وَبَرَ كَاتُهُ</a:t>
            </a:r>
            <a:endParaRPr lang="zh-CN" altLang="en-US" sz="4400" b="1" dirty="0">
              <a:solidFill>
                <a:srgbClr val="007FA2"/>
              </a:solidFill>
              <a:latin typeface="Traditional Arabic" pitchFamily="2" charset="-78"/>
              <a:ea typeface="微软雅黑" pitchFamily="34" charset="-122"/>
              <a:cs typeface="Traditional Arabic" pitchFamily="2" charset="-78"/>
            </a:endParaRPr>
          </a:p>
        </p:txBody>
      </p:sp>
      <p:sp>
        <p:nvSpPr>
          <p:cNvPr id="1049179" name="TextBox 1049178"/>
          <p:cNvSpPr txBox="1"/>
          <p:nvPr/>
        </p:nvSpPr>
        <p:spPr>
          <a:xfrm>
            <a:off x="5503069" y="5249862"/>
            <a:ext cx="2608659" cy="707886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ADD YOUR ENGLISH TITLE</a:t>
            </a:r>
          </a:p>
        </p:txBody>
      </p:sp>
      <p:sp>
        <p:nvSpPr>
          <p:cNvPr id="1049180" name="Oval 1049179"/>
          <p:cNvSpPr/>
          <p:nvPr/>
        </p:nvSpPr>
        <p:spPr>
          <a:xfrm>
            <a:off x="7836273" y="2973162"/>
            <a:ext cx="1116807" cy="1180833"/>
          </a:xfrm>
          <a:prstGeom prst="ellipse">
            <a:avLst/>
          </a:prstGeom>
          <a:solidFill>
            <a:srgbClr val="007FA2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9181" name="Rectangle 1049180"/>
          <p:cNvSpPr/>
          <p:nvPr/>
        </p:nvSpPr>
        <p:spPr>
          <a:xfrm>
            <a:off x="7750044" y="3372107"/>
            <a:ext cx="1314784" cy="4001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 smtClean="0">
                <a:solidFill>
                  <a:schemeClr val="lt1"/>
                </a:solidFill>
                <a:latin typeface="Agency FB" pitchFamily="34" charset="0"/>
                <a:sym typeface="宋体" pitchFamily="2" charset="-122"/>
              </a:rPr>
              <a:t>Terima</a:t>
            </a:r>
            <a:r>
              <a:rPr lang="en-US" altLang="zh-CN" sz="2000" b="1" dirty="0" smtClean="0">
                <a:solidFill>
                  <a:schemeClr val="lt1"/>
                </a:solidFill>
                <a:latin typeface="Agency FB" pitchFamily="34" charset="0"/>
                <a:sym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lt1"/>
                </a:solidFill>
                <a:latin typeface="Agency FB" pitchFamily="34" charset="0"/>
                <a:sym typeface="宋体" pitchFamily="2" charset="-122"/>
              </a:rPr>
              <a:t>Kasih</a:t>
            </a:r>
            <a:endParaRPr lang="en-US" altLang="zh-CN" sz="2000" b="1" dirty="0">
              <a:solidFill>
                <a:schemeClr val="lt1"/>
              </a:solidFill>
              <a:latin typeface="Agency FB" pitchFamily="34" charset="0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8124" y="-127137"/>
            <a:ext cx="5392124" cy="4638342"/>
            <a:chOff x="-543686" y="796925"/>
            <a:chExt cx="7668386" cy="5694659"/>
          </a:xfrm>
        </p:grpSpPr>
        <p:sp>
          <p:nvSpPr>
            <p:cNvPr id="1048606" name="Freeform 1048605"/>
            <p:cNvSpPr/>
            <p:nvPr/>
          </p:nvSpPr>
          <p:spPr>
            <a:xfrm>
              <a:off x="3141966" y="1712304"/>
              <a:ext cx="317505" cy="518034"/>
            </a:xfrm>
            <a:custGeom>
              <a:avLst/>
              <a:gdLst/>
              <a:ahLst/>
              <a:cxnLst/>
              <a:rect l="0" t="0" r="r" b="b"/>
              <a:pathLst>
                <a:path w="171" h="279">
                  <a:moveTo>
                    <a:pt x="7" y="0"/>
                  </a:moveTo>
                  <a:lnTo>
                    <a:pt x="0" y="10"/>
                  </a:lnTo>
                  <a:lnTo>
                    <a:pt x="160" y="98"/>
                  </a:lnTo>
                  <a:lnTo>
                    <a:pt x="160" y="279"/>
                  </a:lnTo>
                  <a:lnTo>
                    <a:pt x="171" y="279"/>
                  </a:lnTo>
                  <a:lnTo>
                    <a:pt x="167" y="91"/>
                  </a:lnTo>
                  <a:lnTo>
                    <a:pt x="7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07" name="Freeform 1048606"/>
            <p:cNvSpPr/>
            <p:nvPr/>
          </p:nvSpPr>
          <p:spPr>
            <a:xfrm>
              <a:off x="3115972" y="1394799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4" y="279"/>
                  </a:moveTo>
                  <a:lnTo>
                    <a:pt x="167" y="272"/>
                  </a:lnTo>
                  <a:lnTo>
                    <a:pt x="10" y="18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08" name="Freeform 1048607"/>
            <p:cNvSpPr/>
            <p:nvPr/>
          </p:nvSpPr>
          <p:spPr>
            <a:xfrm>
              <a:off x="2791041" y="1225835"/>
              <a:ext cx="311934" cy="518034"/>
            </a:xfrm>
            <a:custGeom>
              <a:avLst/>
              <a:gdLst/>
              <a:ahLst/>
              <a:cxnLst/>
              <a:rect l="0" t="0" r="r" b="b"/>
              <a:pathLst>
                <a:path w="168" h="279">
                  <a:moveTo>
                    <a:pt x="4" y="0"/>
                  </a:moveTo>
                  <a:lnTo>
                    <a:pt x="0" y="7"/>
                  </a:lnTo>
                  <a:lnTo>
                    <a:pt x="157" y="98"/>
                  </a:lnTo>
                  <a:lnTo>
                    <a:pt x="157" y="279"/>
                  </a:lnTo>
                  <a:lnTo>
                    <a:pt x="168" y="279"/>
                  </a:lnTo>
                  <a:lnTo>
                    <a:pt x="168" y="94"/>
                  </a:lnTo>
                  <a:lnTo>
                    <a:pt x="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09" name="Freeform 1048608"/>
            <p:cNvSpPr/>
            <p:nvPr/>
          </p:nvSpPr>
          <p:spPr>
            <a:xfrm>
              <a:off x="2895019" y="1873841"/>
              <a:ext cx="304507" cy="519891"/>
            </a:xfrm>
            <a:custGeom>
              <a:avLst/>
              <a:gdLst/>
              <a:ahLst/>
              <a:cxnLst/>
              <a:rect l="0" t="0" r="r" b="b"/>
              <a:pathLst>
                <a:path w="164" h="280">
                  <a:moveTo>
                    <a:pt x="161" y="280"/>
                  </a:moveTo>
                  <a:lnTo>
                    <a:pt x="164" y="273"/>
                  </a:lnTo>
                  <a:lnTo>
                    <a:pt x="7" y="18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61" y="28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10" name="Freeform 1048609"/>
            <p:cNvSpPr/>
            <p:nvPr/>
          </p:nvSpPr>
          <p:spPr>
            <a:xfrm>
              <a:off x="2241442" y="1712304"/>
              <a:ext cx="601588" cy="694425"/>
            </a:xfrm>
            <a:custGeom>
              <a:avLst/>
              <a:gdLst/>
              <a:ahLst/>
              <a:cxnLst/>
              <a:rect l="0" t="0" r="r" b="b"/>
              <a:pathLst>
                <a:path w="324" h="374">
                  <a:moveTo>
                    <a:pt x="324" y="279"/>
                  </a:moveTo>
                  <a:lnTo>
                    <a:pt x="324" y="94"/>
                  </a:lnTo>
                  <a:lnTo>
                    <a:pt x="321" y="94"/>
                  </a:lnTo>
                  <a:lnTo>
                    <a:pt x="324" y="94"/>
                  </a:lnTo>
                  <a:lnTo>
                    <a:pt x="160" y="0"/>
                  </a:lnTo>
                  <a:lnTo>
                    <a:pt x="157" y="7"/>
                  </a:lnTo>
                  <a:lnTo>
                    <a:pt x="314" y="98"/>
                  </a:lnTo>
                  <a:lnTo>
                    <a:pt x="314" y="272"/>
                  </a:lnTo>
                  <a:lnTo>
                    <a:pt x="164" y="363"/>
                  </a:lnTo>
                  <a:lnTo>
                    <a:pt x="3" y="272"/>
                  </a:lnTo>
                  <a:lnTo>
                    <a:pt x="0" y="283"/>
                  </a:lnTo>
                  <a:lnTo>
                    <a:pt x="164" y="374"/>
                  </a:lnTo>
                  <a:lnTo>
                    <a:pt x="324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11" name="Freeform 1048610"/>
            <p:cNvSpPr/>
            <p:nvPr/>
          </p:nvSpPr>
          <p:spPr>
            <a:xfrm>
              <a:off x="2551519" y="2250762"/>
              <a:ext cx="304507" cy="518034"/>
            </a:xfrm>
            <a:custGeom>
              <a:avLst/>
              <a:gdLst/>
              <a:ahLst/>
              <a:cxnLst/>
              <a:rect l="0" t="0" r="r" b="b"/>
              <a:pathLst>
                <a:path w="164" h="279">
                  <a:moveTo>
                    <a:pt x="0" y="279"/>
                  </a:moveTo>
                  <a:lnTo>
                    <a:pt x="7" y="279"/>
                  </a:lnTo>
                  <a:lnTo>
                    <a:pt x="7" y="98"/>
                  </a:lnTo>
                  <a:lnTo>
                    <a:pt x="164" y="7"/>
                  </a:lnTo>
                  <a:lnTo>
                    <a:pt x="161" y="0"/>
                  </a:lnTo>
                  <a:lnTo>
                    <a:pt x="0" y="94"/>
                  </a:lnTo>
                  <a:lnTo>
                    <a:pt x="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12" name="Freeform 1048611"/>
            <p:cNvSpPr/>
            <p:nvPr/>
          </p:nvSpPr>
          <p:spPr>
            <a:xfrm>
              <a:off x="3478039" y="2237765"/>
              <a:ext cx="596018" cy="187533"/>
            </a:xfrm>
            <a:custGeom>
              <a:avLst/>
              <a:gdLst/>
              <a:ahLst/>
              <a:cxnLst/>
              <a:rect l="0" t="0" r="r" b="b"/>
              <a:pathLst>
                <a:path w="321" h="101">
                  <a:moveTo>
                    <a:pt x="321" y="7"/>
                  </a:moveTo>
                  <a:lnTo>
                    <a:pt x="318" y="0"/>
                  </a:lnTo>
                  <a:lnTo>
                    <a:pt x="161" y="91"/>
                  </a:lnTo>
                  <a:lnTo>
                    <a:pt x="4" y="0"/>
                  </a:lnTo>
                  <a:lnTo>
                    <a:pt x="0" y="7"/>
                  </a:lnTo>
                  <a:lnTo>
                    <a:pt x="161" y="101"/>
                  </a:lnTo>
                  <a:lnTo>
                    <a:pt x="321" y="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13" name="Freeform 1048612"/>
            <p:cNvSpPr/>
            <p:nvPr/>
          </p:nvSpPr>
          <p:spPr>
            <a:xfrm>
              <a:off x="3763979" y="1868271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7" y="0"/>
                  </a:moveTo>
                  <a:lnTo>
                    <a:pt x="157" y="0"/>
                  </a:lnTo>
                  <a:lnTo>
                    <a:pt x="157" y="181"/>
                  </a:lnTo>
                  <a:lnTo>
                    <a:pt x="0" y="272"/>
                  </a:lnTo>
                  <a:lnTo>
                    <a:pt x="3" y="279"/>
                  </a:lnTo>
                  <a:lnTo>
                    <a:pt x="167" y="188"/>
                  </a:lnTo>
                  <a:lnTo>
                    <a:pt x="167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14" name="Freeform 1048613"/>
            <p:cNvSpPr/>
            <p:nvPr/>
          </p:nvSpPr>
          <p:spPr>
            <a:xfrm>
              <a:off x="3815968" y="2919193"/>
              <a:ext cx="304507" cy="518034"/>
            </a:xfrm>
            <a:custGeom>
              <a:avLst/>
              <a:gdLst/>
              <a:ahLst/>
              <a:cxnLst/>
              <a:rect l="0" t="0" r="r" b="b"/>
              <a:pathLst>
                <a:path w="164" h="279">
                  <a:moveTo>
                    <a:pt x="164" y="0"/>
                  </a:moveTo>
                  <a:lnTo>
                    <a:pt x="157" y="0"/>
                  </a:lnTo>
                  <a:lnTo>
                    <a:pt x="157" y="181"/>
                  </a:lnTo>
                  <a:lnTo>
                    <a:pt x="0" y="272"/>
                  </a:lnTo>
                  <a:lnTo>
                    <a:pt x="3" y="279"/>
                  </a:lnTo>
                  <a:lnTo>
                    <a:pt x="164" y="188"/>
                  </a:lnTo>
                  <a:lnTo>
                    <a:pt x="16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15" name="Freeform 1048614"/>
            <p:cNvSpPr/>
            <p:nvPr/>
          </p:nvSpPr>
          <p:spPr>
            <a:xfrm>
              <a:off x="3180959" y="2789220"/>
              <a:ext cx="310078" cy="512464"/>
            </a:xfrm>
            <a:custGeom>
              <a:avLst/>
              <a:gdLst/>
              <a:ahLst/>
              <a:cxnLst/>
              <a:rect l="0" t="0" r="r" b="b"/>
              <a:pathLst>
                <a:path w="167" h="276">
                  <a:moveTo>
                    <a:pt x="3" y="0"/>
                  </a:moveTo>
                  <a:lnTo>
                    <a:pt x="0" y="7"/>
                  </a:lnTo>
                  <a:lnTo>
                    <a:pt x="157" y="98"/>
                  </a:lnTo>
                  <a:lnTo>
                    <a:pt x="157" y="276"/>
                  </a:lnTo>
                  <a:lnTo>
                    <a:pt x="167" y="276"/>
                  </a:lnTo>
                  <a:lnTo>
                    <a:pt x="167" y="91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16" name="Freeform 1048615"/>
            <p:cNvSpPr/>
            <p:nvPr/>
          </p:nvSpPr>
          <p:spPr>
            <a:xfrm>
              <a:off x="4094481" y="1868271"/>
              <a:ext cx="304507" cy="518034"/>
            </a:xfrm>
            <a:custGeom>
              <a:avLst/>
              <a:gdLst/>
              <a:ahLst/>
              <a:cxnLst/>
              <a:rect l="0" t="0" r="r" b="b"/>
              <a:pathLst>
                <a:path w="164" h="279">
                  <a:moveTo>
                    <a:pt x="160" y="279"/>
                  </a:moveTo>
                  <a:lnTo>
                    <a:pt x="164" y="272"/>
                  </a:lnTo>
                  <a:lnTo>
                    <a:pt x="7" y="18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17" name="Freeform 1048616"/>
            <p:cNvSpPr/>
            <p:nvPr/>
          </p:nvSpPr>
          <p:spPr>
            <a:xfrm>
              <a:off x="4100050" y="2191346"/>
              <a:ext cx="311934" cy="519891"/>
            </a:xfrm>
            <a:custGeom>
              <a:avLst/>
              <a:gdLst/>
              <a:ahLst/>
              <a:cxnLst/>
              <a:rect l="0" t="0" r="r" b="b"/>
              <a:pathLst>
                <a:path w="168" h="280">
                  <a:moveTo>
                    <a:pt x="4" y="0"/>
                  </a:moveTo>
                  <a:lnTo>
                    <a:pt x="0" y="11"/>
                  </a:lnTo>
                  <a:lnTo>
                    <a:pt x="157" y="98"/>
                  </a:lnTo>
                  <a:lnTo>
                    <a:pt x="157" y="280"/>
                  </a:lnTo>
                  <a:lnTo>
                    <a:pt x="168" y="280"/>
                  </a:lnTo>
                  <a:lnTo>
                    <a:pt x="164" y="95"/>
                  </a:lnTo>
                  <a:lnTo>
                    <a:pt x="164" y="91"/>
                  </a:lnTo>
                  <a:lnTo>
                    <a:pt x="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18" name="Freeform 1048617"/>
            <p:cNvSpPr/>
            <p:nvPr/>
          </p:nvSpPr>
          <p:spPr>
            <a:xfrm>
              <a:off x="4385990" y="2204343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0" y="84"/>
                  </a:moveTo>
                  <a:lnTo>
                    <a:pt x="3" y="95"/>
                  </a:lnTo>
                  <a:lnTo>
                    <a:pt x="164" y="11"/>
                  </a:lnTo>
                  <a:lnTo>
                    <a:pt x="317" y="105"/>
                  </a:lnTo>
                  <a:lnTo>
                    <a:pt x="321" y="98"/>
                  </a:lnTo>
                  <a:lnTo>
                    <a:pt x="164" y="0"/>
                  </a:lnTo>
                  <a:lnTo>
                    <a:pt x="0" y="8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19" name="Freeform 1048618"/>
            <p:cNvSpPr/>
            <p:nvPr/>
          </p:nvSpPr>
          <p:spPr>
            <a:xfrm>
              <a:off x="4683071" y="2243335"/>
              <a:ext cx="603445" cy="194960"/>
            </a:xfrm>
            <a:custGeom>
              <a:avLst/>
              <a:gdLst/>
              <a:ahLst/>
              <a:cxnLst/>
              <a:rect l="0" t="0" r="r" b="b"/>
              <a:pathLst>
                <a:path w="325" h="105">
                  <a:moveTo>
                    <a:pt x="325" y="18"/>
                  </a:moveTo>
                  <a:lnTo>
                    <a:pt x="318" y="11"/>
                  </a:lnTo>
                  <a:lnTo>
                    <a:pt x="161" y="95"/>
                  </a:lnTo>
                  <a:lnTo>
                    <a:pt x="7" y="0"/>
                  </a:lnTo>
                  <a:lnTo>
                    <a:pt x="0" y="7"/>
                  </a:lnTo>
                  <a:lnTo>
                    <a:pt x="161" y="105"/>
                  </a:lnTo>
                  <a:lnTo>
                    <a:pt x="325" y="1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20" name="Freeform 1048619"/>
            <p:cNvSpPr/>
            <p:nvPr/>
          </p:nvSpPr>
          <p:spPr>
            <a:xfrm>
              <a:off x="4677501" y="1660315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0" y="279"/>
                  </a:moveTo>
                  <a:lnTo>
                    <a:pt x="10" y="279"/>
                  </a:lnTo>
                  <a:lnTo>
                    <a:pt x="10" y="98"/>
                  </a:lnTo>
                  <a:lnTo>
                    <a:pt x="167" y="7"/>
                  </a:lnTo>
                  <a:lnTo>
                    <a:pt x="164" y="0"/>
                  </a:lnTo>
                  <a:lnTo>
                    <a:pt x="0" y="94"/>
                  </a:lnTo>
                  <a:lnTo>
                    <a:pt x="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21" name="Freeform 1048620"/>
            <p:cNvSpPr/>
            <p:nvPr/>
          </p:nvSpPr>
          <p:spPr>
            <a:xfrm>
              <a:off x="4081483" y="1155279"/>
              <a:ext cx="601588" cy="1023071"/>
            </a:xfrm>
            <a:custGeom>
              <a:avLst/>
              <a:gdLst/>
              <a:ahLst/>
              <a:cxnLst/>
              <a:rect l="0" t="0" r="r" b="b"/>
              <a:pathLst>
                <a:path w="324" h="551">
                  <a:moveTo>
                    <a:pt x="324" y="366"/>
                  </a:moveTo>
                  <a:lnTo>
                    <a:pt x="324" y="366"/>
                  </a:lnTo>
                  <a:lnTo>
                    <a:pt x="167" y="275"/>
                  </a:lnTo>
                  <a:lnTo>
                    <a:pt x="167" y="94"/>
                  </a:lnTo>
                  <a:lnTo>
                    <a:pt x="7" y="0"/>
                  </a:lnTo>
                  <a:lnTo>
                    <a:pt x="0" y="7"/>
                  </a:lnTo>
                  <a:lnTo>
                    <a:pt x="157" y="97"/>
                  </a:lnTo>
                  <a:lnTo>
                    <a:pt x="157" y="279"/>
                  </a:lnTo>
                  <a:lnTo>
                    <a:pt x="314" y="370"/>
                  </a:lnTo>
                  <a:lnTo>
                    <a:pt x="314" y="551"/>
                  </a:lnTo>
                  <a:lnTo>
                    <a:pt x="324" y="551"/>
                  </a:lnTo>
                  <a:lnTo>
                    <a:pt x="324" y="366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22" name="Freeform 1048621"/>
            <p:cNvSpPr/>
            <p:nvPr/>
          </p:nvSpPr>
          <p:spPr>
            <a:xfrm>
              <a:off x="5305083" y="2919193"/>
              <a:ext cx="304507" cy="512464"/>
            </a:xfrm>
            <a:custGeom>
              <a:avLst/>
              <a:gdLst/>
              <a:ahLst/>
              <a:cxnLst/>
              <a:rect l="0" t="0" r="r" b="b"/>
              <a:pathLst>
                <a:path w="164" h="276">
                  <a:moveTo>
                    <a:pt x="161" y="276"/>
                  </a:moveTo>
                  <a:lnTo>
                    <a:pt x="164" y="269"/>
                  </a:lnTo>
                  <a:lnTo>
                    <a:pt x="7" y="178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61" y="276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23" name="Freeform 1048622"/>
            <p:cNvSpPr/>
            <p:nvPr/>
          </p:nvSpPr>
          <p:spPr>
            <a:xfrm>
              <a:off x="5312510" y="3242268"/>
              <a:ext cx="310078" cy="512464"/>
            </a:xfrm>
            <a:custGeom>
              <a:avLst/>
              <a:gdLst/>
              <a:ahLst/>
              <a:cxnLst/>
              <a:rect l="0" t="0" r="r" b="b"/>
              <a:pathLst>
                <a:path w="167" h="276">
                  <a:moveTo>
                    <a:pt x="3" y="0"/>
                  </a:moveTo>
                  <a:lnTo>
                    <a:pt x="0" y="7"/>
                  </a:lnTo>
                  <a:lnTo>
                    <a:pt x="157" y="95"/>
                  </a:lnTo>
                  <a:lnTo>
                    <a:pt x="157" y="276"/>
                  </a:lnTo>
                  <a:lnTo>
                    <a:pt x="167" y="276"/>
                  </a:lnTo>
                  <a:lnTo>
                    <a:pt x="163" y="91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24" name="Freeform 1048623"/>
            <p:cNvSpPr/>
            <p:nvPr/>
          </p:nvSpPr>
          <p:spPr>
            <a:xfrm>
              <a:off x="5596593" y="3249695"/>
              <a:ext cx="601588" cy="200529"/>
            </a:xfrm>
            <a:custGeom>
              <a:avLst/>
              <a:gdLst/>
              <a:ahLst/>
              <a:cxnLst/>
              <a:rect l="0" t="0" r="r" b="b"/>
              <a:pathLst>
                <a:path w="324" h="108">
                  <a:moveTo>
                    <a:pt x="0" y="87"/>
                  </a:moveTo>
                  <a:lnTo>
                    <a:pt x="7" y="94"/>
                  </a:lnTo>
                  <a:lnTo>
                    <a:pt x="167" y="10"/>
                  </a:lnTo>
                  <a:lnTo>
                    <a:pt x="317" y="108"/>
                  </a:lnTo>
                  <a:lnTo>
                    <a:pt x="324" y="98"/>
                  </a:lnTo>
                  <a:lnTo>
                    <a:pt x="167" y="0"/>
                  </a:lnTo>
                  <a:lnTo>
                    <a:pt x="0" y="8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25" name="Freeform 1048624"/>
            <p:cNvSpPr/>
            <p:nvPr/>
          </p:nvSpPr>
          <p:spPr>
            <a:xfrm>
              <a:off x="5901100" y="3288686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7"/>
                  </a:moveTo>
                  <a:lnTo>
                    <a:pt x="317" y="10"/>
                  </a:lnTo>
                  <a:lnTo>
                    <a:pt x="157" y="94"/>
                  </a:lnTo>
                  <a:lnTo>
                    <a:pt x="3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21" y="1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26" name="Freeform 1048625"/>
            <p:cNvSpPr/>
            <p:nvPr/>
          </p:nvSpPr>
          <p:spPr>
            <a:xfrm>
              <a:off x="5927094" y="3229270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8"/>
                  </a:moveTo>
                  <a:lnTo>
                    <a:pt x="317" y="11"/>
                  </a:lnTo>
                  <a:lnTo>
                    <a:pt x="160" y="95"/>
                  </a:lnTo>
                  <a:lnTo>
                    <a:pt x="7" y="0"/>
                  </a:lnTo>
                  <a:lnTo>
                    <a:pt x="0" y="7"/>
                  </a:lnTo>
                  <a:lnTo>
                    <a:pt x="160" y="105"/>
                  </a:lnTo>
                  <a:lnTo>
                    <a:pt x="321" y="1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27" name="Freeform 1048626"/>
            <p:cNvSpPr/>
            <p:nvPr/>
          </p:nvSpPr>
          <p:spPr>
            <a:xfrm>
              <a:off x="5895530" y="2703810"/>
              <a:ext cx="302651" cy="519891"/>
            </a:xfrm>
            <a:custGeom>
              <a:avLst/>
              <a:gdLst/>
              <a:ahLst/>
              <a:cxnLst/>
              <a:rect l="0" t="0" r="r" b="b"/>
              <a:pathLst>
                <a:path w="163" h="280">
                  <a:moveTo>
                    <a:pt x="0" y="280"/>
                  </a:moveTo>
                  <a:lnTo>
                    <a:pt x="6" y="280"/>
                  </a:lnTo>
                  <a:lnTo>
                    <a:pt x="6" y="98"/>
                  </a:lnTo>
                  <a:lnTo>
                    <a:pt x="163" y="7"/>
                  </a:lnTo>
                  <a:lnTo>
                    <a:pt x="160" y="0"/>
                  </a:lnTo>
                  <a:lnTo>
                    <a:pt x="0" y="95"/>
                  </a:lnTo>
                  <a:lnTo>
                    <a:pt x="0" y="28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28" name="Freeform 1048627"/>
            <p:cNvSpPr/>
            <p:nvPr/>
          </p:nvSpPr>
          <p:spPr>
            <a:xfrm>
              <a:off x="4716492" y="2185776"/>
              <a:ext cx="1179038" cy="1037925"/>
            </a:xfrm>
            <a:custGeom>
              <a:avLst/>
              <a:gdLst/>
              <a:ahLst/>
              <a:cxnLst/>
              <a:rect l="0" t="0" r="r" b="b"/>
              <a:pathLst>
                <a:path w="635" h="559">
                  <a:moveTo>
                    <a:pt x="635" y="374"/>
                  </a:moveTo>
                  <a:lnTo>
                    <a:pt x="635" y="374"/>
                  </a:lnTo>
                  <a:lnTo>
                    <a:pt x="478" y="283"/>
                  </a:lnTo>
                  <a:lnTo>
                    <a:pt x="478" y="101"/>
                  </a:lnTo>
                  <a:lnTo>
                    <a:pt x="317" y="7"/>
                  </a:lnTo>
                  <a:lnTo>
                    <a:pt x="157" y="94"/>
                  </a:lnTo>
                  <a:lnTo>
                    <a:pt x="3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17" y="17"/>
                  </a:lnTo>
                  <a:lnTo>
                    <a:pt x="471" y="105"/>
                  </a:lnTo>
                  <a:lnTo>
                    <a:pt x="467" y="286"/>
                  </a:lnTo>
                  <a:lnTo>
                    <a:pt x="624" y="377"/>
                  </a:lnTo>
                  <a:lnTo>
                    <a:pt x="624" y="559"/>
                  </a:lnTo>
                  <a:lnTo>
                    <a:pt x="635" y="559"/>
                  </a:lnTo>
                  <a:lnTo>
                    <a:pt x="635" y="37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29" name="Freeform 1048628"/>
            <p:cNvSpPr/>
            <p:nvPr/>
          </p:nvSpPr>
          <p:spPr>
            <a:xfrm>
              <a:off x="2863454" y="1886839"/>
              <a:ext cx="596018" cy="1024927"/>
            </a:xfrm>
            <a:custGeom>
              <a:avLst/>
              <a:gdLst/>
              <a:ahLst/>
              <a:cxnLst/>
              <a:rect l="0" t="0" r="r" b="b"/>
              <a:pathLst>
                <a:path w="321" h="552">
                  <a:moveTo>
                    <a:pt x="0" y="185"/>
                  </a:moveTo>
                  <a:lnTo>
                    <a:pt x="0" y="185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17" y="552"/>
                  </a:lnTo>
                  <a:lnTo>
                    <a:pt x="321" y="545"/>
                  </a:lnTo>
                  <a:lnTo>
                    <a:pt x="164" y="454"/>
                  </a:lnTo>
                  <a:lnTo>
                    <a:pt x="164" y="273"/>
                  </a:lnTo>
                  <a:lnTo>
                    <a:pt x="7" y="18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5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0" name="Freeform 1048629"/>
            <p:cNvSpPr/>
            <p:nvPr/>
          </p:nvSpPr>
          <p:spPr>
            <a:xfrm>
              <a:off x="4100050" y="2698239"/>
              <a:ext cx="1179038" cy="187533"/>
            </a:xfrm>
            <a:custGeom>
              <a:avLst/>
              <a:gdLst/>
              <a:ahLst/>
              <a:cxnLst/>
              <a:rect l="0" t="0" r="r" b="b"/>
              <a:pathLst>
                <a:path w="635" h="101">
                  <a:moveTo>
                    <a:pt x="475" y="0"/>
                  </a:moveTo>
                  <a:lnTo>
                    <a:pt x="475" y="0"/>
                  </a:lnTo>
                  <a:lnTo>
                    <a:pt x="318" y="91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0" y="91"/>
                  </a:lnTo>
                  <a:lnTo>
                    <a:pt x="4" y="98"/>
                  </a:lnTo>
                  <a:lnTo>
                    <a:pt x="161" y="7"/>
                  </a:lnTo>
                  <a:lnTo>
                    <a:pt x="318" y="101"/>
                  </a:lnTo>
                  <a:lnTo>
                    <a:pt x="475" y="10"/>
                  </a:lnTo>
                  <a:lnTo>
                    <a:pt x="632" y="101"/>
                  </a:lnTo>
                  <a:lnTo>
                    <a:pt x="635" y="94"/>
                  </a:lnTo>
                  <a:lnTo>
                    <a:pt x="475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1" name="Freeform 1048630"/>
            <p:cNvSpPr/>
            <p:nvPr/>
          </p:nvSpPr>
          <p:spPr>
            <a:xfrm>
              <a:off x="3524457" y="2742801"/>
              <a:ext cx="1179038" cy="194960"/>
            </a:xfrm>
            <a:custGeom>
              <a:avLst/>
              <a:gdLst/>
              <a:ahLst/>
              <a:cxnLst/>
              <a:rect l="0" t="0" r="r" b="b"/>
              <a:pathLst>
                <a:path w="635" h="105">
                  <a:moveTo>
                    <a:pt x="474" y="4"/>
                  </a:moveTo>
                  <a:lnTo>
                    <a:pt x="474" y="4"/>
                  </a:lnTo>
                  <a:lnTo>
                    <a:pt x="317" y="91"/>
                  </a:lnTo>
                  <a:lnTo>
                    <a:pt x="160" y="0"/>
                  </a:lnTo>
                  <a:lnTo>
                    <a:pt x="0" y="95"/>
                  </a:lnTo>
                  <a:lnTo>
                    <a:pt x="3" y="102"/>
                  </a:lnTo>
                  <a:lnTo>
                    <a:pt x="160" y="11"/>
                  </a:lnTo>
                  <a:lnTo>
                    <a:pt x="317" y="102"/>
                  </a:lnTo>
                  <a:lnTo>
                    <a:pt x="474" y="14"/>
                  </a:lnTo>
                  <a:lnTo>
                    <a:pt x="631" y="105"/>
                  </a:lnTo>
                  <a:lnTo>
                    <a:pt x="635" y="98"/>
                  </a:lnTo>
                  <a:lnTo>
                    <a:pt x="474" y="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2" name="Freeform 1048631"/>
            <p:cNvSpPr/>
            <p:nvPr/>
          </p:nvSpPr>
          <p:spPr>
            <a:xfrm>
              <a:off x="3465041" y="1168275"/>
              <a:ext cx="596018" cy="187533"/>
            </a:xfrm>
            <a:custGeom>
              <a:avLst/>
              <a:gdLst/>
              <a:ahLst/>
              <a:cxnLst/>
              <a:rect l="0" t="0" r="r" b="b"/>
              <a:pathLst>
                <a:path w="321" h="101">
                  <a:moveTo>
                    <a:pt x="321" y="7"/>
                  </a:moveTo>
                  <a:lnTo>
                    <a:pt x="318" y="0"/>
                  </a:lnTo>
                  <a:lnTo>
                    <a:pt x="161" y="90"/>
                  </a:lnTo>
                  <a:lnTo>
                    <a:pt x="4" y="0"/>
                  </a:lnTo>
                  <a:lnTo>
                    <a:pt x="0" y="7"/>
                  </a:lnTo>
                  <a:lnTo>
                    <a:pt x="161" y="101"/>
                  </a:lnTo>
                  <a:lnTo>
                    <a:pt x="321" y="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3" name="Freeform 1048632"/>
            <p:cNvSpPr/>
            <p:nvPr/>
          </p:nvSpPr>
          <p:spPr>
            <a:xfrm>
              <a:off x="3750981" y="796925"/>
              <a:ext cx="304507" cy="519891"/>
            </a:xfrm>
            <a:custGeom>
              <a:avLst/>
              <a:gdLst/>
              <a:ahLst/>
              <a:cxnLst/>
              <a:rect l="0" t="0" r="r" b="b"/>
              <a:pathLst>
                <a:path w="164" h="280">
                  <a:moveTo>
                    <a:pt x="164" y="0"/>
                  </a:moveTo>
                  <a:lnTo>
                    <a:pt x="157" y="0"/>
                  </a:lnTo>
                  <a:lnTo>
                    <a:pt x="157" y="182"/>
                  </a:lnTo>
                  <a:lnTo>
                    <a:pt x="0" y="273"/>
                  </a:lnTo>
                  <a:lnTo>
                    <a:pt x="3" y="280"/>
                  </a:lnTo>
                  <a:lnTo>
                    <a:pt x="164" y="189"/>
                  </a:lnTo>
                  <a:lnTo>
                    <a:pt x="16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4" name="Freeform 1048633"/>
            <p:cNvSpPr/>
            <p:nvPr/>
          </p:nvSpPr>
          <p:spPr>
            <a:xfrm>
              <a:off x="3167961" y="843344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4" y="0"/>
                  </a:moveTo>
                  <a:lnTo>
                    <a:pt x="157" y="0"/>
                  </a:lnTo>
                  <a:lnTo>
                    <a:pt x="157" y="182"/>
                  </a:lnTo>
                  <a:lnTo>
                    <a:pt x="0" y="272"/>
                  </a:lnTo>
                  <a:lnTo>
                    <a:pt x="3" y="279"/>
                  </a:lnTo>
                  <a:lnTo>
                    <a:pt x="164" y="185"/>
                  </a:lnTo>
                  <a:lnTo>
                    <a:pt x="167" y="185"/>
                  </a:lnTo>
                  <a:lnTo>
                    <a:pt x="16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5" name="Freeform 1048634"/>
            <p:cNvSpPr/>
            <p:nvPr/>
          </p:nvSpPr>
          <p:spPr>
            <a:xfrm>
              <a:off x="2869024" y="848914"/>
              <a:ext cx="596018" cy="1019357"/>
            </a:xfrm>
            <a:custGeom>
              <a:avLst/>
              <a:gdLst/>
              <a:ahLst/>
              <a:cxnLst/>
              <a:rect l="0" t="0" r="r" b="b"/>
              <a:pathLst>
                <a:path w="321" h="549">
                  <a:moveTo>
                    <a:pt x="0" y="185"/>
                  </a:moveTo>
                  <a:lnTo>
                    <a:pt x="0" y="185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18" y="549"/>
                  </a:lnTo>
                  <a:lnTo>
                    <a:pt x="321" y="542"/>
                  </a:lnTo>
                  <a:lnTo>
                    <a:pt x="168" y="451"/>
                  </a:lnTo>
                  <a:lnTo>
                    <a:pt x="168" y="269"/>
                  </a:lnTo>
                  <a:lnTo>
                    <a:pt x="11" y="18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85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6" name="Freeform 1048635"/>
            <p:cNvSpPr/>
            <p:nvPr/>
          </p:nvSpPr>
          <p:spPr>
            <a:xfrm>
              <a:off x="5895530" y="2172779"/>
              <a:ext cx="310078" cy="512464"/>
            </a:xfrm>
            <a:custGeom>
              <a:avLst/>
              <a:gdLst/>
              <a:ahLst/>
              <a:cxnLst/>
              <a:rect l="0" t="0" r="r" b="b"/>
              <a:pathLst>
                <a:path w="167" h="276">
                  <a:moveTo>
                    <a:pt x="3" y="0"/>
                  </a:moveTo>
                  <a:lnTo>
                    <a:pt x="0" y="7"/>
                  </a:lnTo>
                  <a:lnTo>
                    <a:pt x="156" y="94"/>
                  </a:lnTo>
                  <a:lnTo>
                    <a:pt x="156" y="276"/>
                  </a:lnTo>
                  <a:lnTo>
                    <a:pt x="167" y="276"/>
                  </a:lnTo>
                  <a:lnTo>
                    <a:pt x="163" y="91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7" name="Freeform 1048636"/>
            <p:cNvSpPr/>
            <p:nvPr/>
          </p:nvSpPr>
          <p:spPr>
            <a:xfrm>
              <a:off x="6224175" y="1608326"/>
              <a:ext cx="596018" cy="187533"/>
            </a:xfrm>
            <a:custGeom>
              <a:avLst/>
              <a:gdLst/>
              <a:ahLst/>
              <a:cxnLst/>
              <a:rect l="0" t="0" r="r" b="b"/>
              <a:pathLst>
                <a:path w="321" h="101">
                  <a:moveTo>
                    <a:pt x="321" y="11"/>
                  </a:moveTo>
                  <a:lnTo>
                    <a:pt x="318" y="0"/>
                  </a:lnTo>
                  <a:lnTo>
                    <a:pt x="161" y="91"/>
                  </a:lnTo>
                  <a:lnTo>
                    <a:pt x="4" y="0"/>
                  </a:lnTo>
                  <a:lnTo>
                    <a:pt x="0" y="11"/>
                  </a:lnTo>
                  <a:lnTo>
                    <a:pt x="161" y="101"/>
                  </a:lnTo>
                  <a:lnTo>
                    <a:pt x="321" y="1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8" name="Freeform 1048637"/>
            <p:cNvSpPr/>
            <p:nvPr/>
          </p:nvSpPr>
          <p:spPr>
            <a:xfrm>
              <a:off x="5615160" y="1303819"/>
              <a:ext cx="894954" cy="1024927"/>
            </a:xfrm>
            <a:custGeom>
              <a:avLst/>
              <a:gdLst/>
              <a:ahLst/>
              <a:cxnLst/>
              <a:rect l="0" t="0" r="r" b="b"/>
              <a:pathLst>
                <a:path w="482" h="552">
                  <a:moveTo>
                    <a:pt x="321" y="189"/>
                  </a:moveTo>
                  <a:lnTo>
                    <a:pt x="478" y="279"/>
                  </a:lnTo>
                  <a:lnTo>
                    <a:pt x="482" y="272"/>
                  </a:lnTo>
                  <a:lnTo>
                    <a:pt x="321" y="178"/>
                  </a:lnTo>
                  <a:lnTo>
                    <a:pt x="164" y="269"/>
                  </a:lnTo>
                  <a:lnTo>
                    <a:pt x="11" y="18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157" y="276"/>
                  </a:lnTo>
                  <a:lnTo>
                    <a:pt x="157" y="457"/>
                  </a:lnTo>
                  <a:lnTo>
                    <a:pt x="321" y="552"/>
                  </a:lnTo>
                  <a:lnTo>
                    <a:pt x="325" y="545"/>
                  </a:lnTo>
                  <a:lnTo>
                    <a:pt x="168" y="454"/>
                  </a:lnTo>
                  <a:lnTo>
                    <a:pt x="168" y="279"/>
                  </a:lnTo>
                  <a:lnTo>
                    <a:pt x="321" y="18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39" name="Freeform 1048638"/>
            <p:cNvSpPr/>
            <p:nvPr/>
          </p:nvSpPr>
          <p:spPr>
            <a:xfrm>
              <a:off x="6231602" y="2373308"/>
              <a:ext cx="893098" cy="1019357"/>
            </a:xfrm>
            <a:custGeom>
              <a:avLst/>
              <a:gdLst/>
              <a:ahLst/>
              <a:cxnLst/>
              <a:rect l="0" t="0" r="r" b="b"/>
              <a:pathLst>
                <a:path w="481" h="549">
                  <a:moveTo>
                    <a:pt x="321" y="189"/>
                  </a:moveTo>
                  <a:lnTo>
                    <a:pt x="478" y="280"/>
                  </a:lnTo>
                  <a:lnTo>
                    <a:pt x="481" y="273"/>
                  </a:lnTo>
                  <a:lnTo>
                    <a:pt x="321" y="178"/>
                  </a:lnTo>
                  <a:lnTo>
                    <a:pt x="164" y="269"/>
                  </a:lnTo>
                  <a:lnTo>
                    <a:pt x="10" y="178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21" y="549"/>
                  </a:lnTo>
                  <a:lnTo>
                    <a:pt x="324" y="542"/>
                  </a:lnTo>
                  <a:lnTo>
                    <a:pt x="167" y="451"/>
                  </a:lnTo>
                  <a:lnTo>
                    <a:pt x="167" y="276"/>
                  </a:lnTo>
                  <a:lnTo>
                    <a:pt x="321" y="18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0" name="Freeform 1048639"/>
            <p:cNvSpPr/>
            <p:nvPr/>
          </p:nvSpPr>
          <p:spPr>
            <a:xfrm>
              <a:off x="3899521" y="1290821"/>
              <a:ext cx="343500" cy="401058"/>
            </a:xfrm>
            <a:custGeom>
              <a:avLst/>
              <a:gdLst/>
              <a:ahLst/>
              <a:cxnLst/>
              <a:rect l="0" t="0" r="r" b="b"/>
              <a:pathLst>
                <a:path w="185" h="216">
                  <a:moveTo>
                    <a:pt x="185" y="161"/>
                  </a:moveTo>
                  <a:lnTo>
                    <a:pt x="91" y="216"/>
                  </a:lnTo>
                  <a:lnTo>
                    <a:pt x="0" y="161"/>
                  </a:lnTo>
                  <a:lnTo>
                    <a:pt x="0" y="52"/>
                  </a:lnTo>
                  <a:lnTo>
                    <a:pt x="91" y="0"/>
                  </a:lnTo>
                  <a:lnTo>
                    <a:pt x="185" y="52"/>
                  </a:lnTo>
                  <a:lnTo>
                    <a:pt x="185" y="16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1" name="Freeform 1048640"/>
            <p:cNvSpPr/>
            <p:nvPr/>
          </p:nvSpPr>
          <p:spPr>
            <a:xfrm>
              <a:off x="3893952" y="2315748"/>
              <a:ext cx="414056" cy="479042"/>
            </a:xfrm>
            <a:custGeom>
              <a:avLst/>
              <a:gdLst/>
              <a:ahLst/>
              <a:cxnLst/>
              <a:rect l="0" t="0" r="r" b="b"/>
              <a:pathLst>
                <a:path w="223" h="258">
                  <a:moveTo>
                    <a:pt x="223" y="195"/>
                  </a:moveTo>
                  <a:lnTo>
                    <a:pt x="111" y="258"/>
                  </a:lnTo>
                  <a:lnTo>
                    <a:pt x="0" y="195"/>
                  </a:lnTo>
                  <a:lnTo>
                    <a:pt x="0" y="66"/>
                  </a:lnTo>
                  <a:lnTo>
                    <a:pt x="111" y="0"/>
                  </a:lnTo>
                  <a:lnTo>
                    <a:pt x="223" y="66"/>
                  </a:lnTo>
                  <a:lnTo>
                    <a:pt x="223" y="195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2" name="Freeform 1048641"/>
            <p:cNvSpPr/>
            <p:nvPr/>
          </p:nvSpPr>
          <p:spPr>
            <a:xfrm>
              <a:off x="4839038" y="1847847"/>
              <a:ext cx="343500" cy="402916"/>
            </a:xfrm>
            <a:custGeom>
              <a:avLst/>
              <a:gdLst/>
              <a:ahLst/>
              <a:cxnLst/>
              <a:rect l="0" t="0" r="r" b="b"/>
              <a:pathLst>
                <a:path w="185" h="217">
                  <a:moveTo>
                    <a:pt x="185" y="161"/>
                  </a:moveTo>
                  <a:lnTo>
                    <a:pt x="91" y="217"/>
                  </a:lnTo>
                  <a:lnTo>
                    <a:pt x="0" y="161"/>
                  </a:lnTo>
                  <a:lnTo>
                    <a:pt x="0" y="53"/>
                  </a:lnTo>
                  <a:lnTo>
                    <a:pt x="91" y="0"/>
                  </a:lnTo>
                  <a:lnTo>
                    <a:pt x="185" y="53"/>
                  </a:lnTo>
                  <a:lnTo>
                    <a:pt x="185" y="16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3" name="Freeform 1048642"/>
            <p:cNvSpPr/>
            <p:nvPr/>
          </p:nvSpPr>
          <p:spPr>
            <a:xfrm>
              <a:off x="5628158" y="2230338"/>
              <a:ext cx="538458" cy="623869"/>
            </a:xfrm>
            <a:custGeom>
              <a:avLst/>
              <a:gdLst/>
              <a:ahLst/>
              <a:cxnLst/>
              <a:rect l="0" t="0" r="r" b="b"/>
              <a:pathLst>
                <a:path w="290" h="336">
                  <a:moveTo>
                    <a:pt x="290" y="252"/>
                  </a:moveTo>
                  <a:lnTo>
                    <a:pt x="144" y="336"/>
                  </a:lnTo>
                  <a:lnTo>
                    <a:pt x="0" y="252"/>
                  </a:lnTo>
                  <a:lnTo>
                    <a:pt x="0" y="84"/>
                  </a:lnTo>
                  <a:lnTo>
                    <a:pt x="144" y="0"/>
                  </a:lnTo>
                  <a:lnTo>
                    <a:pt x="290" y="84"/>
                  </a:lnTo>
                  <a:lnTo>
                    <a:pt x="290" y="252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4" name="Freeform 1048643"/>
            <p:cNvSpPr/>
            <p:nvPr/>
          </p:nvSpPr>
          <p:spPr>
            <a:xfrm>
              <a:off x="2597939" y="2289754"/>
              <a:ext cx="536602" cy="629440"/>
            </a:xfrm>
            <a:custGeom>
              <a:avLst/>
              <a:gdLst/>
              <a:ahLst/>
              <a:cxnLst/>
              <a:rect l="0" t="0" r="r" b="b"/>
              <a:pathLst>
                <a:path w="289" h="339">
                  <a:moveTo>
                    <a:pt x="289" y="251"/>
                  </a:moveTo>
                  <a:lnTo>
                    <a:pt x="143" y="339"/>
                  </a:lnTo>
                  <a:lnTo>
                    <a:pt x="0" y="251"/>
                  </a:lnTo>
                  <a:lnTo>
                    <a:pt x="0" y="84"/>
                  </a:lnTo>
                  <a:lnTo>
                    <a:pt x="143" y="0"/>
                  </a:lnTo>
                  <a:lnTo>
                    <a:pt x="289" y="84"/>
                  </a:lnTo>
                  <a:lnTo>
                    <a:pt x="289" y="25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5" name="Freeform 1048644"/>
            <p:cNvSpPr/>
            <p:nvPr/>
          </p:nvSpPr>
          <p:spPr>
            <a:xfrm>
              <a:off x="-252176" y="3379668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7" y="0"/>
                  </a:moveTo>
                  <a:lnTo>
                    <a:pt x="157" y="0"/>
                  </a:lnTo>
                  <a:lnTo>
                    <a:pt x="157" y="181"/>
                  </a:lnTo>
                  <a:lnTo>
                    <a:pt x="0" y="272"/>
                  </a:lnTo>
                  <a:lnTo>
                    <a:pt x="7" y="279"/>
                  </a:lnTo>
                  <a:lnTo>
                    <a:pt x="167" y="188"/>
                  </a:lnTo>
                  <a:lnTo>
                    <a:pt x="167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6" name="Freeform 1048645"/>
            <p:cNvSpPr/>
            <p:nvPr/>
          </p:nvSpPr>
          <p:spPr>
            <a:xfrm>
              <a:off x="26336" y="2328746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0" y="279"/>
                  </a:moveTo>
                  <a:lnTo>
                    <a:pt x="167" y="272"/>
                  </a:lnTo>
                  <a:lnTo>
                    <a:pt x="10" y="18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7" name="Freeform 1048646"/>
            <p:cNvSpPr/>
            <p:nvPr/>
          </p:nvSpPr>
          <p:spPr>
            <a:xfrm>
              <a:off x="31907" y="2651821"/>
              <a:ext cx="311934" cy="519891"/>
            </a:xfrm>
            <a:custGeom>
              <a:avLst/>
              <a:gdLst/>
              <a:ahLst/>
              <a:cxnLst/>
              <a:rect l="0" t="0" r="r" b="b"/>
              <a:pathLst>
                <a:path w="168" h="280">
                  <a:moveTo>
                    <a:pt x="4" y="0"/>
                  </a:moveTo>
                  <a:lnTo>
                    <a:pt x="0" y="7"/>
                  </a:lnTo>
                  <a:lnTo>
                    <a:pt x="157" y="98"/>
                  </a:lnTo>
                  <a:lnTo>
                    <a:pt x="161" y="280"/>
                  </a:lnTo>
                  <a:lnTo>
                    <a:pt x="168" y="280"/>
                  </a:lnTo>
                  <a:lnTo>
                    <a:pt x="168" y="91"/>
                  </a:lnTo>
                  <a:lnTo>
                    <a:pt x="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8" name="Freeform 1048647"/>
            <p:cNvSpPr/>
            <p:nvPr/>
          </p:nvSpPr>
          <p:spPr>
            <a:xfrm>
              <a:off x="323417" y="2664818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0" y="84"/>
                  </a:moveTo>
                  <a:lnTo>
                    <a:pt x="4" y="95"/>
                  </a:lnTo>
                  <a:lnTo>
                    <a:pt x="164" y="7"/>
                  </a:lnTo>
                  <a:lnTo>
                    <a:pt x="318" y="105"/>
                  </a:lnTo>
                  <a:lnTo>
                    <a:pt x="321" y="98"/>
                  </a:lnTo>
                  <a:lnTo>
                    <a:pt x="164" y="0"/>
                  </a:lnTo>
                  <a:lnTo>
                    <a:pt x="0" y="8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49" name="Freeform 1048648"/>
            <p:cNvSpPr/>
            <p:nvPr/>
          </p:nvSpPr>
          <p:spPr>
            <a:xfrm>
              <a:off x="622354" y="2703810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8"/>
                  </a:moveTo>
                  <a:lnTo>
                    <a:pt x="317" y="11"/>
                  </a:lnTo>
                  <a:lnTo>
                    <a:pt x="157" y="95"/>
                  </a:lnTo>
                  <a:lnTo>
                    <a:pt x="3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21" y="1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0" name="Freeform 1048649"/>
            <p:cNvSpPr/>
            <p:nvPr/>
          </p:nvSpPr>
          <p:spPr>
            <a:xfrm>
              <a:off x="614927" y="2120790"/>
              <a:ext cx="304507" cy="518034"/>
            </a:xfrm>
            <a:custGeom>
              <a:avLst/>
              <a:gdLst/>
              <a:ahLst/>
              <a:cxnLst/>
              <a:rect l="0" t="0" r="r" b="b"/>
              <a:pathLst>
                <a:path w="164" h="279">
                  <a:moveTo>
                    <a:pt x="0" y="279"/>
                  </a:moveTo>
                  <a:lnTo>
                    <a:pt x="7" y="279"/>
                  </a:lnTo>
                  <a:lnTo>
                    <a:pt x="7" y="98"/>
                  </a:lnTo>
                  <a:lnTo>
                    <a:pt x="164" y="7"/>
                  </a:lnTo>
                  <a:lnTo>
                    <a:pt x="161" y="0"/>
                  </a:lnTo>
                  <a:lnTo>
                    <a:pt x="0" y="94"/>
                  </a:lnTo>
                  <a:lnTo>
                    <a:pt x="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1" name="Freeform 1048650"/>
            <p:cNvSpPr/>
            <p:nvPr/>
          </p:nvSpPr>
          <p:spPr>
            <a:xfrm>
              <a:off x="18909" y="1615753"/>
              <a:ext cx="596018" cy="1023071"/>
            </a:xfrm>
            <a:custGeom>
              <a:avLst/>
              <a:gdLst/>
              <a:ahLst/>
              <a:cxnLst/>
              <a:rect l="0" t="0" r="r" b="b"/>
              <a:pathLst>
                <a:path w="321" h="551">
                  <a:moveTo>
                    <a:pt x="321" y="366"/>
                  </a:moveTo>
                  <a:lnTo>
                    <a:pt x="321" y="366"/>
                  </a:lnTo>
                  <a:lnTo>
                    <a:pt x="164" y="276"/>
                  </a:lnTo>
                  <a:lnTo>
                    <a:pt x="164" y="94"/>
                  </a:lnTo>
                  <a:lnTo>
                    <a:pt x="4" y="0"/>
                  </a:lnTo>
                  <a:lnTo>
                    <a:pt x="0" y="7"/>
                  </a:lnTo>
                  <a:lnTo>
                    <a:pt x="157" y="97"/>
                  </a:lnTo>
                  <a:lnTo>
                    <a:pt x="157" y="279"/>
                  </a:lnTo>
                  <a:lnTo>
                    <a:pt x="314" y="370"/>
                  </a:lnTo>
                  <a:lnTo>
                    <a:pt x="311" y="551"/>
                  </a:lnTo>
                  <a:lnTo>
                    <a:pt x="321" y="551"/>
                  </a:lnTo>
                  <a:lnTo>
                    <a:pt x="321" y="366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2" name="Freeform 1048651"/>
            <p:cNvSpPr/>
            <p:nvPr/>
          </p:nvSpPr>
          <p:spPr>
            <a:xfrm>
              <a:off x="1236939" y="3372241"/>
              <a:ext cx="311934" cy="519891"/>
            </a:xfrm>
            <a:custGeom>
              <a:avLst/>
              <a:gdLst/>
              <a:ahLst/>
              <a:cxnLst/>
              <a:rect l="0" t="0" r="r" b="b"/>
              <a:pathLst>
                <a:path w="168" h="280">
                  <a:moveTo>
                    <a:pt x="161" y="280"/>
                  </a:moveTo>
                  <a:lnTo>
                    <a:pt x="168" y="273"/>
                  </a:lnTo>
                  <a:lnTo>
                    <a:pt x="11" y="18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161" y="28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3" name="Freeform 1048652"/>
            <p:cNvSpPr/>
            <p:nvPr/>
          </p:nvSpPr>
          <p:spPr>
            <a:xfrm>
              <a:off x="1244366" y="3697172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3" y="0"/>
                  </a:moveTo>
                  <a:lnTo>
                    <a:pt x="0" y="10"/>
                  </a:lnTo>
                  <a:lnTo>
                    <a:pt x="157" y="98"/>
                  </a:lnTo>
                  <a:lnTo>
                    <a:pt x="160" y="279"/>
                  </a:lnTo>
                  <a:lnTo>
                    <a:pt x="167" y="279"/>
                  </a:lnTo>
                  <a:lnTo>
                    <a:pt x="167" y="94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4" name="Freeform 1048653"/>
            <p:cNvSpPr/>
            <p:nvPr/>
          </p:nvSpPr>
          <p:spPr>
            <a:xfrm>
              <a:off x="1535876" y="3710169"/>
              <a:ext cx="596018" cy="200529"/>
            </a:xfrm>
            <a:custGeom>
              <a:avLst/>
              <a:gdLst/>
              <a:ahLst/>
              <a:cxnLst/>
              <a:rect l="0" t="0" r="r" b="b"/>
              <a:pathLst>
                <a:path w="321" h="108">
                  <a:moveTo>
                    <a:pt x="0" y="87"/>
                  </a:moveTo>
                  <a:lnTo>
                    <a:pt x="3" y="94"/>
                  </a:lnTo>
                  <a:lnTo>
                    <a:pt x="164" y="10"/>
                  </a:lnTo>
                  <a:lnTo>
                    <a:pt x="317" y="108"/>
                  </a:lnTo>
                  <a:lnTo>
                    <a:pt x="321" y="98"/>
                  </a:lnTo>
                  <a:lnTo>
                    <a:pt x="164" y="0"/>
                  </a:lnTo>
                  <a:lnTo>
                    <a:pt x="0" y="8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5" name="Freeform 1048654"/>
            <p:cNvSpPr/>
            <p:nvPr/>
          </p:nvSpPr>
          <p:spPr>
            <a:xfrm>
              <a:off x="1832957" y="3749161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7"/>
                  </a:moveTo>
                  <a:lnTo>
                    <a:pt x="318" y="10"/>
                  </a:lnTo>
                  <a:lnTo>
                    <a:pt x="157" y="94"/>
                  </a:lnTo>
                  <a:lnTo>
                    <a:pt x="4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21" y="1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6" name="Freeform 1048655"/>
            <p:cNvSpPr/>
            <p:nvPr/>
          </p:nvSpPr>
          <p:spPr>
            <a:xfrm>
              <a:off x="1866378" y="3689745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8"/>
                  </a:moveTo>
                  <a:lnTo>
                    <a:pt x="317" y="7"/>
                  </a:lnTo>
                  <a:lnTo>
                    <a:pt x="157" y="95"/>
                  </a:lnTo>
                  <a:lnTo>
                    <a:pt x="3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21" y="1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7" name="Freeform 1048656"/>
            <p:cNvSpPr/>
            <p:nvPr/>
          </p:nvSpPr>
          <p:spPr>
            <a:xfrm>
              <a:off x="1827386" y="3164284"/>
              <a:ext cx="310078" cy="519891"/>
            </a:xfrm>
            <a:custGeom>
              <a:avLst/>
              <a:gdLst/>
              <a:ahLst/>
              <a:cxnLst/>
              <a:rect l="0" t="0" r="r" b="b"/>
              <a:pathLst>
                <a:path w="167" h="280">
                  <a:moveTo>
                    <a:pt x="0" y="280"/>
                  </a:moveTo>
                  <a:lnTo>
                    <a:pt x="10" y="280"/>
                  </a:lnTo>
                  <a:lnTo>
                    <a:pt x="10" y="98"/>
                  </a:lnTo>
                  <a:lnTo>
                    <a:pt x="167" y="7"/>
                  </a:lnTo>
                  <a:lnTo>
                    <a:pt x="160" y="0"/>
                  </a:lnTo>
                  <a:lnTo>
                    <a:pt x="0" y="95"/>
                  </a:lnTo>
                  <a:lnTo>
                    <a:pt x="0" y="28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8" name="Freeform 1048657"/>
            <p:cNvSpPr/>
            <p:nvPr/>
          </p:nvSpPr>
          <p:spPr>
            <a:xfrm>
              <a:off x="648349" y="2638823"/>
              <a:ext cx="1179038" cy="1045352"/>
            </a:xfrm>
            <a:custGeom>
              <a:avLst/>
              <a:gdLst/>
              <a:ahLst/>
              <a:cxnLst/>
              <a:rect l="0" t="0" r="r" b="b"/>
              <a:pathLst>
                <a:path w="635" h="563">
                  <a:moveTo>
                    <a:pt x="635" y="378"/>
                  </a:moveTo>
                  <a:lnTo>
                    <a:pt x="635" y="378"/>
                  </a:lnTo>
                  <a:lnTo>
                    <a:pt x="478" y="287"/>
                  </a:lnTo>
                  <a:lnTo>
                    <a:pt x="481" y="105"/>
                  </a:lnTo>
                  <a:lnTo>
                    <a:pt x="321" y="11"/>
                  </a:lnTo>
                  <a:lnTo>
                    <a:pt x="160" y="98"/>
                  </a:lnTo>
                  <a:lnTo>
                    <a:pt x="7" y="0"/>
                  </a:lnTo>
                  <a:lnTo>
                    <a:pt x="0" y="11"/>
                  </a:lnTo>
                  <a:lnTo>
                    <a:pt x="160" y="109"/>
                  </a:lnTo>
                  <a:lnTo>
                    <a:pt x="317" y="21"/>
                  </a:lnTo>
                  <a:lnTo>
                    <a:pt x="471" y="109"/>
                  </a:lnTo>
                  <a:lnTo>
                    <a:pt x="471" y="290"/>
                  </a:lnTo>
                  <a:lnTo>
                    <a:pt x="628" y="381"/>
                  </a:lnTo>
                  <a:lnTo>
                    <a:pt x="628" y="563"/>
                  </a:lnTo>
                  <a:lnTo>
                    <a:pt x="635" y="563"/>
                  </a:lnTo>
                  <a:lnTo>
                    <a:pt x="635" y="37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59" name="Freeform 1048658"/>
            <p:cNvSpPr/>
            <p:nvPr/>
          </p:nvSpPr>
          <p:spPr>
            <a:xfrm>
              <a:off x="39334" y="3151287"/>
              <a:ext cx="1179038" cy="194960"/>
            </a:xfrm>
            <a:custGeom>
              <a:avLst/>
              <a:gdLst/>
              <a:ahLst/>
              <a:cxnLst/>
              <a:rect l="0" t="0" r="r" b="b"/>
              <a:pathLst>
                <a:path w="635" h="105">
                  <a:moveTo>
                    <a:pt x="474" y="4"/>
                  </a:moveTo>
                  <a:lnTo>
                    <a:pt x="474" y="4"/>
                  </a:lnTo>
                  <a:lnTo>
                    <a:pt x="317" y="95"/>
                  </a:lnTo>
                  <a:lnTo>
                    <a:pt x="160" y="0"/>
                  </a:lnTo>
                  <a:lnTo>
                    <a:pt x="0" y="95"/>
                  </a:lnTo>
                  <a:lnTo>
                    <a:pt x="3" y="102"/>
                  </a:lnTo>
                  <a:lnTo>
                    <a:pt x="160" y="11"/>
                  </a:lnTo>
                  <a:lnTo>
                    <a:pt x="317" y="105"/>
                  </a:lnTo>
                  <a:lnTo>
                    <a:pt x="474" y="14"/>
                  </a:lnTo>
                  <a:lnTo>
                    <a:pt x="628" y="105"/>
                  </a:lnTo>
                  <a:lnTo>
                    <a:pt x="635" y="98"/>
                  </a:lnTo>
                  <a:lnTo>
                    <a:pt x="474" y="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60" name="Freeform 1048659"/>
            <p:cNvSpPr/>
            <p:nvPr/>
          </p:nvSpPr>
          <p:spPr>
            <a:xfrm>
              <a:off x="-543686" y="3203276"/>
              <a:ext cx="1179038" cy="194960"/>
            </a:xfrm>
            <a:custGeom>
              <a:avLst/>
              <a:gdLst/>
              <a:ahLst/>
              <a:cxnLst/>
              <a:rect l="0" t="0" r="r" b="b"/>
              <a:pathLst>
                <a:path w="635" h="105">
                  <a:moveTo>
                    <a:pt x="474" y="4"/>
                  </a:moveTo>
                  <a:lnTo>
                    <a:pt x="474" y="4"/>
                  </a:lnTo>
                  <a:lnTo>
                    <a:pt x="317" y="91"/>
                  </a:lnTo>
                  <a:lnTo>
                    <a:pt x="164" y="0"/>
                  </a:lnTo>
                  <a:lnTo>
                    <a:pt x="0" y="95"/>
                  </a:lnTo>
                  <a:lnTo>
                    <a:pt x="7" y="102"/>
                  </a:lnTo>
                  <a:lnTo>
                    <a:pt x="164" y="11"/>
                  </a:lnTo>
                  <a:lnTo>
                    <a:pt x="317" y="102"/>
                  </a:lnTo>
                  <a:lnTo>
                    <a:pt x="474" y="14"/>
                  </a:lnTo>
                  <a:lnTo>
                    <a:pt x="631" y="105"/>
                  </a:lnTo>
                  <a:lnTo>
                    <a:pt x="635" y="98"/>
                  </a:lnTo>
                  <a:lnTo>
                    <a:pt x="474" y="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61" name="Freeform 1048660"/>
            <p:cNvSpPr/>
            <p:nvPr/>
          </p:nvSpPr>
          <p:spPr>
            <a:xfrm>
              <a:off x="1827386" y="2633253"/>
              <a:ext cx="310078" cy="512464"/>
            </a:xfrm>
            <a:custGeom>
              <a:avLst/>
              <a:gdLst/>
              <a:ahLst/>
              <a:cxnLst/>
              <a:rect l="0" t="0" r="r" b="b"/>
              <a:pathLst>
                <a:path w="167" h="276">
                  <a:moveTo>
                    <a:pt x="3" y="0"/>
                  </a:moveTo>
                  <a:lnTo>
                    <a:pt x="0" y="7"/>
                  </a:lnTo>
                  <a:lnTo>
                    <a:pt x="157" y="94"/>
                  </a:lnTo>
                  <a:lnTo>
                    <a:pt x="160" y="276"/>
                  </a:lnTo>
                  <a:lnTo>
                    <a:pt x="167" y="276"/>
                  </a:lnTo>
                  <a:lnTo>
                    <a:pt x="167" y="91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62" name="Freeform 1048661"/>
            <p:cNvSpPr/>
            <p:nvPr/>
          </p:nvSpPr>
          <p:spPr>
            <a:xfrm>
              <a:off x="2157888" y="2068801"/>
              <a:ext cx="596018" cy="187533"/>
            </a:xfrm>
            <a:custGeom>
              <a:avLst/>
              <a:gdLst/>
              <a:ahLst/>
              <a:cxnLst/>
              <a:rect l="0" t="0" r="r" b="b"/>
              <a:pathLst>
                <a:path w="321" h="101">
                  <a:moveTo>
                    <a:pt x="321" y="11"/>
                  </a:moveTo>
                  <a:lnTo>
                    <a:pt x="317" y="0"/>
                  </a:lnTo>
                  <a:lnTo>
                    <a:pt x="160" y="91"/>
                  </a:lnTo>
                  <a:lnTo>
                    <a:pt x="3" y="0"/>
                  </a:lnTo>
                  <a:lnTo>
                    <a:pt x="0" y="11"/>
                  </a:lnTo>
                  <a:lnTo>
                    <a:pt x="160" y="101"/>
                  </a:lnTo>
                  <a:lnTo>
                    <a:pt x="321" y="1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63" name="Freeform 1048662"/>
            <p:cNvSpPr/>
            <p:nvPr/>
          </p:nvSpPr>
          <p:spPr>
            <a:xfrm>
              <a:off x="1554444" y="1764293"/>
              <a:ext cx="887527" cy="1024927"/>
            </a:xfrm>
            <a:custGeom>
              <a:avLst/>
              <a:gdLst/>
              <a:ahLst/>
              <a:cxnLst/>
              <a:rect l="0" t="0" r="r" b="b"/>
              <a:pathLst>
                <a:path w="478" h="552">
                  <a:moveTo>
                    <a:pt x="318" y="189"/>
                  </a:moveTo>
                  <a:lnTo>
                    <a:pt x="475" y="279"/>
                  </a:lnTo>
                  <a:lnTo>
                    <a:pt x="478" y="272"/>
                  </a:lnTo>
                  <a:lnTo>
                    <a:pt x="318" y="178"/>
                  </a:lnTo>
                  <a:lnTo>
                    <a:pt x="161" y="269"/>
                  </a:lnTo>
                  <a:lnTo>
                    <a:pt x="7" y="18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157" y="276"/>
                  </a:lnTo>
                  <a:lnTo>
                    <a:pt x="157" y="457"/>
                  </a:lnTo>
                  <a:lnTo>
                    <a:pt x="318" y="552"/>
                  </a:lnTo>
                  <a:lnTo>
                    <a:pt x="321" y="545"/>
                  </a:lnTo>
                  <a:lnTo>
                    <a:pt x="164" y="454"/>
                  </a:lnTo>
                  <a:lnTo>
                    <a:pt x="164" y="279"/>
                  </a:lnTo>
                  <a:lnTo>
                    <a:pt x="318" y="18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64" name="Freeform 1048663"/>
            <p:cNvSpPr/>
            <p:nvPr/>
          </p:nvSpPr>
          <p:spPr>
            <a:xfrm>
              <a:off x="2170886" y="2833783"/>
              <a:ext cx="885671" cy="1019357"/>
            </a:xfrm>
            <a:custGeom>
              <a:avLst/>
              <a:gdLst/>
              <a:ahLst/>
              <a:cxnLst/>
              <a:rect l="0" t="0" r="r" b="b"/>
              <a:pathLst>
                <a:path w="477" h="549">
                  <a:moveTo>
                    <a:pt x="317" y="189"/>
                  </a:moveTo>
                  <a:lnTo>
                    <a:pt x="474" y="280"/>
                  </a:lnTo>
                  <a:lnTo>
                    <a:pt x="477" y="269"/>
                  </a:lnTo>
                  <a:lnTo>
                    <a:pt x="317" y="178"/>
                  </a:lnTo>
                  <a:lnTo>
                    <a:pt x="160" y="269"/>
                  </a:lnTo>
                  <a:lnTo>
                    <a:pt x="7" y="178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17" y="549"/>
                  </a:lnTo>
                  <a:lnTo>
                    <a:pt x="321" y="542"/>
                  </a:lnTo>
                  <a:lnTo>
                    <a:pt x="164" y="451"/>
                  </a:lnTo>
                  <a:lnTo>
                    <a:pt x="164" y="276"/>
                  </a:lnTo>
                  <a:lnTo>
                    <a:pt x="317" y="18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65" name="Freeform 1048664"/>
            <p:cNvSpPr/>
            <p:nvPr/>
          </p:nvSpPr>
          <p:spPr>
            <a:xfrm>
              <a:off x="-168622" y="1751296"/>
              <a:ext cx="343500" cy="401058"/>
            </a:xfrm>
            <a:custGeom>
              <a:avLst/>
              <a:gdLst/>
              <a:ahLst/>
              <a:cxnLst/>
              <a:rect l="0" t="0" r="r" b="b"/>
              <a:pathLst>
                <a:path w="185" h="216">
                  <a:moveTo>
                    <a:pt x="185" y="161"/>
                  </a:moveTo>
                  <a:lnTo>
                    <a:pt x="94" y="216"/>
                  </a:lnTo>
                  <a:lnTo>
                    <a:pt x="0" y="161"/>
                  </a:lnTo>
                  <a:lnTo>
                    <a:pt x="0" y="52"/>
                  </a:lnTo>
                  <a:lnTo>
                    <a:pt x="94" y="0"/>
                  </a:lnTo>
                  <a:lnTo>
                    <a:pt x="185" y="52"/>
                  </a:lnTo>
                  <a:lnTo>
                    <a:pt x="185" y="16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66" name="Freeform 1048665"/>
            <p:cNvSpPr/>
            <p:nvPr/>
          </p:nvSpPr>
          <p:spPr>
            <a:xfrm>
              <a:off x="-168622" y="2776223"/>
              <a:ext cx="414056" cy="479042"/>
            </a:xfrm>
            <a:custGeom>
              <a:avLst/>
              <a:gdLst/>
              <a:ahLst/>
              <a:cxnLst/>
              <a:rect l="0" t="0" r="r" b="b"/>
              <a:pathLst>
                <a:path w="223" h="258">
                  <a:moveTo>
                    <a:pt x="223" y="192"/>
                  </a:moveTo>
                  <a:lnTo>
                    <a:pt x="112" y="258"/>
                  </a:lnTo>
                  <a:lnTo>
                    <a:pt x="0" y="192"/>
                  </a:lnTo>
                  <a:lnTo>
                    <a:pt x="0" y="63"/>
                  </a:lnTo>
                  <a:lnTo>
                    <a:pt x="112" y="0"/>
                  </a:lnTo>
                  <a:lnTo>
                    <a:pt x="223" y="63"/>
                  </a:lnTo>
                  <a:lnTo>
                    <a:pt x="223" y="192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67" name="Freeform 1048666"/>
            <p:cNvSpPr/>
            <p:nvPr/>
          </p:nvSpPr>
          <p:spPr>
            <a:xfrm>
              <a:off x="770895" y="2308321"/>
              <a:ext cx="343500" cy="402916"/>
            </a:xfrm>
            <a:custGeom>
              <a:avLst/>
              <a:gdLst/>
              <a:ahLst/>
              <a:cxnLst/>
              <a:rect l="0" t="0" r="r" b="b"/>
              <a:pathLst>
                <a:path w="185" h="217">
                  <a:moveTo>
                    <a:pt x="185" y="161"/>
                  </a:moveTo>
                  <a:lnTo>
                    <a:pt x="94" y="217"/>
                  </a:lnTo>
                  <a:lnTo>
                    <a:pt x="0" y="161"/>
                  </a:lnTo>
                  <a:lnTo>
                    <a:pt x="0" y="53"/>
                  </a:lnTo>
                  <a:lnTo>
                    <a:pt x="94" y="0"/>
                  </a:lnTo>
                  <a:lnTo>
                    <a:pt x="185" y="53"/>
                  </a:lnTo>
                  <a:lnTo>
                    <a:pt x="185" y="16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68" name="Freeform 1048667"/>
            <p:cNvSpPr/>
            <p:nvPr/>
          </p:nvSpPr>
          <p:spPr>
            <a:xfrm>
              <a:off x="1561871" y="2690812"/>
              <a:ext cx="544029" cy="623869"/>
            </a:xfrm>
            <a:custGeom>
              <a:avLst/>
              <a:gdLst/>
              <a:ahLst/>
              <a:cxnLst/>
              <a:rect l="0" t="0" r="r" b="b"/>
              <a:pathLst>
                <a:path w="293" h="336">
                  <a:moveTo>
                    <a:pt x="293" y="252"/>
                  </a:moveTo>
                  <a:lnTo>
                    <a:pt x="146" y="336"/>
                  </a:lnTo>
                  <a:lnTo>
                    <a:pt x="0" y="252"/>
                  </a:lnTo>
                  <a:lnTo>
                    <a:pt x="0" y="84"/>
                  </a:lnTo>
                  <a:lnTo>
                    <a:pt x="146" y="0"/>
                  </a:lnTo>
                  <a:lnTo>
                    <a:pt x="293" y="84"/>
                  </a:lnTo>
                  <a:lnTo>
                    <a:pt x="293" y="252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69" name="Freeform 1048668"/>
            <p:cNvSpPr/>
            <p:nvPr/>
          </p:nvSpPr>
          <p:spPr>
            <a:xfrm>
              <a:off x="-168622" y="4449157"/>
              <a:ext cx="311934" cy="519891"/>
            </a:xfrm>
            <a:custGeom>
              <a:avLst/>
              <a:gdLst/>
              <a:ahLst/>
              <a:cxnLst/>
              <a:rect l="0" t="0" r="r" b="b"/>
              <a:pathLst>
                <a:path w="168" h="280">
                  <a:moveTo>
                    <a:pt x="4" y="0"/>
                  </a:moveTo>
                  <a:lnTo>
                    <a:pt x="0" y="7"/>
                  </a:lnTo>
                  <a:lnTo>
                    <a:pt x="157" y="98"/>
                  </a:lnTo>
                  <a:lnTo>
                    <a:pt x="157" y="280"/>
                  </a:lnTo>
                  <a:lnTo>
                    <a:pt x="168" y="280"/>
                  </a:lnTo>
                  <a:lnTo>
                    <a:pt x="164" y="91"/>
                  </a:lnTo>
                  <a:lnTo>
                    <a:pt x="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70" name="Freeform 1048669"/>
            <p:cNvSpPr/>
            <p:nvPr/>
          </p:nvSpPr>
          <p:spPr>
            <a:xfrm>
              <a:off x="-200187" y="4131652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4" y="279"/>
                  </a:moveTo>
                  <a:lnTo>
                    <a:pt x="167" y="272"/>
                  </a:lnTo>
                  <a:lnTo>
                    <a:pt x="10" y="18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3" y="185"/>
                  </a:lnTo>
                  <a:lnTo>
                    <a:pt x="164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71" name="Freeform 1048670"/>
            <p:cNvSpPr/>
            <p:nvPr/>
          </p:nvSpPr>
          <p:spPr>
            <a:xfrm>
              <a:off x="161880" y="4974617"/>
              <a:ext cx="603445" cy="187533"/>
            </a:xfrm>
            <a:custGeom>
              <a:avLst/>
              <a:gdLst/>
              <a:ahLst/>
              <a:cxnLst/>
              <a:rect l="0" t="0" r="r" b="b"/>
              <a:pathLst>
                <a:path w="325" h="101">
                  <a:moveTo>
                    <a:pt x="325" y="7"/>
                  </a:moveTo>
                  <a:lnTo>
                    <a:pt x="318" y="0"/>
                  </a:lnTo>
                  <a:lnTo>
                    <a:pt x="164" y="91"/>
                  </a:lnTo>
                  <a:lnTo>
                    <a:pt x="7" y="0"/>
                  </a:lnTo>
                  <a:lnTo>
                    <a:pt x="0" y="7"/>
                  </a:lnTo>
                  <a:lnTo>
                    <a:pt x="164" y="101"/>
                  </a:lnTo>
                  <a:lnTo>
                    <a:pt x="325" y="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72" name="Freeform 1048671"/>
            <p:cNvSpPr/>
            <p:nvPr/>
          </p:nvSpPr>
          <p:spPr>
            <a:xfrm>
              <a:off x="447820" y="4605124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7" y="0"/>
                  </a:moveTo>
                  <a:lnTo>
                    <a:pt x="157" y="0"/>
                  </a:lnTo>
                  <a:lnTo>
                    <a:pt x="157" y="182"/>
                  </a:lnTo>
                  <a:lnTo>
                    <a:pt x="0" y="272"/>
                  </a:lnTo>
                  <a:lnTo>
                    <a:pt x="7" y="279"/>
                  </a:lnTo>
                  <a:lnTo>
                    <a:pt x="167" y="185"/>
                  </a:lnTo>
                  <a:lnTo>
                    <a:pt x="167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73" name="Freeform 1048672"/>
            <p:cNvSpPr/>
            <p:nvPr/>
          </p:nvSpPr>
          <p:spPr>
            <a:xfrm>
              <a:off x="497952" y="5656046"/>
              <a:ext cx="311934" cy="518034"/>
            </a:xfrm>
            <a:custGeom>
              <a:avLst/>
              <a:gdLst/>
              <a:ahLst/>
              <a:cxnLst/>
              <a:rect l="0" t="0" r="r" b="b"/>
              <a:pathLst>
                <a:path w="168" h="279">
                  <a:moveTo>
                    <a:pt x="168" y="0"/>
                  </a:moveTo>
                  <a:lnTo>
                    <a:pt x="157" y="0"/>
                  </a:lnTo>
                  <a:lnTo>
                    <a:pt x="157" y="181"/>
                  </a:lnTo>
                  <a:lnTo>
                    <a:pt x="0" y="272"/>
                  </a:lnTo>
                  <a:lnTo>
                    <a:pt x="7" y="279"/>
                  </a:lnTo>
                  <a:lnTo>
                    <a:pt x="168" y="188"/>
                  </a:lnTo>
                  <a:lnTo>
                    <a:pt x="168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74" name="Freeform 1048673"/>
            <p:cNvSpPr/>
            <p:nvPr/>
          </p:nvSpPr>
          <p:spPr>
            <a:xfrm>
              <a:off x="-135200" y="5526073"/>
              <a:ext cx="310078" cy="512464"/>
            </a:xfrm>
            <a:custGeom>
              <a:avLst/>
              <a:gdLst/>
              <a:ahLst/>
              <a:cxnLst/>
              <a:rect l="0" t="0" r="r" b="b"/>
              <a:pathLst>
                <a:path w="167" h="276">
                  <a:moveTo>
                    <a:pt x="3" y="0"/>
                  </a:moveTo>
                  <a:lnTo>
                    <a:pt x="0" y="7"/>
                  </a:lnTo>
                  <a:lnTo>
                    <a:pt x="157" y="94"/>
                  </a:lnTo>
                  <a:lnTo>
                    <a:pt x="160" y="276"/>
                  </a:lnTo>
                  <a:lnTo>
                    <a:pt x="167" y="276"/>
                  </a:lnTo>
                  <a:lnTo>
                    <a:pt x="167" y="91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75" name="Freeform 1048674"/>
            <p:cNvSpPr/>
            <p:nvPr/>
          </p:nvSpPr>
          <p:spPr>
            <a:xfrm>
              <a:off x="778322" y="4605124"/>
              <a:ext cx="302651" cy="518034"/>
            </a:xfrm>
            <a:custGeom>
              <a:avLst/>
              <a:gdLst/>
              <a:ahLst/>
              <a:cxnLst/>
              <a:rect l="0" t="0" r="r" b="b"/>
              <a:pathLst>
                <a:path w="163" h="279">
                  <a:moveTo>
                    <a:pt x="160" y="279"/>
                  </a:moveTo>
                  <a:lnTo>
                    <a:pt x="163" y="272"/>
                  </a:lnTo>
                  <a:lnTo>
                    <a:pt x="6" y="18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16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76" name="Freeform 1048675"/>
            <p:cNvSpPr/>
            <p:nvPr/>
          </p:nvSpPr>
          <p:spPr>
            <a:xfrm>
              <a:off x="783891" y="4930055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3" y="0"/>
                  </a:moveTo>
                  <a:lnTo>
                    <a:pt x="0" y="7"/>
                  </a:lnTo>
                  <a:lnTo>
                    <a:pt x="157" y="97"/>
                  </a:lnTo>
                  <a:lnTo>
                    <a:pt x="157" y="279"/>
                  </a:lnTo>
                  <a:lnTo>
                    <a:pt x="167" y="279"/>
                  </a:lnTo>
                  <a:lnTo>
                    <a:pt x="164" y="90"/>
                  </a:lnTo>
                  <a:lnTo>
                    <a:pt x="3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77" name="Freeform 1048676"/>
            <p:cNvSpPr/>
            <p:nvPr/>
          </p:nvSpPr>
          <p:spPr>
            <a:xfrm>
              <a:off x="1067975" y="4935626"/>
              <a:ext cx="603445" cy="200529"/>
            </a:xfrm>
            <a:custGeom>
              <a:avLst/>
              <a:gdLst/>
              <a:ahLst/>
              <a:cxnLst/>
              <a:rect l="0" t="0" r="r" b="b"/>
              <a:pathLst>
                <a:path w="325" h="108">
                  <a:moveTo>
                    <a:pt x="0" y="87"/>
                  </a:moveTo>
                  <a:lnTo>
                    <a:pt x="7" y="94"/>
                  </a:lnTo>
                  <a:lnTo>
                    <a:pt x="168" y="11"/>
                  </a:lnTo>
                  <a:lnTo>
                    <a:pt x="318" y="108"/>
                  </a:lnTo>
                  <a:lnTo>
                    <a:pt x="325" y="101"/>
                  </a:lnTo>
                  <a:lnTo>
                    <a:pt x="168" y="0"/>
                  </a:lnTo>
                  <a:lnTo>
                    <a:pt x="0" y="8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78" name="Freeform 1048677"/>
            <p:cNvSpPr/>
            <p:nvPr/>
          </p:nvSpPr>
          <p:spPr>
            <a:xfrm>
              <a:off x="1372482" y="4980188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8"/>
                  </a:moveTo>
                  <a:lnTo>
                    <a:pt x="318" y="11"/>
                  </a:lnTo>
                  <a:lnTo>
                    <a:pt x="157" y="95"/>
                  </a:lnTo>
                  <a:lnTo>
                    <a:pt x="4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21" y="1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79" name="Freeform 1048678"/>
            <p:cNvSpPr/>
            <p:nvPr/>
          </p:nvSpPr>
          <p:spPr>
            <a:xfrm>
              <a:off x="1366911" y="4397168"/>
              <a:ext cx="304507" cy="519891"/>
            </a:xfrm>
            <a:custGeom>
              <a:avLst/>
              <a:gdLst/>
              <a:ahLst/>
              <a:cxnLst/>
              <a:rect l="0" t="0" r="r" b="b"/>
              <a:pathLst>
                <a:path w="164" h="280">
                  <a:moveTo>
                    <a:pt x="0" y="280"/>
                  </a:moveTo>
                  <a:lnTo>
                    <a:pt x="7" y="280"/>
                  </a:lnTo>
                  <a:lnTo>
                    <a:pt x="7" y="98"/>
                  </a:lnTo>
                  <a:lnTo>
                    <a:pt x="164" y="7"/>
                  </a:lnTo>
                  <a:lnTo>
                    <a:pt x="160" y="0"/>
                  </a:lnTo>
                  <a:lnTo>
                    <a:pt x="0" y="91"/>
                  </a:lnTo>
                  <a:lnTo>
                    <a:pt x="0" y="28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80" name="Freeform 1048679"/>
            <p:cNvSpPr/>
            <p:nvPr/>
          </p:nvSpPr>
          <p:spPr>
            <a:xfrm>
              <a:off x="770895" y="3892131"/>
              <a:ext cx="596018" cy="1024927"/>
            </a:xfrm>
            <a:custGeom>
              <a:avLst/>
              <a:gdLst/>
              <a:ahLst/>
              <a:cxnLst/>
              <a:rect l="0" t="0" r="r" b="b"/>
              <a:pathLst>
                <a:path w="321" h="552">
                  <a:moveTo>
                    <a:pt x="321" y="363"/>
                  </a:moveTo>
                  <a:lnTo>
                    <a:pt x="321" y="363"/>
                  </a:lnTo>
                  <a:lnTo>
                    <a:pt x="164" y="276"/>
                  </a:lnTo>
                  <a:lnTo>
                    <a:pt x="164" y="94"/>
                  </a:lnTo>
                  <a:lnTo>
                    <a:pt x="4" y="0"/>
                  </a:lnTo>
                  <a:lnTo>
                    <a:pt x="0" y="7"/>
                  </a:lnTo>
                  <a:lnTo>
                    <a:pt x="157" y="97"/>
                  </a:lnTo>
                  <a:lnTo>
                    <a:pt x="157" y="279"/>
                  </a:lnTo>
                  <a:lnTo>
                    <a:pt x="310" y="370"/>
                  </a:lnTo>
                  <a:lnTo>
                    <a:pt x="310" y="552"/>
                  </a:lnTo>
                  <a:lnTo>
                    <a:pt x="321" y="552"/>
                  </a:lnTo>
                  <a:lnTo>
                    <a:pt x="321" y="363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81" name="Freeform 1048680"/>
            <p:cNvSpPr/>
            <p:nvPr/>
          </p:nvSpPr>
          <p:spPr>
            <a:xfrm>
              <a:off x="1988924" y="5648619"/>
              <a:ext cx="310078" cy="519891"/>
            </a:xfrm>
            <a:custGeom>
              <a:avLst/>
              <a:gdLst/>
              <a:ahLst/>
              <a:cxnLst/>
              <a:rect l="0" t="0" r="r" b="b"/>
              <a:pathLst>
                <a:path w="167" h="280">
                  <a:moveTo>
                    <a:pt x="160" y="280"/>
                  </a:moveTo>
                  <a:lnTo>
                    <a:pt x="167" y="273"/>
                  </a:lnTo>
                  <a:lnTo>
                    <a:pt x="10" y="18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160" y="28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82" name="Freeform 1048681"/>
            <p:cNvSpPr/>
            <p:nvPr/>
          </p:nvSpPr>
          <p:spPr>
            <a:xfrm>
              <a:off x="1994494" y="5973550"/>
              <a:ext cx="311934" cy="518034"/>
            </a:xfrm>
            <a:custGeom>
              <a:avLst/>
              <a:gdLst/>
              <a:ahLst/>
              <a:cxnLst/>
              <a:rect l="0" t="0" r="r" b="b"/>
              <a:pathLst>
                <a:path w="168" h="279">
                  <a:moveTo>
                    <a:pt x="4" y="0"/>
                  </a:moveTo>
                  <a:lnTo>
                    <a:pt x="0" y="10"/>
                  </a:lnTo>
                  <a:lnTo>
                    <a:pt x="157" y="98"/>
                  </a:lnTo>
                  <a:lnTo>
                    <a:pt x="161" y="279"/>
                  </a:lnTo>
                  <a:lnTo>
                    <a:pt x="168" y="279"/>
                  </a:lnTo>
                  <a:lnTo>
                    <a:pt x="168" y="94"/>
                  </a:lnTo>
                  <a:lnTo>
                    <a:pt x="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83" name="Freeform 1048682"/>
            <p:cNvSpPr/>
            <p:nvPr/>
          </p:nvSpPr>
          <p:spPr>
            <a:xfrm>
              <a:off x="2286004" y="5986547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0" y="84"/>
                  </a:moveTo>
                  <a:lnTo>
                    <a:pt x="4" y="94"/>
                  </a:lnTo>
                  <a:lnTo>
                    <a:pt x="164" y="10"/>
                  </a:lnTo>
                  <a:lnTo>
                    <a:pt x="318" y="105"/>
                  </a:lnTo>
                  <a:lnTo>
                    <a:pt x="321" y="98"/>
                  </a:lnTo>
                  <a:lnTo>
                    <a:pt x="164" y="0"/>
                  </a:lnTo>
                  <a:lnTo>
                    <a:pt x="0" y="8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84" name="Freeform 1048683"/>
            <p:cNvSpPr/>
            <p:nvPr/>
          </p:nvSpPr>
          <p:spPr>
            <a:xfrm>
              <a:off x="2584941" y="6025539"/>
              <a:ext cx="596018" cy="194960"/>
            </a:xfrm>
            <a:custGeom>
              <a:avLst/>
              <a:gdLst/>
              <a:ahLst/>
              <a:cxnLst/>
              <a:rect l="0" t="0" r="r" b="b"/>
              <a:pathLst>
                <a:path w="321" h="105">
                  <a:moveTo>
                    <a:pt x="321" y="17"/>
                  </a:moveTo>
                  <a:lnTo>
                    <a:pt x="317" y="10"/>
                  </a:lnTo>
                  <a:lnTo>
                    <a:pt x="157" y="94"/>
                  </a:lnTo>
                  <a:lnTo>
                    <a:pt x="3" y="0"/>
                  </a:lnTo>
                  <a:lnTo>
                    <a:pt x="0" y="7"/>
                  </a:lnTo>
                  <a:lnTo>
                    <a:pt x="157" y="105"/>
                  </a:lnTo>
                  <a:lnTo>
                    <a:pt x="321" y="1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85" name="Freeform 1048684"/>
            <p:cNvSpPr/>
            <p:nvPr/>
          </p:nvSpPr>
          <p:spPr>
            <a:xfrm>
              <a:off x="2610935" y="5966123"/>
              <a:ext cx="601588" cy="194960"/>
            </a:xfrm>
            <a:custGeom>
              <a:avLst/>
              <a:gdLst/>
              <a:ahLst/>
              <a:cxnLst/>
              <a:rect l="0" t="0" r="r" b="b"/>
              <a:pathLst>
                <a:path w="324" h="105">
                  <a:moveTo>
                    <a:pt x="324" y="18"/>
                  </a:moveTo>
                  <a:lnTo>
                    <a:pt x="321" y="7"/>
                  </a:lnTo>
                  <a:lnTo>
                    <a:pt x="160" y="95"/>
                  </a:lnTo>
                  <a:lnTo>
                    <a:pt x="7" y="0"/>
                  </a:lnTo>
                  <a:lnTo>
                    <a:pt x="0" y="7"/>
                  </a:lnTo>
                  <a:lnTo>
                    <a:pt x="160" y="105"/>
                  </a:lnTo>
                  <a:lnTo>
                    <a:pt x="324" y="18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86" name="Freeform 1048685"/>
            <p:cNvSpPr/>
            <p:nvPr/>
          </p:nvSpPr>
          <p:spPr>
            <a:xfrm>
              <a:off x="2577514" y="5442519"/>
              <a:ext cx="304507" cy="518034"/>
            </a:xfrm>
            <a:custGeom>
              <a:avLst/>
              <a:gdLst/>
              <a:ahLst/>
              <a:cxnLst/>
              <a:rect l="0" t="0" r="r" b="b"/>
              <a:pathLst>
                <a:path w="164" h="279">
                  <a:moveTo>
                    <a:pt x="0" y="279"/>
                  </a:moveTo>
                  <a:lnTo>
                    <a:pt x="11" y="279"/>
                  </a:lnTo>
                  <a:lnTo>
                    <a:pt x="7" y="97"/>
                  </a:lnTo>
                  <a:lnTo>
                    <a:pt x="164" y="6"/>
                  </a:lnTo>
                  <a:lnTo>
                    <a:pt x="161" y="0"/>
                  </a:lnTo>
                  <a:lnTo>
                    <a:pt x="0" y="94"/>
                  </a:lnTo>
                  <a:lnTo>
                    <a:pt x="0" y="27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87" name="Freeform 1048686"/>
            <p:cNvSpPr/>
            <p:nvPr/>
          </p:nvSpPr>
          <p:spPr>
            <a:xfrm>
              <a:off x="1398477" y="4917058"/>
              <a:ext cx="1179038" cy="1043495"/>
            </a:xfrm>
            <a:custGeom>
              <a:avLst/>
              <a:gdLst/>
              <a:ahLst/>
              <a:cxnLst/>
              <a:rect l="0" t="0" r="r" b="b"/>
              <a:pathLst>
                <a:path w="635" h="562">
                  <a:moveTo>
                    <a:pt x="635" y="377"/>
                  </a:moveTo>
                  <a:lnTo>
                    <a:pt x="635" y="377"/>
                  </a:lnTo>
                  <a:lnTo>
                    <a:pt x="478" y="286"/>
                  </a:lnTo>
                  <a:lnTo>
                    <a:pt x="478" y="104"/>
                  </a:lnTo>
                  <a:lnTo>
                    <a:pt x="318" y="10"/>
                  </a:lnTo>
                  <a:lnTo>
                    <a:pt x="161" y="97"/>
                  </a:lnTo>
                  <a:lnTo>
                    <a:pt x="7" y="0"/>
                  </a:lnTo>
                  <a:lnTo>
                    <a:pt x="0" y="10"/>
                  </a:lnTo>
                  <a:lnTo>
                    <a:pt x="161" y="108"/>
                  </a:lnTo>
                  <a:lnTo>
                    <a:pt x="318" y="21"/>
                  </a:lnTo>
                  <a:lnTo>
                    <a:pt x="471" y="108"/>
                  </a:lnTo>
                  <a:lnTo>
                    <a:pt x="471" y="289"/>
                  </a:lnTo>
                  <a:lnTo>
                    <a:pt x="628" y="380"/>
                  </a:lnTo>
                  <a:lnTo>
                    <a:pt x="628" y="562"/>
                  </a:lnTo>
                  <a:lnTo>
                    <a:pt x="635" y="562"/>
                  </a:lnTo>
                  <a:lnTo>
                    <a:pt x="635" y="37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88" name="Freeform 1048687"/>
            <p:cNvSpPr/>
            <p:nvPr/>
          </p:nvSpPr>
          <p:spPr>
            <a:xfrm>
              <a:off x="-452706" y="4623691"/>
              <a:ext cx="601588" cy="1024927"/>
            </a:xfrm>
            <a:custGeom>
              <a:avLst/>
              <a:gdLst/>
              <a:ahLst/>
              <a:cxnLst/>
              <a:rect l="0" t="0" r="r" b="b"/>
              <a:pathLst>
                <a:path w="324" h="552">
                  <a:moveTo>
                    <a:pt x="0" y="186"/>
                  </a:moveTo>
                  <a:lnTo>
                    <a:pt x="0" y="186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17" y="552"/>
                  </a:lnTo>
                  <a:lnTo>
                    <a:pt x="324" y="542"/>
                  </a:lnTo>
                  <a:lnTo>
                    <a:pt x="167" y="454"/>
                  </a:lnTo>
                  <a:lnTo>
                    <a:pt x="167" y="273"/>
                  </a:lnTo>
                  <a:lnTo>
                    <a:pt x="10" y="18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6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89" name="Freeform 1048688"/>
            <p:cNvSpPr/>
            <p:nvPr/>
          </p:nvSpPr>
          <p:spPr>
            <a:xfrm>
              <a:off x="783891" y="5429522"/>
              <a:ext cx="1184608" cy="193102"/>
            </a:xfrm>
            <a:custGeom>
              <a:avLst/>
              <a:gdLst/>
              <a:ahLst/>
              <a:cxnLst/>
              <a:rect l="0" t="0" r="r" b="b"/>
              <a:pathLst>
                <a:path w="638" h="104">
                  <a:moveTo>
                    <a:pt x="478" y="3"/>
                  </a:moveTo>
                  <a:lnTo>
                    <a:pt x="478" y="3"/>
                  </a:lnTo>
                  <a:lnTo>
                    <a:pt x="321" y="94"/>
                  </a:lnTo>
                  <a:lnTo>
                    <a:pt x="164" y="0"/>
                  </a:lnTo>
                  <a:lnTo>
                    <a:pt x="0" y="94"/>
                  </a:lnTo>
                  <a:lnTo>
                    <a:pt x="7" y="101"/>
                  </a:lnTo>
                  <a:lnTo>
                    <a:pt x="164" y="10"/>
                  </a:lnTo>
                  <a:lnTo>
                    <a:pt x="317" y="104"/>
                  </a:lnTo>
                  <a:lnTo>
                    <a:pt x="474" y="13"/>
                  </a:lnTo>
                  <a:lnTo>
                    <a:pt x="631" y="104"/>
                  </a:lnTo>
                  <a:lnTo>
                    <a:pt x="638" y="97"/>
                  </a:lnTo>
                  <a:lnTo>
                    <a:pt x="478" y="3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90" name="Freeform 1048689"/>
            <p:cNvSpPr/>
            <p:nvPr/>
          </p:nvSpPr>
          <p:spPr>
            <a:xfrm>
              <a:off x="208298" y="5479654"/>
              <a:ext cx="1177181" cy="194960"/>
            </a:xfrm>
            <a:custGeom>
              <a:avLst/>
              <a:gdLst/>
              <a:ahLst/>
              <a:cxnLst/>
              <a:rect l="0" t="0" r="r" b="b"/>
              <a:pathLst>
                <a:path w="634" h="105">
                  <a:moveTo>
                    <a:pt x="474" y="4"/>
                  </a:moveTo>
                  <a:lnTo>
                    <a:pt x="474" y="4"/>
                  </a:lnTo>
                  <a:lnTo>
                    <a:pt x="317" y="91"/>
                  </a:lnTo>
                  <a:lnTo>
                    <a:pt x="163" y="0"/>
                  </a:lnTo>
                  <a:lnTo>
                    <a:pt x="0" y="95"/>
                  </a:lnTo>
                  <a:lnTo>
                    <a:pt x="3" y="102"/>
                  </a:lnTo>
                  <a:lnTo>
                    <a:pt x="163" y="11"/>
                  </a:lnTo>
                  <a:lnTo>
                    <a:pt x="317" y="102"/>
                  </a:lnTo>
                  <a:lnTo>
                    <a:pt x="474" y="14"/>
                  </a:lnTo>
                  <a:lnTo>
                    <a:pt x="631" y="105"/>
                  </a:lnTo>
                  <a:lnTo>
                    <a:pt x="634" y="98"/>
                  </a:lnTo>
                  <a:lnTo>
                    <a:pt x="474" y="4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91" name="Freeform 1048690"/>
            <p:cNvSpPr/>
            <p:nvPr/>
          </p:nvSpPr>
          <p:spPr>
            <a:xfrm>
              <a:off x="148882" y="3905128"/>
              <a:ext cx="596018" cy="187533"/>
            </a:xfrm>
            <a:custGeom>
              <a:avLst/>
              <a:gdLst/>
              <a:ahLst/>
              <a:cxnLst/>
              <a:rect l="0" t="0" r="r" b="b"/>
              <a:pathLst>
                <a:path w="321" h="101">
                  <a:moveTo>
                    <a:pt x="321" y="7"/>
                  </a:moveTo>
                  <a:lnTo>
                    <a:pt x="318" y="0"/>
                  </a:lnTo>
                  <a:lnTo>
                    <a:pt x="161" y="90"/>
                  </a:lnTo>
                  <a:lnTo>
                    <a:pt x="4" y="0"/>
                  </a:lnTo>
                  <a:lnTo>
                    <a:pt x="0" y="7"/>
                  </a:lnTo>
                  <a:lnTo>
                    <a:pt x="161" y="101"/>
                  </a:lnTo>
                  <a:lnTo>
                    <a:pt x="321" y="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92" name="Freeform 1048691"/>
            <p:cNvSpPr/>
            <p:nvPr/>
          </p:nvSpPr>
          <p:spPr>
            <a:xfrm>
              <a:off x="434822" y="3535635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7" y="0"/>
                  </a:moveTo>
                  <a:lnTo>
                    <a:pt x="157" y="0"/>
                  </a:lnTo>
                  <a:lnTo>
                    <a:pt x="157" y="181"/>
                  </a:lnTo>
                  <a:lnTo>
                    <a:pt x="0" y="272"/>
                  </a:lnTo>
                  <a:lnTo>
                    <a:pt x="3" y="279"/>
                  </a:lnTo>
                  <a:lnTo>
                    <a:pt x="167" y="185"/>
                  </a:lnTo>
                  <a:lnTo>
                    <a:pt x="167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93" name="Freeform 1048692"/>
            <p:cNvSpPr/>
            <p:nvPr/>
          </p:nvSpPr>
          <p:spPr>
            <a:xfrm>
              <a:off x="-148198" y="3580197"/>
              <a:ext cx="310078" cy="518034"/>
            </a:xfrm>
            <a:custGeom>
              <a:avLst/>
              <a:gdLst/>
              <a:ahLst/>
              <a:cxnLst/>
              <a:rect l="0" t="0" r="r" b="b"/>
              <a:pathLst>
                <a:path w="167" h="279">
                  <a:moveTo>
                    <a:pt x="167" y="0"/>
                  </a:moveTo>
                  <a:lnTo>
                    <a:pt x="157" y="0"/>
                  </a:lnTo>
                  <a:lnTo>
                    <a:pt x="157" y="182"/>
                  </a:lnTo>
                  <a:lnTo>
                    <a:pt x="0" y="272"/>
                  </a:lnTo>
                  <a:lnTo>
                    <a:pt x="7" y="279"/>
                  </a:lnTo>
                  <a:lnTo>
                    <a:pt x="167" y="185"/>
                  </a:lnTo>
                  <a:lnTo>
                    <a:pt x="167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94" name="Freeform 1048693"/>
            <p:cNvSpPr/>
            <p:nvPr/>
          </p:nvSpPr>
          <p:spPr>
            <a:xfrm>
              <a:off x="-447135" y="3585767"/>
              <a:ext cx="603445" cy="1019357"/>
            </a:xfrm>
            <a:custGeom>
              <a:avLst/>
              <a:gdLst/>
              <a:ahLst/>
              <a:cxnLst/>
              <a:rect l="0" t="0" r="r" b="b"/>
              <a:pathLst>
                <a:path w="325" h="549">
                  <a:moveTo>
                    <a:pt x="0" y="186"/>
                  </a:moveTo>
                  <a:lnTo>
                    <a:pt x="0" y="186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18" y="549"/>
                  </a:lnTo>
                  <a:lnTo>
                    <a:pt x="325" y="542"/>
                  </a:lnTo>
                  <a:lnTo>
                    <a:pt x="168" y="451"/>
                  </a:lnTo>
                  <a:lnTo>
                    <a:pt x="168" y="269"/>
                  </a:lnTo>
                  <a:lnTo>
                    <a:pt x="11" y="179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86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95" name="Freeform 1048694"/>
            <p:cNvSpPr/>
            <p:nvPr/>
          </p:nvSpPr>
          <p:spPr>
            <a:xfrm>
              <a:off x="2577514" y="4909631"/>
              <a:ext cx="311934" cy="512464"/>
            </a:xfrm>
            <a:custGeom>
              <a:avLst/>
              <a:gdLst/>
              <a:ahLst/>
              <a:cxnLst/>
              <a:rect l="0" t="0" r="r" b="b"/>
              <a:pathLst>
                <a:path w="168" h="276">
                  <a:moveTo>
                    <a:pt x="4" y="0"/>
                  </a:moveTo>
                  <a:lnTo>
                    <a:pt x="0" y="7"/>
                  </a:lnTo>
                  <a:lnTo>
                    <a:pt x="157" y="94"/>
                  </a:lnTo>
                  <a:lnTo>
                    <a:pt x="161" y="276"/>
                  </a:lnTo>
                  <a:lnTo>
                    <a:pt x="168" y="276"/>
                  </a:lnTo>
                  <a:lnTo>
                    <a:pt x="168" y="91"/>
                  </a:lnTo>
                  <a:lnTo>
                    <a:pt x="4" y="0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96" name="Freeform 1048695"/>
            <p:cNvSpPr/>
            <p:nvPr/>
          </p:nvSpPr>
          <p:spPr>
            <a:xfrm>
              <a:off x="2908016" y="4345179"/>
              <a:ext cx="596018" cy="187533"/>
            </a:xfrm>
            <a:custGeom>
              <a:avLst/>
              <a:gdLst/>
              <a:ahLst/>
              <a:cxnLst/>
              <a:rect l="0" t="0" r="r" b="b"/>
              <a:pathLst>
                <a:path w="321" h="101">
                  <a:moveTo>
                    <a:pt x="321" y="7"/>
                  </a:moveTo>
                  <a:lnTo>
                    <a:pt x="318" y="0"/>
                  </a:lnTo>
                  <a:lnTo>
                    <a:pt x="161" y="91"/>
                  </a:lnTo>
                  <a:lnTo>
                    <a:pt x="4" y="0"/>
                  </a:lnTo>
                  <a:lnTo>
                    <a:pt x="0" y="7"/>
                  </a:lnTo>
                  <a:lnTo>
                    <a:pt x="161" y="101"/>
                  </a:lnTo>
                  <a:lnTo>
                    <a:pt x="321" y="7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97" name="Freeform 1048696"/>
            <p:cNvSpPr/>
            <p:nvPr/>
          </p:nvSpPr>
          <p:spPr>
            <a:xfrm>
              <a:off x="2306428" y="4040671"/>
              <a:ext cx="887527" cy="1024927"/>
            </a:xfrm>
            <a:custGeom>
              <a:avLst/>
              <a:gdLst/>
              <a:ahLst/>
              <a:cxnLst/>
              <a:rect l="0" t="0" r="r" b="b"/>
              <a:pathLst>
                <a:path w="478" h="552">
                  <a:moveTo>
                    <a:pt x="317" y="189"/>
                  </a:moveTo>
                  <a:lnTo>
                    <a:pt x="474" y="279"/>
                  </a:lnTo>
                  <a:lnTo>
                    <a:pt x="478" y="272"/>
                  </a:lnTo>
                  <a:lnTo>
                    <a:pt x="317" y="178"/>
                  </a:lnTo>
                  <a:lnTo>
                    <a:pt x="160" y="269"/>
                  </a:lnTo>
                  <a:lnTo>
                    <a:pt x="7" y="18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57" y="276"/>
                  </a:lnTo>
                  <a:lnTo>
                    <a:pt x="157" y="458"/>
                  </a:lnTo>
                  <a:lnTo>
                    <a:pt x="317" y="552"/>
                  </a:lnTo>
                  <a:lnTo>
                    <a:pt x="321" y="545"/>
                  </a:lnTo>
                  <a:lnTo>
                    <a:pt x="164" y="454"/>
                  </a:lnTo>
                  <a:lnTo>
                    <a:pt x="164" y="279"/>
                  </a:lnTo>
                  <a:lnTo>
                    <a:pt x="317" y="189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98" name="Freeform 1048697"/>
            <p:cNvSpPr/>
            <p:nvPr/>
          </p:nvSpPr>
          <p:spPr>
            <a:xfrm>
              <a:off x="2921013" y="5104590"/>
              <a:ext cx="887527" cy="1024927"/>
            </a:xfrm>
            <a:custGeom>
              <a:avLst/>
              <a:gdLst/>
              <a:ahLst/>
              <a:cxnLst/>
              <a:rect l="0" t="0" r="r" b="b"/>
              <a:pathLst>
                <a:path w="478" h="552">
                  <a:moveTo>
                    <a:pt x="318" y="192"/>
                  </a:moveTo>
                  <a:lnTo>
                    <a:pt x="475" y="283"/>
                  </a:lnTo>
                  <a:lnTo>
                    <a:pt x="478" y="272"/>
                  </a:lnTo>
                  <a:lnTo>
                    <a:pt x="318" y="182"/>
                  </a:lnTo>
                  <a:lnTo>
                    <a:pt x="161" y="272"/>
                  </a:lnTo>
                  <a:lnTo>
                    <a:pt x="7" y="18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57" y="279"/>
                  </a:lnTo>
                  <a:lnTo>
                    <a:pt x="157" y="457"/>
                  </a:lnTo>
                  <a:lnTo>
                    <a:pt x="318" y="552"/>
                  </a:lnTo>
                  <a:lnTo>
                    <a:pt x="321" y="545"/>
                  </a:lnTo>
                  <a:lnTo>
                    <a:pt x="164" y="454"/>
                  </a:lnTo>
                  <a:lnTo>
                    <a:pt x="164" y="279"/>
                  </a:lnTo>
                  <a:lnTo>
                    <a:pt x="318" y="192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699" name="Freeform 1048698"/>
            <p:cNvSpPr/>
            <p:nvPr/>
          </p:nvSpPr>
          <p:spPr>
            <a:xfrm>
              <a:off x="583362" y="4027673"/>
              <a:ext cx="343500" cy="402916"/>
            </a:xfrm>
            <a:custGeom>
              <a:avLst/>
              <a:gdLst/>
              <a:ahLst/>
              <a:cxnLst/>
              <a:rect l="0" t="0" r="r" b="b"/>
              <a:pathLst>
                <a:path w="185" h="217">
                  <a:moveTo>
                    <a:pt x="185" y="161"/>
                  </a:moveTo>
                  <a:lnTo>
                    <a:pt x="94" y="217"/>
                  </a:lnTo>
                  <a:lnTo>
                    <a:pt x="0" y="161"/>
                  </a:lnTo>
                  <a:lnTo>
                    <a:pt x="0" y="52"/>
                  </a:lnTo>
                  <a:lnTo>
                    <a:pt x="94" y="0"/>
                  </a:lnTo>
                  <a:lnTo>
                    <a:pt x="185" y="52"/>
                  </a:lnTo>
                  <a:lnTo>
                    <a:pt x="185" y="16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700" name="Freeform 1048699"/>
            <p:cNvSpPr/>
            <p:nvPr/>
          </p:nvSpPr>
          <p:spPr>
            <a:xfrm>
              <a:off x="583362" y="5052601"/>
              <a:ext cx="414056" cy="479042"/>
            </a:xfrm>
            <a:custGeom>
              <a:avLst/>
              <a:gdLst/>
              <a:ahLst/>
              <a:cxnLst/>
              <a:rect l="0" t="0" r="r" b="b"/>
              <a:pathLst>
                <a:path w="223" h="258">
                  <a:moveTo>
                    <a:pt x="223" y="192"/>
                  </a:moveTo>
                  <a:lnTo>
                    <a:pt x="111" y="258"/>
                  </a:lnTo>
                  <a:lnTo>
                    <a:pt x="0" y="192"/>
                  </a:lnTo>
                  <a:lnTo>
                    <a:pt x="0" y="63"/>
                  </a:lnTo>
                  <a:lnTo>
                    <a:pt x="111" y="0"/>
                  </a:lnTo>
                  <a:lnTo>
                    <a:pt x="223" y="63"/>
                  </a:lnTo>
                  <a:lnTo>
                    <a:pt x="223" y="192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701" name="Freeform 1048700"/>
            <p:cNvSpPr/>
            <p:nvPr/>
          </p:nvSpPr>
          <p:spPr>
            <a:xfrm>
              <a:off x="1522879" y="4584699"/>
              <a:ext cx="343500" cy="395489"/>
            </a:xfrm>
            <a:custGeom>
              <a:avLst/>
              <a:gdLst/>
              <a:ahLst/>
              <a:cxnLst/>
              <a:rect l="0" t="0" r="r" b="b"/>
              <a:pathLst>
                <a:path w="185" h="213">
                  <a:moveTo>
                    <a:pt x="185" y="161"/>
                  </a:moveTo>
                  <a:lnTo>
                    <a:pt x="94" y="213"/>
                  </a:lnTo>
                  <a:lnTo>
                    <a:pt x="0" y="161"/>
                  </a:lnTo>
                  <a:lnTo>
                    <a:pt x="0" y="53"/>
                  </a:lnTo>
                  <a:lnTo>
                    <a:pt x="94" y="0"/>
                  </a:lnTo>
                  <a:lnTo>
                    <a:pt x="185" y="53"/>
                  </a:lnTo>
                  <a:lnTo>
                    <a:pt x="185" y="16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  <p:sp>
          <p:nvSpPr>
            <p:cNvPr id="1048702" name="Freeform 1048701"/>
            <p:cNvSpPr/>
            <p:nvPr/>
          </p:nvSpPr>
          <p:spPr>
            <a:xfrm>
              <a:off x="2311999" y="4969047"/>
              <a:ext cx="538458" cy="622013"/>
            </a:xfrm>
            <a:custGeom>
              <a:avLst/>
              <a:gdLst/>
              <a:ahLst/>
              <a:cxnLst/>
              <a:rect l="0" t="0" r="r" b="b"/>
              <a:pathLst>
                <a:path w="290" h="335">
                  <a:moveTo>
                    <a:pt x="290" y="251"/>
                  </a:moveTo>
                  <a:lnTo>
                    <a:pt x="147" y="335"/>
                  </a:lnTo>
                  <a:lnTo>
                    <a:pt x="0" y="251"/>
                  </a:lnTo>
                  <a:lnTo>
                    <a:pt x="0" y="83"/>
                  </a:lnTo>
                  <a:lnTo>
                    <a:pt x="147" y="0"/>
                  </a:lnTo>
                  <a:lnTo>
                    <a:pt x="290" y="83"/>
                  </a:lnTo>
                  <a:lnTo>
                    <a:pt x="290" y="251"/>
                  </a:lnTo>
                </a:path>
              </a:pathLst>
            </a:custGeom>
            <a:solidFill>
              <a:srgbClr val="007FA2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endParaRPr lang="zh-CN" altLang="en-US"/>
            </a:p>
          </p:txBody>
        </p:sp>
      </p:grpSp>
      <p:sp>
        <p:nvSpPr>
          <p:cNvPr id="1048703" name="Rectangle 1048702"/>
          <p:cNvSpPr/>
          <p:nvPr/>
        </p:nvSpPr>
        <p:spPr>
          <a:xfrm>
            <a:off x="2772901" y="2308484"/>
            <a:ext cx="6313228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sz="2400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Pengembangan</a:t>
            </a:r>
            <a:r>
              <a:rPr lang="en-US" altLang="zh-CN" sz="2400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SDLC </a:t>
            </a:r>
            <a:r>
              <a:rPr lang="en-US" altLang="zh-CN" sz="2400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dalam</a:t>
            </a:r>
            <a:r>
              <a:rPr lang="en-US" altLang="zh-CN" sz="2400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pembuatan</a:t>
            </a:r>
            <a:r>
              <a:rPr lang="en-US" altLang="zh-CN" sz="2400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aplikasi</a:t>
            </a:r>
            <a:r>
              <a:rPr lang="en-US" altLang="zh-CN" sz="2400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ini</a:t>
            </a:r>
            <a:r>
              <a:rPr lang="en-US" altLang="zh-CN" sz="2400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menggunakan</a:t>
            </a:r>
            <a:r>
              <a:rPr lang="en-US" altLang="zh-CN" sz="2400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metode</a:t>
            </a:r>
            <a:r>
              <a:rPr lang="en-US" altLang="zh-CN" sz="2400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0" indent="-342900">
              <a:buFont typeface="Arial" pitchFamily="34" charset="0"/>
              <a:buNone/>
            </a:pPr>
            <a:r>
              <a:rPr lang="en-US" altLang="zh-CN" sz="2400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pengembangan</a:t>
            </a:r>
            <a:r>
              <a:rPr lang="en-US" altLang="zh-CN" sz="2400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waterfall</a:t>
            </a:r>
            <a:endParaRPr lang="zh-CN" altLang="en-US" sz="2400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3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TextBox 1048706"/>
          <p:cNvSpPr txBox="1"/>
          <p:nvPr/>
        </p:nvSpPr>
        <p:spPr>
          <a:xfrm>
            <a:off x="947595" y="387994"/>
            <a:ext cx="1739579" cy="523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sz="2800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Waterfall</a:t>
            </a:r>
            <a:endParaRPr lang="zh-CN" altLang="en-US" sz="2800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708" name="Rectangle 1048707"/>
          <p:cNvSpPr/>
          <p:nvPr/>
        </p:nvSpPr>
        <p:spPr>
          <a:xfrm>
            <a:off x="378618" y="368299"/>
            <a:ext cx="429220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sz="36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8478" y="1083268"/>
            <a:ext cx="7693132" cy="462003"/>
            <a:chOff x="1158478" y="1083268"/>
            <a:chExt cx="7693132" cy="462003"/>
          </a:xfrm>
        </p:grpSpPr>
        <p:cxnSp>
          <p:nvCxnSpPr>
            <p:cNvPr id="3145731" name="Straight Connector 3145730"/>
            <p:cNvCxnSpPr>
              <a:cxnSpLocks/>
            </p:cNvCxnSpPr>
            <p:nvPr/>
          </p:nvCxnSpPr>
          <p:spPr>
            <a:xfrm>
              <a:off x="1276349" y="1083268"/>
              <a:ext cx="7439026" cy="0"/>
            </a:xfrm>
            <a:prstGeom prst="line">
              <a:avLst/>
            </a:prstGeom>
            <a:noFill/>
            <a:ln w="6350" cap="flat" cmpd="sng">
              <a:solidFill>
                <a:srgbClr val="007FA2">
                  <a:alpha val="100000"/>
                </a:srgbClr>
              </a:solidFill>
              <a:prstDash val="solid"/>
              <a:miter/>
            </a:ln>
          </p:spPr>
        </p:cxnSp>
        <p:sp>
          <p:nvSpPr>
            <p:cNvPr id="21" name="TextBox 20"/>
            <p:cNvSpPr txBox="1"/>
            <p:nvPr/>
          </p:nvSpPr>
          <p:spPr>
            <a:xfrm>
              <a:off x="1158478" y="1126132"/>
              <a:ext cx="76931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Menurut</a:t>
              </a:r>
              <a:r>
                <a:rPr lang="en-US" altLang="zh-CN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 Roger S. Pressman </a:t>
              </a:r>
              <a:r>
                <a:rPr lang="en-US" altLang="zh-CN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ada</a:t>
              </a:r>
              <a:r>
                <a:rPr lang="en-US" altLang="zh-CN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beberapa</a:t>
              </a:r>
              <a:r>
                <a:rPr lang="en-US" altLang="zh-CN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tahap</a:t>
              </a:r>
              <a:r>
                <a:rPr lang="en-US" altLang="zh-CN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dalam</a:t>
              </a:r>
              <a:r>
                <a:rPr lang="en-US" altLang="zh-CN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 waterfall</a:t>
              </a:r>
              <a:endParaRPr lang="zh-CN" altLang="en-US" b="1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1285531" y="1545271"/>
              <a:ext cx="7439026" cy="0"/>
            </a:xfrm>
            <a:prstGeom prst="line">
              <a:avLst/>
            </a:prstGeom>
            <a:noFill/>
            <a:ln w="6350" cap="flat" cmpd="sng">
              <a:solidFill>
                <a:srgbClr val="007FA2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5" name="Group 4"/>
          <p:cNvGrpSpPr/>
          <p:nvPr/>
        </p:nvGrpSpPr>
        <p:grpSpPr>
          <a:xfrm>
            <a:off x="1276349" y="1758533"/>
            <a:ext cx="7448208" cy="1341855"/>
            <a:chOff x="1276349" y="1758533"/>
            <a:chExt cx="7448208" cy="1341855"/>
          </a:xfrm>
        </p:grpSpPr>
        <p:sp>
          <p:nvSpPr>
            <p:cNvPr id="1048710" name="TextBox 1048709"/>
            <p:cNvSpPr txBox="1"/>
            <p:nvPr/>
          </p:nvSpPr>
          <p:spPr>
            <a:xfrm>
              <a:off x="1276349" y="1758533"/>
              <a:ext cx="25360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1600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a. </a:t>
              </a:r>
              <a:r>
                <a:rPr lang="en-US" altLang="zh-CN" sz="1600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Sistem</a:t>
              </a:r>
              <a:r>
                <a:rPr lang="en-US" altLang="zh-CN" sz="1600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 Engineering</a:t>
              </a:r>
              <a:endParaRPr lang="zh-CN" altLang="en-US" sz="1600" b="1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50" name="Picture 2" descr="C:\Users\Riva Aida\Pictures\Screenshots\Screenshot (224)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97" t="24249" r="10798" b="65625"/>
            <a:stretch/>
          </p:blipFill>
          <p:spPr bwMode="auto">
            <a:xfrm>
              <a:off x="1585912" y="2096083"/>
              <a:ext cx="7138645" cy="100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421767" y="3253958"/>
            <a:ext cx="7429843" cy="1418056"/>
            <a:chOff x="1285531" y="3253958"/>
            <a:chExt cx="7429843" cy="1418056"/>
          </a:xfrm>
        </p:grpSpPr>
        <p:sp>
          <p:nvSpPr>
            <p:cNvPr id="26" name="TextBox 25"/>
            <p:cNvSpPr txBox="1"/>
            <p:nvPr/>
          </p:nvSpPr>
          <p:spPr>
            <a:xfrm>
              <a:off x="1285531" y="3253958"/>
              <a:ext cx="25360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>
                <a:buFont typeface="Arial" pitchFamily="34" charset="0"/>
                <a:buNone/>
              </a:pPr>
              <a:r>
                <a:rPr lang="en-US" altLang="zh-CN" sz="1600" b="1" dirty="0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b. </a:t>
              </a:r>
              <a:r>
                <a:rPr lang="en-US" altLang="zh-CN" sz="1600" b="1" dirty="0" err="1" smtClean="0">
                  <a:solidFill>
                    <a:srgbClr val="007FA2"/>
                  </a:solidFill>
                  <a:latin typeface="微软雅黑" pitchFamily="34" charset="-122"/>
                  <a:ea typeface="微软雅黑" pitchFamily="34" charset="-122"/>
                </a:rPr>
                <a:t>Analisis</a:t>
              </a:r>
              <a:endParaRPr lang="zh-CN" altLang="en-US" sz="1600" b="1" dirty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51" name="Picture 3" descr="C:\Users\Riva Aida\Pictures\Screenshots\Screenshot (224)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78" t="34570" r="10139" b="54492"/>
            <a:stretch/>
          </p:blipFill>
          <p:spPr bwMode="auto">
            <a:xfrm>
              <a:off x="1585911" y="3749674"/>
              <a:ext cx="7129463" cy="922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7682759" y="6221412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7" grpId="0"/>
      <p:bldP spid="1048708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3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TextBox 1048706"/>
          <p:cNvSpPr txBox="1"/>
          <p:nvPr/>
        </p:nvSpPr>
        <p:spPr>
          <a:xfrm>
            <a:off x="947595" y="387994"/>
            <a:ext cx="1739579" cy="523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sz="2800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Waterfall</a:t>
            </a:r>
            <a:endParaRPr lang="zh-CN" altLang="en-US" sz="2800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708" name="Rectangle 1048707"/>
          <p:cNvSpPr/>
          <p:nvPr/>
        </p:nvSpPr>
        <p:spPr>
          <a:xfrm>
            <a:off x="378618" y="368299"/>
            <a:ext cx="429220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sz="36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3145731" name="Straight Connector 3145730"/>
          <p:cNvCxnSpPr>
            <a:cxnSpLocks/>
          </p:cNvCxnSpPr>
          <p:nvPr/>
        </p:nvCxnSpPr>
        <p:spPr>
          <a:xfrm>
            <a:off x="1276349" y="1083268"/>
            <a:ext cx="7439026" cy="0"/>
          </a:xfrm>
          <a:prstGeom prst="line">
            <a:avLst/>
          </a:prstGeom>
          <a:noFill/>
          <a:ln w="6350" cap="flat" cmpd="sng">
            <a:solidFill>
              <a:srgbClr val="007FA2">
                <a:alpha val="100000"/>
              </a:srgbClr>
            </a:solidFill>
            <a:prstDash val="solid"/>
            <a:miter/>
          </a:ln>
        </p:spPr>
      </p:cxnSp>
      <p:sp>
        <p:nvSpPr>
          <p:cNvPr id="1048710" name="TextBox 1048709"/>
          <p:cNvSpPr txBox="1"/>
          <p:nvPr/>
        </p:nvSpPr>
        <p:spPr>
          <a:xfrm>
            <a:off x="1276349" y="1758533"/>
            <a:ext cx="2536031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c. </a:t>
            </a:r>
            <a:r>
              <a:rPr lang="en-US" altLang="zh-CN" sz="1600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Desain</a:t>
            </a:r>
            <a:endParaRPr lang="zh-CN" altLang="en-US" sz="1600" b="1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478" y="1126132"/>
            <a:ext cx="7693132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Menurut</a:t>
            </a:r>
            <a:r>
              <a:rPr lang="en-US" altLang="zh-CN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Roger S. Pressman </a:t>
            </a:r>
            <a:r>
              <a:rPr lang="en-US" altLang="zh-CN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ada</a:t>
            </a:r>
            <a:r>
              <a:rPr lang="en-US" altLang="zh-CN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beberapa</a:t>
            </a:r>
            <a:r>
              <a:rPr lang="en-US" altLang="zh-CN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tahap</a:t>
            </a:r>
            <a:r>
              <a:rPr lang="en-US" altLang="zh-CN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dalam</a:t>
            </a:r>
            <a:r>
              <a:rPr lang="en-US" altLang="zh-CN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waterfall</a:t>
            </a:r>
            <a:endParaRPr lang="zh-CN" altLang="en-US" b="1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285531" y="1545271"/>
            <a:ext cx="7439026" cy="0"/>
          </a:xfrm>
          <a:prstGeom prst="line">
            <a:avLst/>
          </a:prstGeom>
          <a:noFill/>
          <a:ln w="6350" cap="flat" cmpd="sng">
            <a:solidFill>
              <a:srgbClr val="007FA2">
                <a:alpha val="100000"/>
              </a:srgbClr>
            </a:solidFill>
            <a:prstDash val="solid"/>
            <a:miter/>
          </a:ln>
        </p:spPr>
      </p:cxnSp>
      <p:sp>
        <p:nvSpPr>
          <p:cNvPr id="30" name="TextBox 29"/>
          <p:cNvSpPr txBox="1"/>
          <p:nvPr/>
        </p:nvSpPr>
        <p:spPr>
          <a:xfrm>
            <a:off x="7682759" y="6221412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2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3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TextBox 1048706"/>
          <p:cNvSpPr txBox="1"/>
          <p:nvPr/>
        </p:nvSpPr>
        <p:spPr>
          <a:xfrm>
            <a:off x="947595" y="387994"/>
            <a:ext cx="1739579" cy="523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sz="2800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Waterfall</a:t>
            </a:r>
            <a:endParaRPr lang="zh-CN" altLang="en-US" sz="2800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708" name="Rectangle 1048707"/>
          <p:cNvSpPr/>
          <p:nvPr/>
        </p:nvSpPr>
        <p:spPr>
          <a:xfrm>
            <a:off x="378618" y="368299"/>
            <a:ext cx="429220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sz="36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3145731" name="Straight Connector 3145730"/>
          <p:cNvCxnSpPr>
            <a:cxnSpLocks/>
          </p:cNvCxnSpPr>
          <p:nvPr/>
        </p:nvCxnSpPr>
        <p:spPr>
          <a:xfrm>
            <a:off x="1276349" y="1083268"/>
            <a:ext cx="7439026" cy="0"/>
          </a:xfrm>
          <a:prstGeom prst="line">
            <a:avLst/>
          </a:prstGeom>
          <a:noFill/>
          <a:ln w="6350" cap="flat" cmpd="sng">
            <a:solidFill>
              <a:srgbClr val="007FA2">
                <a:alpha val="100000"/>
              </a:srgbClr>
            </a:solidFill>
            <a:prstDash val="solid"/>
            <a:miter/>
          </a:ln>
        </p:spPr>
      </p:cxnSp>
      <p:sp>
        <p:nvSpPr>
          <p:cNvPr id="1048710" name="TextBox 1048709"/>
          <p:cNvSpPr txBox="1"/>
          <p:nvPr/>
        </p:nvSpPr>
        <p:spPr>
          <a:xfrm>
            <a:off x="1276349" y="1758533"/>
            <a:ext cx="2536031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e. Coding </a:t>
            </a:r>
            <a:r>
              <a:rPr lang="en-US" altLang="zh-CN" sz="1600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dan</a:t>
            </a:r>
            <a:r>
              <a:rPr lang="en-US" altLang="zh-CN" sz="1600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Testing</a:t>
            </a:r>
            <a:endParaRPr lang="zh-CN" altLang="en-US" sz="1600" b="1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478" y="1126132"/>
            <a:ext cx="7693132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Menurut</a:t>
            </a:r>
            <a:r>
              <a:rPr lang="en-US" altLang="zh-CN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Roger S. Pressman </a:t>
            </a:r>
            <a:r>
              <a:rPr lang="en-US" altLang="zh-CN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ada</a:t>
            </a:r>
            <a:r>
              <a:rPr lang="en-US" altLang="zh-CN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beberapa</a:t>
            </a:r>
            <a:r>
              <a:rPr lang="en-US" altLang="zh-CN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tahap</a:t>
            </a:r>
            <a:r>
              <a:rPr lang="en-US" altLang="zh-CN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dalam</a:t>
            </a:r>
            <a:r>
              <a:rPr lang="en-US" altLang="zh-CN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 waterfall</a:t>
            </a:r>
            <a:endParaRPr lang="zh-CN" altLang="en-US" b="1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285531" y="1545271"/>
            <a:ext cx="7439026" cy="0"/>
          </a:xfrm>
          <a:prstGeom prst="line">
            <a:avLst/>
          </a:prstGeom>
          <a:noFill/>
          <a:ln w="6350" cap="flat" cmpd="sng">
            <a:solidFill>
              <a:srgbClr val="007FA2">
                <a:alpha val="100000"/>
              </a:srgbClr>
            </a:solidFill>
            <a:prstDash val="solid"/>
            <a:miter/>
          </a:ln>
        </p:spPr>
      </p:cxnSp>
      <p:sp>
        <p:nvSpPr>
          <p:cNvPr id="26" name="TextBox 25"/>
          <p:cNvSpPr txBox="1"/>
          <p:nvPr/>
        </p:nvSpPr>
        <p:spPr>
          <a:xfrm>
            <a:off x="1285531" y="3168230"/>
            <a:ext cx="2536031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f. </a:t>
            </a:r>
            <a:r>
              <a:rPr lang="en-US" altLang="zh-CN" sz="1600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Implementasi</a:t>
            </a:r>
            <a:endParaRPr lang="zh-CN" altLang="en-US" sz="1600" b="1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Riva Aida\Pictures\Screenshots\Screenshot (224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8" t="45898" r="10577" b="43945"/>
          <a:stretch/>
        </p:blipFill>
        <p:spPr bwMode="auto">
          <a:xfrm>
            <a:off x="1585910" y="2105609"/>
            <a:ext cx="7129464" cy="8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iva Aida\Pictures\Screenshots\Screenshot (224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8" t="55859" r="10029" b="35547"/>
          <a:stretch/>
        </p:blipFill>
        <p:spPr bwMode="auto">
          <a:xfrm>
            <a:off x="1564982" y="3686170"/>
            <a:ext cx="7150392" cy="7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iva Aida\Pictures\Screenshots\Screenshot (224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9" t="65234" r="10797" b="23633"/>
          <a:stretch/>
        </p:blipFill>
        <p:spPr bwMode="auto">
          <a:xfrm>
            <a:off x="1564982" y="5050635"/>
            <a:ext cx="7036093" cy="95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276348" y="4715840"/>
            <a:ext cx="2536031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g. </a:t>
            </a:r>
            <a:r>
              <a:rPr lang="en-US" altLang="zh-CN" sz="1600" b="1" dirty="0" err="1" smtClean="0">
                <a:solidFill>
                  <a:srgbClr val="007FA2"/>
                </a:solidFill>
                <a:latin typeface="微软雅黑" pitchFamily="34" charset="-122"/>
                <a:ea typeface="微软雅黑" pitchFamily="34" charset="-122"/>
              </a:rPr>
              <a:t>Pemeliharaan</a:t>
            </a:r>
            <a:endParaRPr lang="zh-CN" altLang="en-US" sz="1600" b="1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2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3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TextBox 1048706"/>
          <p:cNvSpPr txBox="1"/>
          <p:nvPr/>
        </p:nvSpPr>
        <p:spPr>
          <a:xfrm>
            <a:off x="947595" y="387994"/>
            <a:ext cx="7767780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indent="-342900"/>
            <a:r>
              <a:rPr lang="en-ID" sz="2000" b="1" dirty="0" err="1">
                <a:solidFill>
                  <a:srgbClr val="006DA4"/>
                </a:solidFill>
              </a:rPr>
              <a:t>Pemodelan</a:t>
            </a:r>
            <a:r>
              <a:rPr lang="en-ID" sz="2000" b="1" dirty="0">
                <a:solidFill>
                  <a:srgbClr val="006DA4"/>
                </a:solidFill>
              </a:rPr>
              <a:t> Data </a:t>
            </a:r>
            <a:r>
              <a:rPr lang="en-ID" sz="2000" b="1" dirty="0" err="1">
                <a:solidFill>
                  <a:srgbClr val="006DA4"/>
                </a:solidFill>
              </a:rPr>
              <a:t>Berorientasi</a:t>
            </a:r>
            <a:r>
              <a:rPr lang="en-ID" sz="2000" b="1" dirty="0">
                <a:solidFill>
                  <a:srgbClr val="006DA4"/>
                </a:solidFill>
              </a:rPr>
              <a:t> </a:t>
            </a:r>
            <a:r>
              <a:rPr lang="en-ID" sz="2000" b="1" dirty="0" err="1">
                <a:solidFill>
                  <a:srgbClr val="006DA4"/>
                </a:solidFill>
              </a:rPr>
              <a:t>Objek</a:t>
            </a:r>
            <a:r>
              <a:rPr lang="en-ID" sz="2000" b="1" dirty="0">
                <a:solidFill>
                  <a:srgbClr val="006DA4"/>
                </a:solidFill>
              </a:rPr>
              <a:t> </a:t>
            </a:r>
            <a:r>
              <a:rPr lang="en-ID" sz="2000" b="1" dirty="0" err="1">
                <a:solidFill>
                  <a:srgbClr val="006DA4"/>
                </a:solidFill>
              </a:rPr>
              <a:t>dengan</a:t>
            </a:r>
            <a:r>
              <a:rPr lang="en-ID" sz="2000" b="1" dirty="0">
                <a:solidFill>
                  <a:srgbClr val="006DA4"/>
                </a:solidFill>
              </a:rPr>
              <a:t> </a:t>
            </a:r>
            <a:r>
              <a:rPr lang="en-ID" sz="2000" b="1" dirty="0" err="1">
                <a:solidFill>
                  <a:srgbClr val="006DA4"/>
                </a:solidFill>
              </a:rPr>
              <a:t>Menggunakan</a:t>
            </a:r>
            <a:r>
              <a:rPr lang="en-ID" sz="2000" b="1" dirty="0">
                <a:solidFill>
                  <a:srgbClr val="006DA4"/>
                </a:solidFill>
              </a:rPr>
              <a:t>   </a:t>
            </a:r>
            <a:endParaRPr lang="en-ID" sz="2000" b="1" dirty="0" smtClean="0">
              <a:solidFill>
                <a:srgbClr val="006DA4"/>
              </a:solidFill>
            </a:endParaRPr>
          </a:p>
          <a:p>
            <a:pPr indent="-342900"/>
            <a:r>
              <a:rPr lang="en-ID" sz="2000" b="1" dirty="0" smtClean="0">
                <a:solidFill>
                  <a:srgbClr val="006DA4"/>
                </a:solidFill>
              </a:rPr>
              <a:t>Unified </a:t>
            </a:r>
            <a:r>
              <a:rPr lang="en-ID" sz="2000" b="1" dirty="0">
                <a:solidFill>
                  <a:srgbClr val="006DA4"/>
                </a:solidFill>
              </a:rPr>
              <a:t>Modelling Language (UML)</a:t>
            </a:r>
          </a:p>
          <a:p>
            <a:pPr lvl="0" indent="-342900">
              <a:buFont typeface="Arial" pitchFamily="34" charset="0"/>
              <a:buNone/>
            </a:pPr>
            <a:endParaRPr lang="zh-CN" altLang="en-US" sz="1600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708" name="Rectangle 1048707"/>
          <p:cNvSpPr/>
          <p:nvPr/>
        </p:nvSpPr>
        <p:spPr>
          <a:xfrm>
            <a:off x="378618" y="368299"/>
            <a:ext cx="429220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sz="36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098" name="Picture 2" descr="C:\Users\Riva Aida\Pictures\Screenshots\Screenshot (225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80" t="45313" r="11676" b="36914"/>
          <a:stretch/>
        </p:blipFill>
        <p:spPr bwMode="auto">
          <a:xfrm>
            <a:off x="947595" y="1625599"/>
            <a:ext cx="7412652" cy="14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82759" y="6221412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0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3"/>
          <a:srcRect l="60442" t="37408"/>
          <a:stretch>
            <a:fillRect/>
          </a:stretch>
        </p:blipFill>
        <p:spPr>
          <a:xfrm>
            <a:off x="-14287" y="-38100"/>
            <a:ext cx="1701403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TextBox 1048706"/>
          <p:cNvSpPr txBox="1"/>
          <p:nvPr/>
        </p:nvSpPr>
        <p:spPr>
          <a:xfrm>
            <a:off x="947595" y="387994"/>
            <a:ext cx="7767780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indent="-342900"/>
            <a:r>
              <a:rPr lang="en-ID" sz="2000" b="1" dirty="0" err="1">
                <a:solidFill>
                  <a:srgbClr val="006DA4"/>
                </a:solidFill>
              </a:rPr>
              <a:t>Pemodelan</a:t>
            </a:r>
            <a:r>
              <a:rPr lang="en-ID" sz="2000" b="1" dirty="0">
                <a:solidFill>
                  <a:srgbClr val="006DA4"/>
                </a:solidFill>
              </a:rPr>
              <a:t> Data </a:t>
            </a:r>
            <a:r>
              <a:rPr lang="en-ID" sz="2000" b="1" dirty="0" err="1">
                <a:solidFill>
                  <a:srgbClr val="006DA4"/>
                </a:solidFill>
              </a:rPr>
              <a:t>Berorientasi</a:t>
            </a:r>
            <a:r>
              <a:rPr lang="en-ID" sz="2000" b="1" dirty="0">
                <a:solidFill>
                  <a:srgbClr val="006DA4"/>
                </a:solidFill>
              </a:rPr>
              <a:t> </a:t>
            </a:r>
            <a:r>
              <a:rPr lang="en-ID" sz="2000" b="1" dirty="0" err="1">
                <a:solidFill>
                  <a:srgbClr val="006DA4"/>
                </a:solidFill>
              </a:rPr>
              <a:t>Objek</a:t>
            </a:r>
            <a:r>
              <a:rPr lang="en-ID" sz="2000" b="1" dirty="0">
                <a:solidFill>
                  <a:srgbClr val="006DA4"/>
                </a:solidFill>
              </a:rPr>
              <a:t> </a:t>
            </a:r>
            <a:r>
              <a:rPr lang="en-ID" sz="2000" b="1" dirty="0" err="1">
                <a:solidFill>
                  <a:srgbClr val="006DA4"/>
                </a:solidFill>
              </a:rPr>
              <a:t>dengan</a:t>
            </a:r>
            <a:r>
              <a:rPr lang="en-ID" sz="2000" b="1" dirty="0">
                <a:solidFill>
                  <a:srgbClr val="006DA4"/>
                </a:solidFill>
              </a:rPr>
              <a:t> </a:t>
            </a:r>
            <a:r>
              <a:rPr lang="en-ID" sz="2000" b="1" dirty="0" err="1">
                <a:solidFill>
                  <a:srgbClr val="006DA4"/>
                </a:solidFill>
              </a:rPr>
              <a:t>Menggunakan</a:t>
            </a:r>
            <a:r>
              <a:rPr lang="en-ID" sz="2000" b="1" dirty="0">
                <a:solidFill>
                  <a:srgbClr val="006DA4"/>
                </a:solidFill>
              </a:rPr>
              <a:t>   </a:t>
            </a:r>
            <a:endParaRPr lang="en-ID" sz="2000" b="1" dirty="0" smtClean="0">
              <a:solidFill>
                <a:srgbClr val="006DA4"/>
              </a:solidFill>
            </a:endParaRPr>
          </a:p>
          <a:p>
            <a:pPr indent="-342900"/>
            <a:r>
              <a:rPr lang="en-ID" sz="2000" b="1" dirty="0" smtClean="0">
                <a:solidFill>
                  <a:srgbClr val="006DA4"/>
                </a:solidFill>
              </a:rPr>
              <a:t>Unified </a:t>
            </a:r>
            <a:r>
              <a:rPr lang="en-ID" sz="2000" b="1" dirty="0">
                <a:solidFill>
                  <a:srgbClr val="006DA4"/>
                </a:solidFill>
              </a:rPr>
              <a:t>Modelling Language (UML)</a:t>
            </a:r>
          </a:p>
          <a:p>
            <a:pPr lvl="0" indent="-342900">
              <a:buFont typeface="Arial" pitchFamily="34" charset="0"/>
              <a:buNone/>
            </a:pPr>
            <a:endParaRPr lang="zh-CN" altLang="en-US" sz="1600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708" name="Rectangle 1048707"/>
          <p:cNvSpPr/>
          <p:nvPr/>
        </p:nvSpPr>
        <p:spPr>
          <a:xfrm>
            <a:off x="378618" y="368299"/>
            <a:ext cx="429220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>
              <a:buFont typeface="Arial" pitchFamily="34" charset="0"/>
              <a:buNone/>
            </a:pPr>
            <a:r>
              <a:rPr lang="en-US" altLang="zh-CN" sz="36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2759" y="6221412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595" y="1293282"/>
            <a:ext cx="283873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indent="-342900"/>
            <a:r>
              <a:rPr lang="en-ID" sz="2000" b="1" dirty="0" smtClean="0">
                <a:solidFill>
                  <a:srgbClr val="006DA4"/>
                </a:solidFill>
              </a:rPr>
              <a:t>1. </a:t>
            </a:r>
            <a:r>
              <a:rPr lang="en-ID" sz="2000" b="1" dirty="0" err="1" smtClean="0">
                <a:solidFill>
                  <a:srgbClr val="006DA4"/>
                </a:solidFill>
              </a:rPr>
              <a:t>Usecase</a:t>
            </a:r>
            <a:r>
              <a:rPr lang="en-ID" sz="2000" b="1" dirty="0" smtClean="0">
                <a:solidFill>
                  <a:srgbClr val="006DA4"/>
                </a:solidFill>
              </a:rPr>
              <a:t> Package</a:t>
            </a:r>
            <a:endParaRPr lang="zh-CN" altLang="en-US" sz="1600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t="21088" r="51813" b="28231"/>
          <a:stretch/>
        </p:blipFill>
        <p:spPr bwMode="auto">
          <a:xfrm>
            <a:off x="1913079" y="1939924"/>
            <a:ext cx="4830621" cy="38465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5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3"/>
          <a:srcRect l="60442" t="37408"/>
          <a:stretch>
            <a:fillRect/>
          </a:stretch>
        </p:blipFill>
        <p:spPr>
          <a:xfrm>
            <a:off x="-14287" y="-38100"/>
            <a:ext cx="1872584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40145" y="216269"/>
            <a:ext cx="283873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indent="-342900"/>
            <a:r>
              <a:rPr lang="en-ID" sz="2000" b="1" dirty="0">
                <a:solidFill>
                  <a:srgbClr val="006DA4"/>
                </a:solidFill>
              </a:rPr>
              <a:t>2</a:t>
            </a:r>
            <a:r>
              <a:rPr lang="en-ID" sz="2000" b="1" dirty="0" smtClean="0">
                <a:solidFill>
                  <a:srgbClr val="006DA4"/>
                </a:solidFill>
              </a:rPr>
              <a:t>. </a:t>
            </a:r>
            <a:r>
              <a:rPr lang="en-ID" sz="2000" b="1" dirty="0" err="1" smtClean="0">
                <a:solidFill>
                  <a:srgbClr val="006DA4"/>
                </a:solidFill>
              </a:rPr>
              <a:t>Usecase</a:t>
            </a:r>
            <a:r>
              <a:rPr lang="en-ID" sz="2000" b="1" dirty="0" smtClean="0">
                <a:solidFill>
                  <a:srgbClr val="006DA4"/>
                </a:solidFill>
              </a:rPr>
              <a:t> </a:t>
            </a:r>
            <a:r>
              <a:rPr lang="en-ID" sz="2000" b="1" dirty="0" err="1" smtClean="0">
                <a:solidFill>
                  <a:srgbClr val="006DA4"/>
                </a:solidFill>
              </a:rPr>
              <a:t>Kelola</a:t>
            </a:r>
            <a:r>
              <a:rPr lang="en-ID" sz="2000" b="1" dirty="0" smtClean="0">
                <a:solidFill>
                  <a:srgbClr val="006DA4"/>
                </a:solidFill>
              </a:rPr>
              <a:t> File</a:t>
            </a:r>
            <a:endParaRPr lang="zh-CN" altLang="en-US" sz="1600" dirty="0">
              <a:solidFill>
                <a:srgbClr val="007F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6" t="24830" r="38428" b="42858"/>
          <a:stretch/>
        </p:blipFill>
        <p:spPr bwMode="auto">
          <a:xfrm>
            <a:off x="157393" y="1043781"/>
            <a:ext cx="4161791" cy="26606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46" name="Picture 2" descr="C:\Users\Riva Aida\Pictures\Screenshots\Screenshot (227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0" t="14950" r="46926" b="6778"/>
          <a:stretch/>
        </p:blipFill>
        <p:spPr bwMode="auto">
          <a:xfrm>
            <a:off x="4167733" y="416324"/>
            <a:ext cx="4378823" cy="57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7368434" y="6221412"/>
            <a:ext cx="1041798" cy="369332"/>
          </a:xfrm>
          <a:prstGeom prst="rect">
            <a:avLst/>
          </a:prstGeom>
          <a:solidFill>
            <a:srgbClr val="007FA2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>
              <a:buFont typeface="Arial" pitchFamily="34" charset="0"/>
              <a:buNone/>
            </a:pPr>
            <a:r>
              <a:rPr lang="en-US" altLang="zh-CN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Oval 1"/>
          <p:cNvSpPr/>
          <p:nvPr/>
        </p:nvSpPr>
        <p:spPr>
          <a:xfrm>
            <a:off x="2238288" y="1228725"/>
            <a:ext cx="1640593" cy="8969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3878881" y="1677194"/>
            <a:ext cx="440303" cy="22304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224</Words>
  <Application>Microsoft Office PowerPoint</Application>
  <PresentationFormat>On-screen Show (4:3)</PresentationFormat>
  <Paragraphs>93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Syahrul_Azis</cp:lastModifiedBy>
  <cp:revision>22</cp:revision>
  <dcterms:created xsi:type="dcterms:W3CDTF">2016-02-29T04:04:03Z</dcterms:created>
  <dcterms:modified xsi:type="dcterms:W3CDTF">2019-05-01T19:26:57Z</dcterms:modified>
</cp:coreProperties>
</file>