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98" r:id="rId3"/>
    <p:sldId id="257" r:id="rId4"/>
    <p:sldId id="302" r:id="rId5"/>
    <p:sldId id="297" r:id="rId6"/>
    <p:sldId id="301" r:id="rId7"/>
    <p:sldId id="299" r:id="rId8"/>
    <p:sldId id="300" r:id="rId9"/>
    <p:sldId id="260" r:id="rId10"/>
    <p:sldId id="296" r:id="rId11"/>
  </p:sldIdLst>
  <p:sldSz cx="9144000" cy="5143500" type="screen16x9"/>
  <p:notesSz cx="6858000" cy="9144000"/>
  <p:embeddedFontLst>
    <p:embeddedFont>
      <p:font typeface="Advent Pro Light" panose="020B0604020202020204" charset="0"/>
      <p:regular r:id="rId13"/>
      <p:bold r:id="rId14"/>
    </p:embeddedFont>
    <p:embeddedFont>
      <p:font typeface="Anton" pitchFamily="2" charset="0"/>
      <p:regular r:id="rId15"/>
    </p:embeddedFont>
    <p:embeddedFont>
      <p:font typeface="Fira Sans Condensed Light" panose="020B0403050000020004" pitchFamily="3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EE1699-2D4E-4FBB-A8A6-C6940D0FC2AB}">
  <a:tblStyle styleId="{10EE1699-2D4E-4FBB-A8A6-C6940D0FC2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" name="Google Shape;13772;g65abef0139_0_13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3" name="Google Shape;13773;g65abef0139_0_13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9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695812" y="1302036"/>
            <a:ext cx="4280625" cy="2461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Rajdhani"/>
                <a:ea typeface="Rajdhani"/>
                <a:cs typeface="Rajdhani"/>
                <a:sym typeface="Rajdhani"/>
              </a:rPr>
              <a:t>Emosional Wajah Manusia</a:t>
            </a:r>
            <a:endParaRPr sz="5400"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Syahrul Adi Mustofa - 19090124</a:t>
            </a:r>
            <a:endParaRPr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3;p24">
            <a:extLst>
              <a:ext uri="{FF2B5EF4-FFF2-40B4-BE49-F238E27FC236}">
                <a16:creationId xmlns:a16="http://schemas.microsoft.com/office/drawing/2014/main" id="{63F9891C-B469-8ADD-5343-510700E5C628}"/>
              </a:ext>
            </a:extLst>
          </p:cNvPr>
          <p:cNvSpPr txBox="1">
            <a:spLocks/>
          </p:cNvSpPr>
          <p:nvPr/>
        </p:nvSpPr>
        <p:spPr>
          <a:xfrm>
            <a:off x="720000" y="3941096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r>
              <a:rPr lang="en-ID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Eria</a:t>
            </a:r>
            <a:r>
              <a:rPr lang="en-ID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lang="en-ID" dirty="0" err="1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Rahmadhani</a:t>
            </a:r>
            <a:r>
              <a:rPr lang="en-ID" dirty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- 19090100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28CF-6CE9-D2AC-6369-09C284F2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24325"/>
            <a:ext cx="7704000" cy="572700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9CF1-589F-685D-91CF-3367D5BE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824" y="470193"/>
            <a:ext cx="3072352" cy="851401"/>
          </a:xfrm>
        </p:spPr>
        <p:txBody>
          <a:bodyPr/>
          <a:lstStyle/>
          <a:p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endParaRPr lang="en-ID" sz="36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5ED775E-B331-DD09-3DFF-EB3A74D0950B}"/>
              </a:ext>
            </a:extLst>
          </p:cNvPr>
          <p:cNvSpPr txBox="1">
            <a:spLocks/>
          </p:cNvSpPr>
          <p:nvPr/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2E78782-5B25-178C-F746-8E55313527C3}"/>
              </a:ext>
            </a:extLst>
          </p:cNvPr>
          <p:cNvSpPr txBox="1">
            <a:spLocks/>
          </p:cNvSpPr>
          <p:nvPr/>
        </p:nvSpPr>
        <p:spPr>
          <a:xfrm>
            <a:off x="872400" y="1304875"/>
            <a:ext cx="7704000" cy="341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8750" algn="just"/>
            <a:r>
              <a:rPr lang="en-ID" dirty="0">
                <a:solidFill>
                  <a:schemeClr val="tx2"/>
                </a:solidFill>
              </a:rPr>
              <a:t>Pada </a:t>
            </a:r>
            <a:r>
              <a:rPr lang="en-ID" dirty="0" err="1">
                <a:solidFill>
                  <a:schemeClr val="tx2"/>
                </a:solidFill>
              </a:rPr>
              <a:t>penelitian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ini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diajukan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sebuah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sistem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deteksi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emosional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mengklasifikasikan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kondisi</a:t>
            </a:r>
            <a:r>
              <a:rPr lang="en-ID" dirty="0">
                <a:solidFill>
                  <a:schemeClr val="tx2"/>
                </a:solidFill>
              </a:rPr>
              <a:t> mental </a:t>
            </a:r>
            <a:r>
              <a:rPr lang="en-ID" dirty="0" err="1">
                <a:solidFill>
                  <a:schemeClr val="tx2"/>
                </a:solidFill>
              </a:rPr>
              <a:t>emosional</a:t>
            </a:r>
            <a:r>
              <a:rPr lang="en-ID" dirty="0">
                <a:solidFill>
                  <a:schemeClr val="tx2"/>
                </a:solidFill>
              </a:rPr>
              <a:t> pada </a:t>
            </a:r>
            <a:r>
              <a:rPr lang="en-ID" dirty="0" err="1">
                <a:solidFill>
                  <a:schemeClr val="tx2"/>
                </a:solidFill>
              </a:rPr>
              <a:t>manusia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melalui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ekspresi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wajah</a:t>
            </a:r>
            <a:r>
              <a:rPr lang="en-ID" dirty="0">
                <a:solidFill>
                  <a:schemeClr val="tx2"/>
                </a:solidFill>
              </a:rPr>
              <a:t>. </a:t>
            </a:r>
            <a:r>
              <a:rPr lang="en-ID" dirty="0" err="1">
                <a:solidFill>
                  <a:schemeClr val="tx2"/>
                </a:solidFill>
              </a:rPr>
              <a:t>Indikator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perubahan</a:t>
            </a:r>
            <a:r>
              <a:rPr lang="en-ID" dirty="0">
                <a:solidFill>
                  <a:schemeClr val="tx2"/>
                </a:solidFill>
              </a:rPr>
              <a:t> mental </a:t>
            </a:r>
            <a:r>
              <a:rPr lang="en-ID" dirty="0" err="1">
                <a:solidFill>
                  <a:schemeClr val="tx2"/>
                </a:solidFill>
              </a:rPr>
              <a:t>emosional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umumnya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dicirikan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adanya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gejala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yaitu</a:t>
            </a:r>
            <a:r>
              <a:rPr lang="en-ID" dirty="0">
                <a:solidFill>
                  <a:schemeClr val="tx2"/>
                </a:solidFill>
              </a:rPr>
              <a:t> pada </a:t>
            </a:r>
            <a:r>
              <a:rPr lang="en-ID" dirty="0" err="1">
                <a:solidFill>
                  <a:schemeClr val="tx2"/>
                </a:solidFill>
              </a:rPr>
              <a:t>emosi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pikiran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hubungan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orang lain dan </a:t>
            </a:r>
            <a:r>
              <a:rPr lang="en-ID" dirty="0" err="1">
                <a:solidFill>
                  <a:schemeClr val="tx2"/>
                </a:solidFill>
              </a:rPr>
              <a:t>perilaku</a:t>
            </a:r>
            <a:r>
              <a:rPr lang="en-ID" dirty="0">
                <a:solidFill>
                  <a:schemeClr val="tx2"/>
                </a:solidFill>
              </a:rPr>
              <a:t> (</a:t>
            </a:r>
            <a:r>
              <a:rPr lang="en-ID" dirty="0" err="1">
                <a:solidFill>
                  <a:schemeClr val="tx2"/>
                </a:solidFill>
              </a:rPr>
              <a:t>Khoiriyah</a:t>
            </a:r>
            <a:r>
              <a:rPr lang="en-ID" dirty="0">
                <a:solidFill>
                  <a:schemeClr val="tx2"/>
                </a:solidFill>
              </a:rPr>
              <a:t> &amp; </a:t>
            </a:r>
            <a:r>
              <a:rPr lang="en-ID" dirty="0" err="1">
                <a:solidFill>
                  <a:schemeClr val="tx2"/>
                </a:solidFill>
              </a:rPr>
              <a:t>Handayani</a:t>
            </a:r>
            <a:r>
              <a:rPr lang="en-ID" dirty="0">
                <a:solidFill>
                  <a:schemeClr val="tx2"/>
                </a:solidFill>
              </a:rPr>
              <a:t>, 2020).</a:t>
            </a:r>
          </a:p>
        </p:txBody>
      </p:sp>
    </p:spTree>
    <p:extLst>
      <p:ext uri="{BB962C8B-B14F-4D97-AF65-F5344CB8AC3E}">
        <p14:creationId xmlns:p14="http://schemas.microsoft.com/office/powerpoint/2010/main" val="125067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Klasifikasi Ekspresi</a:t>
            </a:r>
            <a:endParaRPr sz="3000" dirty="0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pengembangannya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i="1" dirty="0"/>
              <a:t>computer vision </a:t>
            </a:r>
            <a:r>
              <a:rPr lang="en-US" dirty="0"/>
              <a:t>yang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diperangkat</a:t>
            </a:r>
            <a:r>
              <a:rPr lang="en-US" dirty="0"/>
              <a:t> </a:t>
            </a:r>
            <a:r>
              <a:rPr lang="en-US" i="1" dirty="0"/>
              <a:t>mobile.</a:t>
            </a:r>
          </a:p>
          <a:p>
            <a:pPr algn="just"/>
            <a:endParaRPr lang="en-ID" i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CCDC25-086B-B3AF-D1A0-DE90EF45BB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18" t="50000" r="61029" b="27232"/>
          <a:stretch/>
        </p:blipFill>
        <p:spPr>
          <a:xfrm>
            <a:off x="1450089" y="3308650"/>
            <a:ext cx="728487" cy="75527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1CE953-7B1C-E777-6BC3-0234C2A0F3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50" t="20000" r="60809" b="60827"/>
          <a:stretch/>
        </p:blipFill>
        <p:spPr>
          <a:xfrm>
            <a:off x="1416745" y="2101367"/>
            <a:ext cx="763177" cy="6360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606770-06FC-80F9-CEF9-0412ADE688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97" t="44967" r="60662" b="34902"/>
          <a:stretch/>
        </p:blipFill>
        <p:spPr>
          <a:xfrm>
            <a:off x="2564476" y="2101367"/>
            <a:ext cx="763178" cy="6677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22B464-E71D-4161-1334-7EEB4415BD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71" t="71503" r="60588" b="9323"/>
          <a:stretch/>
        </p:blipFill>
        <p:spPr>
          <a:xfrm>
            <a:off x="3712208" y="2101367"/>
            <a:ext cx="763177" cy="6360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62E7F0-F496-6AA4-B162-0F18E7FA2A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97" t="22092" r="60662" b="57082"/>
          <a:stretch/>
        </p:blipFill>
        <p:spPr>
          <a:xfrm>
            <a:off x="4790541" y="2073950"/>
            <a:ext cx="763178" cy="6908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6EC385-6030-7D64-C607-C0151E92F7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618" t="48889" r="61176" b="29804"/>
          <a:stretch/>
        </p:blipFill>
        <p:spPr>
          <a:xfrm>
            <a:off x="5909135" y="2101367"/>
            <a:ext cx="719816" cy="7068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DC79947-774C-F24C-FF64-E40248236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97" t="23922" r="60662" b="54115"/>
          <a:stretch/>
        </p:blipFill>
        <p:spPr>
          <a:xfrm>
            <a:off x="6984027" y="2073950"/>
            <a:ext cx="763178" cy="7285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9AB169-43B6-C0E1-1880-4F53D300742A}"/>
              </a:ext>
            </a:extLst>
          </p:cNvPr>
          <p:cNvSpPr txBox="1"/>
          <p:nvPr/>
        </p:nvSpPr>
        <p:spPr>
          <a:xfrm>
            <a:off x="1465418" y="2818550"/>
            <a:ext cx="706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</a:rPr>
              <a:t>Marah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1D6B50-E4FE-5BBF-B3C6-CAC34FFCD78C}"/>
              </a:ext>
            </a:extLst>
          </p:cNvPr>
          <p:cNvSpPr txBox="1"/>
          <p:nvPr/>
        </p:nvSpPr>
        <p:spPr>
          <a:xfrm>
            <a:off x="2660878" y="2801437"/>
            <a:ext cx="706333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Sedih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7D96E9-1836-1650-03AC-4979DA2A1EAB}"/>
              </a:ext>
            </a:extLst>
          </p:cNvPr>
          <p:cNvSpPr txBox="1"/>
          <p:nvPr/>
        </p:nvSpPr>
        <p:spPr>
          <a:xfrm>
            <a:off x="3833490" y="2801437"/>
            <a:ext cx="64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takut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B69CD-2653-BB16-36C1-427292738DE9}"/>
              </a:ext>
            </a:extLst>
          </p:cNvPr>
          <p:cNvSpPr txBox="1"/>
          <p:nvPr/>
        </p:nvSpPr>
        <p:spPr>
          <a:xfrm>
            <a:off x="4844208" y="2824386"/>
            <a:ext cx="763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Heppy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0395BC-D9B9-2089-B247-F3709E21F850}"/>
              </a:ext>
            </a:extLst>
          </p:cNvPr>
          <p:cNvSpPr txBox="1"/>
          <p:nvPr/>
        </p:nvSpPr>
        <p:spPr>
          <a:xfrm>
            <a:off x="5955824" y="2845982"/>
            <a:ext cx="719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Biasa</a:t>
            </a:r>
            <a:r>
              <a:rPr lang="en-ID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5F4FB4-E519-4074-4407-9BE39A4832A7}"/>
              </a:ext>
            </a:extLst>
          </p:cNvPr>
          <p:cNvSpPr txBox="1"/>
          <p:nvPr/>
        </p:nvSpPr>
        <p:spPr>
          <a:xfrm>
            <a:off x="7176835" y="2886226"/>
            <a:ext cx="1003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</a:rPr>
              <a:t>Jiji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8A0060-DC2E-0A40-4A1B-C5DA0E6636E5}"/>
              </a:ext>
            </a:extLst>
          </p:cNvPr>
          <p:cNvSpPr txBox="1"/>
          <p:nvPr/>
        </p:nvSpPr>
        <p:spPr>
          <a:xfrm>
            <a:off x="1416745" y="4133874"/>
            <a:ext cx="847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2"/>
                </a:solidFill>
              </a:rPr>
              <a:t>Terkejut</a:t>
            </a:r>
            <a:endParaRPr lang="en-ID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31F5-4155-4629-E195-F70F7513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40" y="550067"/>
            <a:ext cx="2550320" cy="542925"/>
          </a:xfrm>
        </p:spPr>
        <p:txBody>
          <a:bodyPr/>
          <a:lstStyle/>
          <a:p>
            <a:r>
              <a:rPr lang="en-US" dirty="0"/>
              <a:t>Use Case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D2865-1195-B7E6-6401-C64506EA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" y="1864518"/>
            <a:ext cx="7754817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F38C2B-AD15-AF64-9D3B-9A73EC547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mengklasifikasi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931FBB-3C11-3810-AA39-0A62580D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Aplikasi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10506-81CE-232D-C4AA-203D78753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97" y="1978420"/>
            <a:ext cx="1043496" cy="2321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558EA-EE15-89B2-95B7-A4490B2B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974" y="1978417"/>
            <a:ext cx="1043495" cy="2321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06E42-2096-7393-A843-77FB3B39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252" y="1978419"/>
            <a:ext cx="1043495" cy="23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5667E9-6966-D6D8-B086-368ED7BA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95525"/>
            <a:ext cx="7704000" cy="572700"/>
          </a:xfrm>
        </p:spPr>
        <p:txBody>
          <a:bodyPr/>
          <a:lstStyle/>
          <a:p>
            <a:r>
              <a:rPr lang="en-US" dirty="0"/>
              <a:t>Admin Login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D190F-D7DC-18E3-D903-2AE5ACCF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71" y="1037629"/>
            <a:ext cx="7079457" cy="39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2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D21668-2C19-4B61-5CF9-D710F0CC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24087"/>
            <a:ext cx="7704000" cy="572700"/>
          </a:xfrm>
        </p:spPr>
        <p:txBody>
          <a:bodyPr/>
          <a:lstStyle/>
          <a:p>
            <a:r>
              <a:rPr lang="en-US" dirty="0"/>
              <a:t>Admin Panel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2B93A-644A-7F6F-1B80-91CFDC285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55" y="1028700"/>
            <a:ext cx="6969495" cy="39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7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1EEFCC-C2BA-3D4B-2C05-434FE0BD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8275"/>
            <a:ext cx="7704000" cy="572700"/>
          </a:xfrm>
        </p:spPr>
        <p:txBody>
          <a:bodyPr/>
          <a:lstStyle/>
          <a:p>
            <a:r>
              <a:rPr lang="en-US" dirty="0"/>
              <a:t>Admin Panel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50042-6320-1801-6FC7-39C57A1F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15" y="941908"/>
            <a:ext cx="7065169" cy="39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651717" y="1964025"/>
            <a:ext cx="2063701" cy="736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Sumber</a:t>
            </a:r>
            <a:endParaRPr dirty="0"/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836195" y="1147850"/>
            <a:ext cx="221128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https://www.kaggle.com/datasets/msambare/fer2013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Dataset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4" y="1888950"/>
            <a:ext cx="2716524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https://jurnal.buddhidharma.ac.id/index.php/algor/article/view/441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8377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https://kc.umn.ac.id/17611/</a:t>
            </a:r>
            <a:endParaRPr dirty="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18889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Jurnal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Jurnal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cxnSpLocks/>
            <a:stCxn id="144" idx="3"/>
            <a:endCxn id="145" idx="1"/>
          </p:cNvCxnSpPr>
          <p:nvPr/>
        </p:nvCxnSpPr>
        <p:spPr>
          <a:xfrm flipV="1">
            <a:off x="6047475" y="1461050"/>
            <a:ext cx="208550" cy="11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cxnSpLocks/>
            <a:stCxn id="149" idx="3"/>
            <a:endCxn id="146" idx="1"/>
          </p:cNvCxnSpPr>
          <p:nvPr/>
        </p:nvCxnSpPr>
        <p:spPr>
          <a:xfrm flipV="1">
            <a:off x="6047475" y="2167800"/>
            <a:ext cx="208549" cy="3435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47475" y="2941325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47;p28">
            <a:extLst>
              <a:ext uri="{FF2B5EF4-FFF2-40B4-BE49-F238E27FC236}">
                <a16:creationId xmlns:a16="http://schemas.microsoft.com/office/drawing/2014/main" id="{1B87F45A-7284-29AE-883E-B3B92173A141}"/>
              </a:ext>
            </a:extLst>
          </p:cNvPr>
          <p:cNvSpPr txBox="1"/>
          <p:nvPr/>
        </p:nvSpPr>
        <p:spPr>
          <a:xfrm>
            <a:off x="3983763" y="3736607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dirty="0">
                <a:solidFill>
                  <a:schemeClr val="tx2"/>
                </a:solidFill>
              </a:rPr>
              <a:t>http://eprints.umpo.ac.id/7565/2/Judul%20Proposal%20Penelitian%201-18-21.pdf</a:t>
            </a:r>
          </a:p>
        </p:txBody>
      </p:sp>
      <p:sp>
        <p:nvSpPr>
          <p:cNvPr id="16" name="Google Shape;150;p28">
            <a:extLst>
              <a:ext uri="{FF2B5EF4-FFF2-40B4-BE49-F238E27FC236}">
                <a16:creationId xmlns:a16="http://schemas.microsoft.com/office/drawing/2014/main" id="{D2075425-A3CD-C08B-4BBD-9C6B4CF1C2FD}"/>
              </a:ext>
            </a:extLst>
          </p:cNvPr>
          <p:cNvSpPr txBox="1"/>
          <p:nvPr/>
        </p:nvSpPr>
        <p:spPr>
          <a:xfrm>
            <a:off x="6256013" y="3736607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Jurnal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7" name="Google Shape;154;p28">
            <a:extLst>
              <a:ext uri="{FF2B5EF4-FFF2-40B4-BE49-F238E27FC236}">
                <a16:creationId xmlns:a16="http://schemas.microsoft.com/office/drawing/2014/main" id="{67A033A5-9A48-6810-D92C-5235D81458A4}"/>
              </a:ext>
            </a:extLst>
          </p:cNvPr>
          <p:cNvCxnSpPr/>
          <p:nvPr/>
        </p:nvCxnSpPr>
        <p:spPr>
          <a:xfrm>
            <a:off x="6065972" y="4014898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193</Words>
  <Application>Microsoft Office PowerPoint</Application>
  <PresentationFormat>On-screen Show (16:9)</PresentationFormat>
  <Paragraphs>30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Advent Pro Light</vt:lpstr>
      <vt:lpstr>Anton</vt:lpstr>
      <vt:lpstr>Rajdhani</vt:lpstr>
      <vt:lpstr>Fira Sans Condensed Light</vt:lpstr>
      <vt:lpstr>Ai Tech Agency by Slidesgo</vt:lpstr>
      <vt:lpstr>Emosional Wajah Manusia</vt:lpstr>
      <vt:lpstr>Latar Belakang</vt:lpstr>
      <vt:lpstr>Klasifikasi Ekspresi</vt:lpstr>
      <vt:lpstr>Use Case</vt:lpstr>
      <vt:lpstr>Uji Aplikasi</vt:lpstr>
      <vt:lpstr>Admin Login</vt:lpstr>
      <vt:lpstr>Admin Panel</vt:lpstr>
      <vt:lpstr>Admin Panel</vt:lpstr>
      <vt:lpstr>Sumber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</dc:title>
  <dc:creator>Syahrul Adi Mustofa</dc:creator>
  <cp:lastModifiedBy>Syahrul Adi Mustofa</cp:lastModifiedBy>
  <cp:revision>7</cp:revision>
  <dcterms:modified xsi:type="dcterms:W3CDTF">2022-06-22T01:15:44Z</dcterms:modified>
</cp:coreProperties>
</file>