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>
      <p:cViewPr varScale="1">
        <p:scale>
          <a:sx n="76" d="100"/>
          <a:sy n="76" d="100"/>
        </p:scale>
        <p:origin x="8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tts.ac.i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ts.ac.id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mailto:@ittstangs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616" y="210312"/>
            <a:ext cx="2923032" cy="748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5666" y="473989"/>
            <a:ext cx="379714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i="1" spc="-4" baseline="303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700" i="1" spc="-9" baseline="303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700" i="1" spc="4" baseline="30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i="1" spc="-159" baseline="303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ekno</a:t>
            </a:r>
            <a:r>
              <a:rPr sz="2700" i="1" spc="-9" baseline="3034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ogi</a:t>
            </a:r>
            <a:r>
              <a:rPr sz="2700" i="1" spc="4" baseline="30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2700" i="1" spc="-4" baseline="3034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700" i="1" spc="-4" baseline="303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700" i="1" spc="19" baseline="30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00" i="1" spc="4" baseline="303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i="1" spc="-4" baseline="303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i="1" spc="-64" baseline="303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700" i="1" spc="-4" baseline="303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s D</a:t>
            </a:r>
            <a:r>
              <a:rPr sz="2700" i="1" spc="-9" baseline="303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i="1" spc="-9" baseline="303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i="1" spc="0" baseline="303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51" y="2622169"/>
            <a:ext cx="49278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39" baseline="3034" dirty="0" err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700" spc="0" baseline="3034" dirty="0" err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700" spc="-25" baseline="3034" dirty="0" err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err="1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700" spc="9" baseline="3034" dirty="0" err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700" spc="0" baseline="3034" dirty="0" err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700" spc="19" baseline="30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aseline="3034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700" spc="0" baseline="3034" dirty="0">
                <a:solidFill>
                  <a:srgbClr val="FFFFFF"/>
                </a:solidFill>
                <a:latin typeface="Calibri"/>
                <a:cs typeface="Calibri"/>
              </a:rPr>
              <a:t> –</a:t>
            </a:r>
            <a:r>
              <a:rPr sz="2700" spc="14" baseline="30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4" baseline="303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700" spc="-29" baseline="303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2700" spc="-34" baseline="303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2700" spc="9" baseline="30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FFFFFF"/>
                </a:solidFill>
                <a:latin typeface="Calibri"/>
                <a:cs typeface="Calibri"/>
              </a:rPr>
              <a:t>Studi S1</a:t>
            </a:r>
            <a:r>
              <a:rPr sz="2700" spc="14" baseline="30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4" baseline="303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>
                <a:solidFill>
                  <a:srgbClr val="FFFFFF"/>
                </a:solidFill>
                <a:latin typeface="Calibri"/>
                <a:cs typeface="Calibri"/>
              </a:rPr>
              <a:t>eknologi I</a:t>
            </a:r>
            <a:r>
              <a:rPr sz="2700" spc="-9" baseline="303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34" baseline="3034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700" spc="0" baseline="3034" dirty="0">
                <a:solidFill>
                  <a:srgbClr val="FFFFFF"/>
                </a:solidFill>
                <a:latin typeface="Calibri"/>
                <a:cs typeface="Calibri"/>
              </a:rPr>
              <a:t>ormasi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051" y="3033293"/>
            <a:ext cx="2589016" cy="2037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079">
              <a:lnSpc>
                <a:spcPts val="7434"/>
              </a:lnSpc>
              <a:spcBef>
                <a:spcPts val="371"/>
              </a:spcBef>
            </a:pPr>
            <a:r>
              <a:rPr sz="10800" b="1" spc="0" baseline="3413" dirty="0">
                <a:solidFill>
                  <a:srgbClr val="FFFFFF"/>
                </a:solidFill>
                <a:latin typeface="Calibri"/>
                <a:cs typeface="Calibri"/>
              </a:rPr>
              <a:t>Logi</a:t>
            </a:r>
            <a:r>
              <a:rPr sz="10800" b="1" spc="-89" baseline="3413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0800" b="1" spc="0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7200">
              <a:latin typeface="Calibri"/>
              <a:cs typeface="Calibri"/>
            </a:endParaRPr>
          </a:p>
          <a:p>
            <a:pPr marL="12700">
              <a:lnSpc>
                <a:spcPts val="8610"/>
              </a:lnSpc>
              <a:spcBef>
                <a:spcPts val="58"/>
              </a:spcBef>
            </a:pPr>
            <a:r>
              <a:rPr sz="10800" b="1" spc="-625" baseline="151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8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eknik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6636" y="3033293"/>
            <a:ext cx="5527712" cy="2037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7159">
              <a:lnSpc>
                <a:spcPts val="7434"/>
              </a:lnSpc>
              <a:spcBef>
                <a:spcPts val="371"/>
              </a:spcBef>
            </a:pPr>
            <a:r>
              <a:rPr sz="10800" b="1" spc="0" baseline="3413" dirty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endParaRPr sz="7200">
              <a:latin typeface="Calibri"/>
              <a:cs typeface="Calibri"/>
            </a:endParaRPr>
          </a:p>
          <a:p>
            <a:pPr marL="21843">
              <a:lnSpc>
                <a:spcPts val="8610"/>
              </a:lnSpc>
              <a:spcBef>
                <a:spcPts val="58"/>
              </a:spcBef>
            </a:pPr>
            <a:r>
              <a:rPr sz="10800" b="1" spc="-119" baseline="1517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08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0800" b="1" spc="-89" baseline="151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8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0800" b="1" spc="-159" baseline="151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8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aman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051" y="6256274"/>
            <a:ext cx="13790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ww</a:t>
            </a:r>
            <a:r>
              <a:rPr sz="2700" spc="-119" baseline="3034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2700" spc="0" baseline="3034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.i</a:t>
            </a:r>
            <a:r>
              <a:rPr sz="2700" spc="-29" baseline="3034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700" spc="0" baseline="3034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ts.</a:t>
            </a:r>
            <a:r>
              <a:rPr sz="2700" spc="4" baseline="3034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2700" spc="-4" baseline="3034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700" spc="0" baseline="3034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.id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56616" y="210312"/>
            <a:ext cx="2923032" cy="74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616" y="6182868"/>
            <a:ext cx="10794492" cy="464819"/>
          </a:xfrm>
          <a:custGeom>
            <a:avLst/>
            <a:gdLst/>
            <a:ahLst/>
            <a:cxnLst/>
            <a:rect l="l" t="t" r="r" b="b"/>
            <a:pathLst>
              <a:path w="10794492" h="464820">
                <a:moveTo>
                  <a:pt x="0" y="464819"/>
                </a:moveTo>
                <a:lnTo>
                  <a:pt x="10794492" y="464819"/>
                </a:lnTo>
                <a:lnTo>
                  <a:pt x="10794492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01CC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45596" y="6176772"/>
            <a:ext cx="589788" cy="464820"/>
          </a:xfrm>
          <a:custGeom>
            <a:avLst/>
            <a:gdLst/>
            <a:ahLst/>
            <a:cxnLst/>
            <a:rect l="l" t="t" r="r" b="b"/>
            <a:pathLst>
              <a:path w="589788" h="464820">
                <a:moveTo>
                  <a:pt x="0" y="464819"/>
                </a:moveTo>
                <a:lnTo>
                  <a:pt x="589788" y="464819"/>
                </a:lnTo>
                <a:lnTo>
                  <a:pt x="589788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1B35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3436" y="2455164"/>
            <a:ext cx="1405128" cy="1405128"/>
          </a:xfrm>
          <a:custGeom>
            <a:avLst/>
            <a:gdLst/>
            <a:ahLst/>
            <a:cxnLst/>
            <a:rect l="l" t="t" r="r" b="b"/>
            <a:pathLst>
              <a:path w="1405128" h="1405128">
                <a:moveTo>
                  <a:pt x="0" y="702563"/>
                </a:moveTo>
                <a:lnTo>
                  <a:pt x="2329" y="760181"/>
                </a:lnTo>
                <a:lnTo>
                  <a:pt x="9196" y="816516"/>
                </a:lnTo>
                <a:lnTo>
                  <a:pt x="20420" y="871388"/>
                </a:lnTo>
                <a:lnTo>
                  <a:pt x="35820" y="924616"/>
                </a:lnTo>
                <a:lnTo>
                  <a:pt x="55215" y="976020"/>
                </a:lnTo>
                <a:lnTo>
                  <a:pt x="78424" y="1025419"/>
                </a:lnTo>
                <a:lnTo>
                  <a:pt x="105267" y="1072631"/>
                </a:lnTo>
                <a:lnTo>
                  <a:pt x="135562" y="1117476"/>
                </a:lnTo>
                <a:lnTo>
                  <a:pt x="169129" y="1159772"/>
                </a:lnTo>
                <a:lnTo>
                  <a:pt x="205787" y="1199340"/>
                </a:lnTo>
                <a:lnTo>
                  <a:pt x="245355" y="1235998"/>
                </a:lnTo>
                <a:lnTo>
                  <a:pt x="287651" y="1269565"/>
                </a:lnTo>
                <a:lnTo>
                  <a:pt x="332496" y="1299860"/>
                </a:lnTo>
                <a:lnTo>
                  <a:pt x="379708" y="1326703"/>
                </a:lnTo>
                <a:lnTo>
                  <a:pt x="429107" y="1349912"/>
                </a:lnTo>
                <a:lnTo>
                  <a:pt x="480511" y="1369307"/>
                </a:lnTo>
                <a:lnTo>
                  <a:pt x="533739" y="1384707"/>
                </a:lnTo>
                <a:lnTo>
                  <a:pt x="588611" y="1395931"/>
                </a:lnTo>
                <a:lnTo>
                  <a:pt x="644946" y="1402798"/>
                </a:lnTo>
                <a:lnTo>
                  <a:pt x="702563" y="1405128"/>
                </a:lnTo>
                <a:lnTo>
                  <a:pt x="760181" y="1402798"/>
                </a:lnTo>
                <a:lnTo>
                  <a:pt x="816516" y="1395931"/>
                </a:lnTo>
                <a:lnTo>
                  <a:pt x="871388" y="1384707"/>
                </a:lnTo>
                <a:lnTo>
                  <a:pt x="924616" y="1369307"/>
                </a:lnTo>
                <a:lnTo>
                  <a:pt x="976020" y="1349912"/>
                </a:lnTo>
                <a:lnTo>
                  <a:pt x="1025419" y="1326703"/>
                </a:lnTo>
                <a:lnTo>
                  <a:pt x="1072631" y="1299860"/>
                </a:lnTo>
                <a:lnTo>
                  <a:pt x="1117476" y="1269565"/>
                </a:lnTo>
                <a:lnTo>
                  <a:pt x="1159772" y="1235998"/>
                </a:lnTo>
                <a:lnTo>
                  <a:pt x="1199340" y="1199340"/>
                </a:lnTo>
                <a:lnTo>
                  <a:pt x="1235998" y="1159772"/>
                </a:lnTo>
                <a:lnTo>
                  <a:pt x="1269565" y="1117476"/>
                </a:lnTo>
                <a:lnTo>
                  <a:pt x="1299860" y="1072631"/>
                </a:lnTo>
                <a:lnTo>
                  <a:pt x="1326703" y="1025419"/>
                </a:lnTo>
                <a:lnTo>
                  <a:pt x="1349912" y="976020"/>
                </a:lnTo>
                <a:lnTo>
                  <a:pt x="1369307" y="924616"/>
                </a:lnTo>
                <a:lnTo>
                  <a:pt x="1384707" y="871388"/>
                </a:lnTo>
                <a:lnTo>
                  <a:pt x="1395931" y="816516"/>
                </a:lnTo>
                <a:lnTo>
                  <a:pt x="1402798" y="760181"/>
                </a:lnTo>
                <a:lnTo>
                  <a:pt x="1405128" y="702563"/>
                </a:lnTo>
                <a:lnTo>
                  <a:pt x="1402798" y="644946"/>
                </a:lnTo>
                <a:lnTo>
                  <a:pt x="1395931" y="588611"/>
                </a:lnTo>
                <a:lnTo>
                  <a:pt x="1384707" y="533739"/>
                </a:lnTo>
                <a:lnTo>
                  <a:pt x="1369307" y="480511"/>
                </a:lnTo>
                <a:lnTo>
                  <a:pt x="1349912" y="429107"/>
                </a:lnTo>
                <a:lnTo>
                  <a:pt x="1326703" y="379708"/>
                </a:lnTo>
                <a:lnTo>
                  <a:pt x="1299860" y="332496"/>
                </a:lnTo>
                <a:lnTo>
                  <a:pt x="1269565" y="287651"/>
                </a:lnTo>
                <a:lnTo>
                  <a:pt x="1235998" y="245355"/>
                </a:lnTo>
                <a:lnTo>
                  <a:pt x="1199340" y="205787"/>
                </a:lnTo>
                <a:lnTo>
                  <a:pt x="1159772" y="169129"/>
                </a:lnTo>
                <a:lnTo>
                  <a:pt x="1117476" y="135562"/>
                </a:lnTo>
                <a:lnTo>
                  <a:pt x="1072631" y="105267"/>
                </a:lnTo>
                <a:lnTo>
                  <a:pt x="1025419" y="78424"/>
                </a:lnTo>
                <a:lnTo>
                  <a:pt x="976020" y="55215"/>
                </a:lnTo>
                <a:lnTo>
                  <a:pt x="924616" y="35820"/>
                </a:lnTo>
                <a:lnTo>
                  <a:pt x="871388" y="20420"/>
                </a:lnTo>
                <a:lnTo>
                  <a:pt x="816516" y="9196"/>
                </a:lnTo>
                <a:lnTo>
                  <a:pt x="760181" y="2329"/>
                </a:lnTo>
                <a:lnTo>
                  <a:pt x="702563" y="0"/>
                </a:lnTo>
                <a:lnTo>
                  <a:pt x="644946" y="2329"/>
                </a:lnTo>
                <a:lnTo>
                  <a:pt x="588611" y="9196"/>
                </a:lnTo>
                <a:lnTo>
                  <a:pt x="533739" y="20420"/>
                </a:lnTo>
                <a:lnTo>
                  <a:pt x="480511" y="35820"/>
                </a:lnTo>
                <a:lnTo>
                  <a:pt x="429107" y="55215"/>
                </a:lnTo>
                <a:lnTo>
                  <a:pt x="379708" y="78424"/>
                </a:lnTo>
                <a:lnTo>
                  <a:pt x="332496" y="105267"/>
                </a:lnTo>
                <a:lnTo>
                  <a:pt x="287651" y="135562"/>
                </a:lnTo>
                <a:lnTo>
                  <a:pt x="245355" y="169129"/>
                </a:lnTo>
                <a:lnTo>
                  <a:pt x="205787" y="205787"/>
                </a:lnTo>
                <a:lnTo>
                  <a:pt x="169129" y="245355"/>
                </a:lnTo>
                <a:lnTo>
                  <a:pt x="135562" y="287651"/>
                </a:lnTo>
                <a:lnTo>
                  <a:pt x="105267" y="332496"/>
                </a:lnTo>
                <a:lnTo>
                  <a:pt x="78424" y="379708"/>
                </a:lnTo>
                <a:lnTo>
                  <a:pt x="55215" y="429107"/>
                </a:lnTo>
                <a:lnTo>
                  <a:pt x="35820" y="480511"/>
                </a:lnTo>
                <a:lnTo>
                  <a:pt x="20420" y="533739"/>
                </a:lnTo>
                <a:lnTo>
                  <a:pt x="9196" y="588611"/>
                </a:lnTo>
                <a:lnTo>
                  <a:pt x="2329" y="644946"/>
                </a:lnTo>
                <a:lnTo>
                  <a:pt x="0" y="702563"/>
                </a:lnTo>
                <a:close/>
              </a:path>
            </a:pathLst>
          </a:custGeom>
          <a:solidFill>
            <a:srgbClr val="1B35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57672" y="1914143"/>
            <a:ext cx="676655" cy="96012"/>
          </a:xfrm>
          <a:custGeom>
            <a:avLst/>
            <a:gdLst/>
            <a:ahLst/>
            <a:cxnLst/>
            <a:rect l="l" t="t" r="r" b="b"/>
            <a:pathLst>
              <a:path w="676655" h="96012">
                <a:moveTo>
                  <a:pt x="0" y="96012"/>
                </a:moveTo>
                <a:lnTo>
                  <a:pt x="676655" y="96012"/>
                </a:lnTo>
                <a:lnTo>
                  <a:pt x="676655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solidFill>
            <a:srgbClr val="009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3906" y="1403223"/>
            <a:ext cx="18737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spc="0" baseline="2925" dirty="0"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406" y="1403223"/>
            <a:ext cx="117618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spc="0" baseline="2925" dirty="0">
                <a:latin typeface="Calibri"/>
                <a:cs typeface="Calibri"/>
              </a:rPr>
              <a:t>Outline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4235" y="1403223"/>
            <a:ext cx="18737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spc="0" baseline="2925" dirty="0"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9648" y="4223512"/>
            <a:ext cx="5716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008688"/>
                </a:solidFill>
                <a:latin typeface="Calibri"/>
                <a:cs typeface="Calibri"/>
              </a:rPr>
              <a:t>Ar</a:t>
            </a:r>
            <a:r>
              <a:rPr sz="2700" b="1" spc="-44" baseline="3034" dirty="0">
                <a:solidFill>
                  <a:srgbClr val="008688"/>
                </a:solidFill>
                <a:latin typeface="Calibri"/>
                <a:cs typeface="Calibri"/>
              </a:rPr>
              <a:t>r</a:t>
            </a:r>
            <a:r>
              <a:rPr sz="2700" b="1" spc="-34" baseline="3034" dirty="0">
                <a:solidFill>
                  <a:srgbClr val="008688"/>
                </a:solidFill>
                <a:latin typeface="Calibri"/>
                <a:cs typeface="Calibri"/>
              </a:rPr>
              <a:t>a</a:t>
            </a:r>
            <a:r>
              <a:rPr sz="2700" b="1" spc="0" baseline="3034" dirty="0">
                <a:solidFill>
                  <a:srgbClr val="008688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5596" y="6176772"/>
            <a:ext cx="589788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217655" marR="196534" algn="ctr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616" y="6182868"/>
            <a:ext cx="10794492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226466">
              <a:lnSpc>
                <a:spcPct val="101725"/>
              </a:lnSpc>
            </a:pP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i="1" spc="-4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800" i="1" spc="-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-59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i="1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ekn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i="1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57672" y="1914144"/>
            <a:ext cx="676655" cy="96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5"/>
              </a:spcBef>
            </a:pPr>
            <a:endParaRPr sz="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56616" y="210312"/>
            <a:ext cx="2923032" cy="74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6616" y="6182868"/>
            <a:ext cx="10794492" cy="464819"/>
          </a:xfrm>
          <a:custGeom>
            <a:avLst/>
            <a:gdLst/>
            <a:ahLst/>
            <a:cxnLst/>
            <a:rect l="l" t="t" r="r" b="b"/>
            <a:pathLst>
              <a:path w="10794492" h="464820">
                <a:moveTo>
                  <a:pt x="0" y="464819"/>
                </a:moveTo>
                <a:lnTo>
                  <a:pt x="10794492" y="464819"/>
                </a:lnTo>
                <a:lnTo>
                  <a:pt x="10794492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01CC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45596" y="6176772"/>
            <a:ext cx="589788" cy="464820"/>
          </a:xfrm>
          <a:custGeom>
            <a:avLst/>
            <a:gdLst/>
            <a:ahLst/>
            <a:cxnLst/>
            <a:rect l="l" t="t" r="r" b="b"/>
            <a:pathLst>
              <a:path w="589788" h="464820">
                <a:moveTo>
                  <a:pt x="0" y="464819"/>
                </a:moveTo>
                <a:lnTo>
                  <a:pt x="589788" y="464819"/>
                </a:lnTo>
                <a:lnTo>
                  <a:pt x="589788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1B35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616" y="2266188"/>
            <a:ext cx="1040891" cy="82296"/>
          </a:xfrm>
          <a:custGeom>
            <a:avLst/>
            <a:gdLst/>
            <a:ahLst/>
            <a:cxnLst/>
            <a:rect l="l" t="t" r="r" b="b"/>
            <a:pathLst>
              <a:path w="1040891" h="82296">
                <a:moveTo>
                  <a:pt x="0" y="82296"/>
                </a:moveTo>
                <a:lnTo>
                  <a:pt x="1040891" y="82296"/>
                </a:lnTo>
                <a:lnTo>
                  <a:pt x="1040891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9221" y="4143248"/>
            <a:ext cx="2032000" cy="370839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370839"/>
                </a:moveTo>
                <a:lnTo>
                  <a:pt x="2032000" y="370839"/>
                </a:lnTo>
                <a:lnTo>
                  <a:pt x="2032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1183" y="4143248"/>
            <a:ext cx="2031999" cy="370839"/>
          </a:xfrm>
          <a:custGeom>
            <a:avLst/>
            <a:gdLst/>
            <a:ahLst/>
            <a:cxnLst/>
            <a:rect l="l" t="t" r="r" b="b"/>
            <a:pathLst>
              <a:path w="2031999" h="370839">
                <a:moveTo>
                  <a:pt x="0" y="370839"/>
                </a:moveTo>
                <a:lnTo>
                  <a:pt x="2031999" y="370839"/>
                </a:lnTo>
                <a:lnTo>
                  <a:pt x="2031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3183" y="4143248"/>
            <a:ext cx="2031999" cy="370839"/>
          </a:xfrm>
          <a:custGeom>
            <a:avLst/>
            <a:gdLst/>
            <a:ahLst/>
            <a:cxnLst/>
            <a:rect l="l" t="t" r="r" b="b"/>
            <a:pathLst>
              <a:path w="2031999" h="370839">
                <a:moveTo>
                  <a:pt x="0" y="370839"/>
                </a:moveTo>
                <a:lnTo>
                  <a:pt x="2031999" y="370839"/>
                </a:lnTo>
                <a:lnTo>
                  <a:pt x="2031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5183" y="4143248"/>
            <a:ext cx="2032000" cy="370839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370839"/>
                </a:moveTo>
                <a:lnTo>
                  <a:pt x="2032000" y="370839"/>
                </a:lnTo>
                <a:lnTo>
                  <a:pt x="2032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221" y="4514088"/>
            <a:ext cx="2032000" cy="370839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370839"/>
                </a:moveTo>
                <a:lnTo>
                  <a:pt x="2032000" y="370839"/>
                </a:lnTo>
                <a:lnTo>
                  <a:pt x="2032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FD4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1183" y="4514088"/>
            <a:ext cx="2031999" cy="370839"/>
          </a:xfrm>
          <a:custGeom>
            <a:avLst/>
            <a:gdLst/>
            <a:ahLst/>
            <a:cxnLst/>
            <a:rect l="l" t="t" r="r" b="b"/>
            <a:pathLst>
              <a:path w="2031999" h="370839">
                <a:moveTo>
                  <a:pt x="0" y="370839"/>
                </a:moveTo>
                <a:lnTo>
                  <a:pt x="2031999" y="370839"/>
                </a:lnTo>
                <a:lnTo>
                  <a:pt x="2031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FD4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3183" y="4514088"/>
            <a:ext cx="2031999" cy="370839"/>
          </a:xfrm>
          <a:custGeom>
            <a:avLst/>
            <a:gdLst/>
            <a:ahLst/>
            <a:cxnLst/>
            <a:rect l="l" t="t" r="r" b="b"/>
            <a:pathLst>
              <a:path w="2031999" h="370839">
                <a:moveTo>
                  <a:pt x="0" y="370839"/>
                </a:moveTo>
                <a:lnTo>
                  <a:pt x="2031999" y="370839"/>
                </a:lnTo>
                <a:lnTo>
                  <a:pt x="2031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FD4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5183" y="4514088"/>
            <a:ext cx="2032000" cy="370839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370839"/>
                </a:moveTo>
                <a:lnTo>
                  <a:pt x="2032000" y="370839"/>
                </a:lnTo>
                <a:lnTo>
                  <a:pt x="2032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FD4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871" y="4514088"/>
            <a:ext cx="8140661" cy="0"/>
          </a:xfrm>
          <a:custGeom>
            <a:avLst/>
            <a:gdLst/>
            <a:ahLst/>
            <a:cxnLst/>
            <a:rect l="l" t="t" r="r" b="b"/>
            <a:pathLst>
              <a:path w="8140661">
                <a:moveTo>
                  <a:pt x="0" y="0"/>
                </a:moveTo>
                <a:lnTo>
                  <a:pt x="814066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5051" y="1475130"/>
            <a:ext cx="1475165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3413" dirty="0">
                <a:latin typeface="Calibri"/>
                <a:cs typeface="Calibri"/>
              </a:rPr>
              <a:t>Ar</a:t>
            </a:r>
            <a:r>
              <a:rPr sz="6000" b="1" spc="-89" baseline="3413" dirty="0">
                <a:latin typeface="Calibri"/>
                <a:cs typeface="Calibri"/>
              </a:rPr>
              <a:t>r</a:t>
            </a:r>
            <a:r>
              <a:rPr sz="6000" b="1" spc="-79" baseline="3413" dirty="0">
                <a:latin typeface="Calibri"/>
                <a:cs typeface="Calibri"/>
              </a:rPr>
              <a:t>a</a:t>
            </a:r>
            <a:r>
              <a:rPr sz="6000" b="1" spc="0" baseline="3413" dirty="0">
                <a:latin typeface="Calibri"/>
                <a:cs typeface="Calibri"/>
              </a:rPr>
              <a:t>y?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051" y="2767131"/>
            <a:ext cx="139700" cy="803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spc="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563" y="2780919"/>
            <a:ext cx="7025741" cy="803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Me</a:t>
            </a:r>
            <a:r>
              <a:rPr sz="2700" spc="-2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y</a:t>
            </a:r>
            <a:r>
              <a:rPr sz="2700" spc="-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mp</a:t>
            </a:r>
            <a:r>
              <a:rPr sz="2700" spc="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-25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um</a:t>
            </a:r>
            <a:r>
              <a:rPr sz="2700" spc="4" baseline="3034" dirty="0">
                <a:latin typeface="Calibri"/>
                <a:cs typeface="Calibri"/>
              </a:rPr>
              <a:t>p</a:t>
            </a:r>
            <a:r>
              <a:rPr sz="2700" spc="0" baseline="3034" dirty="0">
                <a:latin typeface="Calibri"/>
                <a:cs typeface="Calibri"/>
              </a:rPr>
              <a:t>ulan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ni</a:t>
            </a:r>
            <a:r>
              <a:rPr sz="2700" spc="-9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ai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0" baseline="3034" dirty="0">
                <a:latin typeface="Calibri"/>
                <a:cs typeface="Calibri"/>
              </a:rPr>
              <a:t>j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0" baseline="3034" dirty="0">
                <a:latin typeface="Calibri"/>
                <a:cs typeface="Calibri"/>
              </a:rPr>
              <a:t>nis</a:t>
            </a:r>
            <a:r>
              <a:rPr sz="2700" spc="-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dalam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-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tu</a:t>
            </a:r>
            <a:r>
              <a:rPr sz="2700" spc="-9" baseline="3034" dirty="0">
                <a:latin typeface="Calibri"/>
                <a:cs typeface="Calibri"/>
              </a:rPr>
              <a:t> </a:t>
            </a:r>
            <a:r>
              <a:rPr sz="2700" spc="-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d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-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-9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fier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4" baseline="3034" dirty="0">
                <a:latin typeface="Calibri"/>
                <a:cs typeface="Calibri"/>
              </a:rPr>
              <a:t>(</a:t>
            </a:r>
            <a:r>
              <a:rPr sz="2700" spc="0" baseline="3034" dirty="0">
                <a:latin typeface="Calibri"/>
                <a:cs typeface="Calibri"/>
              </a:rPr>
              <a:t>g</a:t>
            </a:r>
            <a:r>
              <a:rPr sz="2700" spc="-1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oup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of </a:t>
            </a:r>
            <a:r>
              <a:rPr sz="2700" spc="-14" baseline="3034" dirty="0">
                <a:latin typeface="Calibri"/>
                <a:cs typeface="Calibri"/>
              </a:rPr>
              <a:t>v</a:t>
            </a:r>
            <a:r>
              <a:rPr sz="2700" spc="0" baseline="3034" dirty="0">
                <a:latin typeface="Calibri"/>
                <a:cs typeface="Calibri"/>
              </a:rPr>
              <a:t>ar</a:t>
            </a:r>
            <a:r>
              <a:rPr sz="2700" spc="-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able)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9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k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4" baseline="1517" dirty="0">
                <a:latin typeface="Calibri"/>
                <a:cs typeface="Calibri"/>
              </a:rPr>
              <a:t>e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b</a:t>
            </a:r>
            <a:r>
              <a:rPr sz="2700" spc="4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da</a:t>
            </a:r>
            <a:r>
              <a:rPr sz="2700" spc="4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ar</a:t>
            </a:r>
            <a:r>
              <a:rPr sz="2700" spc="-39" baseline="1517" dirty="0">
                <a:latin typeface="Calibri"/>
                <a:cs typeface="Calibri"/>
              </a:rPr>
              <a:t>k</a:t>
            </a:r>
            <a:r>
              <a:rPr sz="2700" spc="0" baseline="1517" dirty="0">
                <a:latin typeface="Calibri"/>
                <a:cs typeface="Calibri"/>
              </a:rPr>
              <a:t>an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-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nde</a:t>
            </a:r>
            <a:r>
              <a:rPr sz="2700" spc="-9" baseline="1517" dirty="0">
                <a:latin typeface="Calibri"/>
                <a:cs typeface="Calibri"/>
              </a:rPr>
              <a:t>k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5"/>
              </a:lnSpc>
              <a:spcBef>
                <a:spcPts val="0"/>
              </a:spcBef>
            </a:pPr>
            <a:r>
              <a:rPr sz="2700" spc="0" baseline="1517" dirty="0">
                <a:latin typeface="Calibri"/>
                <a:cs typeface="Calibri"/>
              </a:rPr>
              <a:t>I</a:t>
            </a:r>
            <a:r>
              <a:rPr sz="2700" spc="4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4" baseline="1517" dirty="0">
                <a:latin typeface="Calibri"/>
                <a:cs typeface="Calibri"/>
              </a:rPr>
              <a:t>e</a:t>
            </a:r>
            <a:r>
              <a:rPr sz="2700" spc="-14" baseline="1517" dirty="0">
                <a:latin typeface="Calibri"/>
                <a:cs typeface="Calibri"/>
              </a:rPr>
              <a:t>k</a:t>
            </a:r>
            <a:r>
              <a:rPr sz="2700" spc="0" baseline="1517" dirty="0">
                <a:latin typeface="Calibri"/>
                <a:cs typeface="Calibri"/>
              </a:rPr>
              <a:t>s dimulai</a:t>
            </a:r>
            <a:r>
              <a:rPr sz="2700" spc="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dari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0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mp</a:t>
            </a:r>
            <a:r>
              <a:rPr sz="2700" spc="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i</a:t>
            </a:r>
            <a:r>
              <a:rPr sz="2700" spc="-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n-1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5596" y="6176772"/>
            <a:ext cx="589788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217655" marR="196534" algn="ctr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616" y="6182868"/>
            <a:ext cx="10794492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226466">
              <a:lnSpc>
                <a:spcPct val="101725"/>
              </a:lnSpc>
            </a:pP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i="1" spc="-4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800" i="1" spc="-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-59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i="1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ekn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i="1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221" y="4143248"/>
            <a:ext cx="8127961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9700">
              <a:lnSpc>
                <a:spcPct val="101725"/>
              </a:lnSpc>
              <a:spcBef>
                <a:spcPts val="335"/>
              </a:spcBef>
            </a:pP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a                                    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b                                   </a:t>
            </a:r>
            <a:r>
              <a:rPr sz="1800" b="1" spc="39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d                                   </a:t>
            </a:r>
            <a:r>
              <a:rPr sz="1800" b="1" spc="3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221" y="4514088"/>
            <a:ext cx="8127961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8176">
              <a:lnSpc>
                <a:spcPct val="101725"/>
              </a:lnSpc>
              <a:spcBef>
                <a:spcPts val="335"/>
              </a:spcBef>
            </a:pPr>
            <a:r>
              <a:rPr sz="1800" spc="0" dirty="0">
                <a:latin typeface="Calibri"/>
                <a:cs typeface="Calibri"/>
              </a:rPr>
              <a:t>0                                    </a:t>
            </a:r>
            <a:r>
              <a:rPr sz="1800" spc="3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                                    </a:t>
            </a:r>
            <a:r>
              <a:rPr sz="1800" spc="3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2                                    </a:t>
            </a:r>
            <a:r>
              <a:rPr sz="1800" spc="3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6616" y="2266188"/>
            <a:ext cx="1040891" cy="82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48"/>
              </a:spcBef>
            </a:pP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356616" y="210312"/>
            <a:ext cx="2923032" cy="74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6616" y="6182868"/>
            <a:ext cx="10794492" cy="464819"/>
          </a:xfrm>
          <a:custGeom>
            <a:avLst/>
            <a:gdLst/>
            <a:ahLst/>
            <a:cxnLst/>
            <a:rect l="l" t="t" r="r" b="b"/>
            <a:pathLst>
              <a:path w="10794492" h="464820">
                <a:moveTo>
                  <a:pt x="0" y="464819"/>
                </a:moveTo>
                <a:lnTo>
                  <a:pt x="10794492" y="464819"/>
                </a:lnTo>
                <a:lnTo>
                  <a:pt x="10794492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01CC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45596" y="6176772"/>
            <a:ext cx="589788" cy="464820"/>
          </a:xfrm>
          <a:custGeom>
            <a:avLst/>
            <a:gdLst/>
            <a:ahLst/>
            <a:cxnLst/>
            <a:rect l="l" t="t" r="r" b="b"/>
            <a:pathLst>
              <a:path w="589788" h="464820">
                <a:moveTo>
                  <a:pt x="0" y="464819"/>
                </a:moveTo>
                <a:lnTo>
                  <a:pt x="589788" y="464819"/>
                </a:lnTo>
                <a:lnTo>
                  <a:pt x="589788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1B35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616" y="2266188"/>
            <a:ext cx="1040891" cy="82296"/>
          </a:xfrm>
          <a:custGeom>
            <a:avLst/>
            <a:gdLst/>
            <a:ahLst/>
            <a:cxnLst/>
            <a:rect l="l" t="t" r="r" b="b"/>
            <a:pathLst>
              <a:path w="1040891" h="82296">
                <a:moveTo>
                  <a:pt x="0" y="82296"/>
                </a:moveTo>
                <a:lnTo>
                  <a:pt x="1040891" y="82296"/>
                </a:lnTo>
                <a:lnTo>
                  <a:pt x="1040891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151" y="3720211"/>
            <a:ext cx="2032000" cy="370839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370839"/>
                </a:moveTo>
                <a:lnTo>
                  <a:pt x="2032000" y="370839"/>
                </a:lnTo>
                <a:lnTo>
                  <a:pt x="2032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2151" y="3720211"/>
            <a:ext cx="2032000" cy="370839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370839"/>
                </a:moveTo>
                <a:lnTo>
                  <a:pt x="2032000" y="370839"/>
                </a:lnTo>
                <a:lnTo>
                  <a:pt x="2032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4151" y="3720211"/>
            <a:ext cx="2032000" cy="370839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370839"/>
                </a:moveTo>
                <a:lnTo>
                  <a:pt x="2032000" y="370839"/>
                </a:lnTo>
                <a:lnTo>
                  <a:pt x="2032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6151" y="3720211"/>
            <a:ext cx="2032000" cy="370839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370839"/>
                </a:moveTo>
                <a:lnTo>
                  <a:pt x="2032000" y="370839"/>
                </a:lnTo>
                <a:lnTo>
                  <a:pt x="2032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801" y="4091051"/>
            <a:ext cx="8140700" cy="0"/>
          </a:xfrm>
          <a:custGeom>
            <a:avLst/>
            <a:gdLst/>
            <a:ahLst/>
            <a:cxnLst/>
            <a:rect l="l" t="t" r="r" b="b"/>
            <a:pathLst>
              <a:path w="8140700">
                <a:moveTo>
                  <a:pt x="0" y="0"/>
                </a:moveTo>
                <a:lnTo>
                  <a:pt x="8140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5051" y="1475130"/>
            <a:ext cx="1838625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3413" dirty="0">
                <a:latin typeface="Calibri"/>
                <a:cs typeface="Calibri"/>
              </a:rPr>
              <a:t>S</a:t>
            </a:r>
            <a:r>
              <a:rPr sz="6000" b="1" spc="-14" baseline="3413" dirty="0">
                <a:latin typeface="Calibri"/>
                <a:cs typeface="Calibri"/>
              </a:rPr>
              <a:t>t</a:t>
            </a:r>
            <a:r>
              <a:rPr sz="6000" b="1" spc="0" baseline="3413" dirty="0">
                <a:latin typeface="Calibri"/>
                <a:cs typeface="Calibri"/>
              </a:rPr>
              <a:t>ru</a:t>
            </a:r>
            <a:r>
              <a:rPr sz="6000" b="1" spc="-25" baseline="3413" dirty="0">
                <a:latin typeface="Calibri"/>
                <a:cs typeface="Calibri"/>
              </a:rPr>
              <a:t>k</a:t>
            </a:r>
            <a:r>
              <a:rPr sz="6000" b="1" spc="0" baseline="3413" dirty="0">
                <a:latin typeface="Calibri"/>
                <a:cs typeface="Calibri"/>
              </a:rPr>
              <a:t>tur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051" y="2767131"/>
            <a:ext cx="13970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563" y="2780919"/>
            <a:ext cx="10288913" cy="803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-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p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0" baseline="3034" dirty="0">
                <a:latin typeface="Calibri"/>
                <a:cs typeface="Calibri"/>
              </a:rPr>
              <a:t>_</a:t>
            </a:r>
            <a:r>
              <a:rPr sz="2700" spc="4" baseline="3034" dirty="0">
                <a:latin typeface="Calibri"/>
                <a:cs typeface="Calibri"/>
              </a:rPr>
              <a:t>d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-25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na</a:t>
            </a:r>
            <a:r>
              <a:rPr sz="2700" spc="4" baseline="3034" dirty="0">
                <a:latin typeface="Calibri"/>
                <a:cs typeface="Calibri"/>
              </a:rPr>
              <a:t>m</a:t>
            </a:r>
            <a:r>
              <a:rPr sz="2700" spc="0" baseline="3034" dirty="0">
                <a:latin typeface="Calibri"/>
                <a:cs typeface="Calibri"/>
              </a:rPr>
              <a:t>a_id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-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-9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fie</a:t>
            </a:r>
            <a:r>
              <a:rPr sz="2700" spc="4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[pa</a:t>
            </a:r>
            <a:r>
              <a:rPr sz="2700" spc="4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ja</a:t>
            </a:r>
            <a:r>
              <a:rPr sz="2700" spc="4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g</a:t>
            </a:r>
            <a:r>
              <a:rPr sz="2700" spc="4" baseline="3034" dirty="0">
                <a:latin typeface="Calibri"/>
                <a:cs typeface="Calibri"/>
              </a:rPr>
              <a:t>_</a:t>
            </a:r>
            <a:r>
              <a:rPr sz="2700" spc="0" baseline="3034" dirty="0">
                <a:latin typeface="Calibri"/>
                <a:cs typeface="Calibri"/>
              </a:rPr>
              <a:t>ar</a:t>
            </a:r>
            <a:r>
              <a:rPr sz="2700" spc="-39" baseline="3034" dirty="0">
                <a:latin typeface="Calibri"/>
                <a:cs typeface="Calibri"/>
              </a:rPr>
              <a:t>r</a:t>
            </a:r>
            <a:r>
              <a:rPr sz="2700" spc="-34" baseline="3034" dirty="0">
                <a:latin typeface="Calibri"/>
                <a:cs typeface="Calibri"/>
              </a:rPr>
              <a:t>a</a:t>
            </a:r>
            <a:r>
              <a:rPr sz="2700" spc="9" baseline="3034" dirty="0">
                <a:latin typeface="Calibri"/>
                <a:cs typeface="Calibri"/>
              </a:rPr>
              <a:t>y</a:t>
            </a:r>
            <a:r>
              <a:rPr sz="2700" spc="0" baseline="3034" dirty="0">
                <a:latin typeface="Calibri"/>
                <a:cs typeface="Calibri"/>
              </a:rPr>
              <a:t>];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>
                <a:latin typeface="Calibri"/>
                <a:cs typeface="Calibri"/>
              </a:rPr>
              <a:t>Ch</a:t>
            </a:r>
            <a:r>
              <a:rPr sz="2700" spc="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ab</a:t>
            </a:r>
            <a:r>
              <a:rPr sz="2700" spc="4" baseline="1517" dirty="0">
                <a:latin typeface="Calibri"/>
                <a:cs typeface="Calibri"/>
              </a:rPr>
              <a:t>j</a:t>
            </a:r>
            <a:r>
              <a:rPr sz="2700" spc="0" baseline="1517" dirty="0">
                <a:latin typeface="Calibri"/>
                <a:cs typeface="Calibri"/>
              </a:rPr>
              <a:t>ad[4]; =&gt;</a:t>
            </a:r>
            <a:r>
              <a:rPr sz="2700" spc="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ar</a:t>
            </a:r>
            <a:r>
              <a:rPr sz="2700" spc="-39" baseline="1517" dirty="0">
                <a:latin typeface="Calibri"/>
                <a:cs typeface="Calibri"/>
              </a:rPr>
              <a:t>r</a:t>
            </a:r>
            <a:r>
              <a:rPr sz="2700" spc="-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y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4" baseline="1517" dirty="0">
                <a:latin typeface="Calibri"/>
                <a:cs typeface="Calibri"/>
              </a:rPr>
              <a:t>e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29" baseline="1517" dirty="0">
                <a:latin typeface="Calibri"/>
                <a:cs typeface="Calibri"/>
              </a:rPr>
              <a:t>g</a:t>
            </a:r>
            <a:r>
              <a:rPr sz="2700" spc="0" baseline="1517" dirty="0">
                <a:latin typeface="Calibri"/>
                <a:cs typeface="Calibri"/>
              </a:rPr>
              <a:t>an</a:t>
            </a:r>
            <a:r>
              <a:rPr sz="2700" spc="1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9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pe</a:t>
            </a:r>
            <a:r>
              <a:rPr sz="2700" spc="1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9" baseline="1517" dirty="0">
                <a:latin typeface="Calibri"/>
                <a:cs typeface="Calibri"/>
              </a:rPr>
              <a:t>a</a:t>
            </a:r>
            <a:r>
              <a:rPr sz="2700" spc="-25" baseline="1517" dirty="0">
                <a:latin typeface="Calibri"/>
                <a:cs typeface="Calibri"/>
              </a:rPr>
              <a:t>t</a:t>
            </a:r>
            <a:r>
              <a:rPr sz="2700" spc="0" baseline="1517" dirty="0">
                <a:latin typeface="Calibri"/>
                <a:cs typeface="Calibri"/>
              </a:rPr>
              <a:t>a </a:t>
            </a:r>
            <a:r>
              <a:rPr sz="2700" spc="-79" baseline="1517" dirty="0">
                <a:latin typeface="Calibri"/>
                <a:cs typeface="Calibri"/>
              </a:rPr>
              <a:t>“</a:t>
            </a:r>
            <a:r>
              <a:rPr sz="2700" spc="-4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ha</a:t>
            </a:r>
            <a:r>
              <a:rPr sz="2700" spc="84" baseline="1517" dirty="0">
                <a:latin typeface="Calibri"/>
                <a:cs typeface="Calibri"/>
              </a:rPr>
              <a:t>r</a:t>
            </a:r>
            <a:r>
              <a:rPr sz="2700" spc="-164" baseline="1517" dirty="0">
                <a:latin typeface="Calibri"/>
                <a:cs typeface="Calibri"/>
              </a:rPr>
              <a:t>”</a:t>
            </a:r>
            <a:r>
              <a:rPr sz="2700" spc="0" baseline="1517" dirty="0">
                <a:latin typeface="Calibri"/>
                <a:cs typeface="Calibri"/>
              </a:rPr>
              <a:t>, na</a:t>
            </a:r>
            <a:r>
              <a:rPr sz="2700" spc="4" baseline="1517" dirty="0">
                <a:latin typeface="Calibri"/>
                <a:cs typeface="Calibri"/>
              </a:rPr>
              <a:t>m</a:t>
            </a:r>
            <a:r>
              <a:rPr sz="2700" spc="0" baseline="1517" dirty="0">
                <a:latin typeface="Calibri"/>
                <a:cs typeface="Calibri"/>
              </a:rPr>
              <a:t>a</a:t>
            </a:r>
            <a:r>
              <a:rPr sz="2700" spc="4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ar</a:t>
            </a:r>
            <a:r>
              <a:rPr sz="2700" spc="-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ab</a:t>
            </a:r>
            <a:r>
              <a:rPr sz="2700" spc="4" baseline="1517" dirty="0">
                <a:latin typeface="Calibri"/>
                <a:cs typeface="Calibri"/>
              </a:rPr>
              <a:t>e</a:t>
            </a:r>
            <a:r>
              <a:rPr sz="2700" spc="-4" baseline="1517" dirty="0">
                <a:latin typeface="Calibri"/>
                <a:cs typeface="Calibri"/>
              </a:rPr>
              <a:t>l</a:t>
            </a:r>
            <a:r>
              <a:rPr sz="2700" spc="-34" baseline="1517" dirty="0">
                <a:latin typeface="Calibri"/>
                <a:cs typeface="Calibri"/>
              </a:rPr>
              <a:t>n</a:t>
            </a:r>
            <a:r>
              <a:rPr sz="2700" spc="-25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a ad</a:t>
            </a:r>
            <a:r>
              <a:rPr sz="2700" spc="4" baseline="1517" dirty="0">
                <a:latin typeface="Calibri"/>
                <a:cs typeface="Calibri"/>
              </a:rPr>
              <a:t>a</a:t>
            </a:r>
            <a:r>
              <a:rPr sz="2700" spc="-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ah</a:t>
            </a:r>
            <a:r>
              <a:rPr sz="2700" spc="19" baseline="1517" dirty="0">
                <a:latin typeface="Calibri"/>
                <a:cs typeface="Calibri"/>
              </a:rPr>
              <a:t> </a:t>
            </a:r>
            <a:r>
              <a:rPr sz="2700" spc="4" baseline="1517" dirty="0">
                <a:latin typeface="Calibri"/>
                <a:cs typeface="Calibri"/>
              </a:rPr>
              <a:t>“</a:t>
            </a:r>
            <a:r>
              <a:rPr sz="2700" spc="0" baseline="1517" dirty="0">
                <a:latin typeface="Calibri"/>
                <a:cs typeface="Calibri"/>
              </a:rPr>
              <a:t>na</a:t>
            </a:r>
            <a:r>
              <a:rPr sz="2700" spc="4" baseline="1517" dirty="0">
                <a:latin typeface="Calibri"/>
                <a:cs typeface="Calibri"/>
              </a:rPr>
              <a:t>m</a:t>
            </a:r>
            <a:r>
              <a:rPr sz="2700" spc="0" baseline="1517" dirty="0">
                <a:latin typeface="Calibri"/>
                <a:cs typeface="Calibri"/>
              </a:rPr>
              <a:t>a_</a:t>
            </a:r>
            <a:r>
              <a:rPr sz="2700" spc="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-44" baseline="1517" dirty="0">
                <a:latin typeface="Calibri"/>
                <a:cs typeface="Calibri"/>
              </a:rPr>
              <a:t>r</a:t>
            </a:r>
            <a:r>
              <a:rPr sz="2700" spc="-34" baseline="1517" dirty="0">
                <a:latin typeface="Calibri"/>
                <a:cs typeface="Calibri"/>
              </a:rPr>
              <a:t>a</a:t>
            </a:r>
            <a:r>
              <a:rPr sz="2700" spc="64" baseline="1517" dirty="0">
                <a:latin typeface="Calibri"/>
                <a:cs typeface="Calibri"/>
              </a:rPr>
              <a:t>y</a:t>
            </a:r>
            <a:r>
              <a:rPr sz="2700" spc="-164" baseline="1517" dirty="0">
                <a:latin typeface="Calibri"/>
                <a:cs typeface="Calibri"/>
              </a:rPr>
              <a:t>”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dan</a:t>
            </a:r>
            <a:r>
              <a:rPr sz="2700" spc="1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me</a:t>
            </a:r>
            <a:r>
              <a:rPr sz="2700" spc="4" baseline="1517" dirty="0">
                <a:latin typeface="Calibri"/>
                <a:cs typeface="Calibri"/>
              </a:rPr>
              <a:t>m</a:t>
            </a:r>
            <a:r>
              <a:rPr sz="2700" spc="-4" baseline="1517" dirty="0">
                <a:latin typeface="Calibri"/>
                <a:cs typeface="Calibri"/>
              </a:rPr>
              <a:t>ili</a:t>
            </a:r>
            <a:r>
              <a:rPr sz="2700" spc="0" baseline="1517" dirty="0">
                <a:latin typeface="Calibri"/>
                <a:cs typeface="Calibri"/>
              </a:rPr>
              <a:t>ki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pa</a:t>
            </a:r>
            <a:r>
              <a:rPr sz="2700" spc="4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ja</a:t>
            </a:r>
            <a:r>
              <a:rPr sz="2700" spc="4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5"/>
              </a:lnSpc>
              <a:spcBef>
                <a:spcPts val="0"/>
              </a:spcBef>
            </a:pP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4" baseline="1517" dirty="0">
                <a:latin typeface="Calibri"/>
                <a:cs typeface="Calibri"/>
              </a:rPr>
              <a:t>e</a:t>
            </a:r>
            <a:r>
              <a:rPr sz="2700" spc="0" baseline="1517" dirty="0">
                <a:latin typeface="Calibri"/>
                <a:cs typeface="Calibri"/>
              </a:rPr>
              <a:t>ba</a:t>
            </a:r>
            <a:r>
              <a:rPr sz="2700" spc="-29" baseline="1517" dirty="0">
                <a:latin typeface="Calibri"/>
                <a:cs typeface="Calibri"/>
              </a:rPr>
              <a:t>n</a:t>
            </a:r>
            <a:r>
              <a:rPr sz="2700" spc="-25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ak</a:t>
            </a:r>
            <a:r>
              <a:rPr sz="2700" spc="-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“4</a:t>
            </a:r>
            <a:r>
              <a:rPr sz="2700" spc="-159" baseline="1517" dirty="0">
                <a:latin typeface="Calibri"/>
                <a:cs typeface="Calibri"/>
              </a:rPr>
              <a:t>”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051" y="4139112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563" y="4152900"/>
            <a:ext cx="28753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Ch</a:t>
            </a:r>
            <a:r>
              <a:rPr sz="2700" spc="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r>
              <a:rPr sz="2700" spc="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ab</a:t>
            </a:r>
            <a:r>
              <a:rPr sz="2700" spc="4" baseline="3034" dirty="0">
                <a:latin typeface="Calibri"/>
                <a:cs typeface="Calibri"/>
              </a:rPr>
              <a:t>j</a:t>
            </a:r>
            <a:r>
              <a:rPr sz="2700" spc="0" baseline="3034" dirty="0">
                <a:latin typeface="Calibri"/>
                <a:cs typeface="Calibri"/>
              </a:rPr>
              <a:t>ad[4]</a:t>
            </a:r>
            <a:r>
              <a:rPr sz="2700" spc="-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=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{</a:t>
            </a:r>
            <a:r>
              <a:rPr sz="2700" spc="-54" baseline="3034" dirty="0">
                <a:latin typeface="Calibri"/>
                <a:cs typeface="Calibri"/>
              </a:rPr>
              <a:t>‘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175" baseline="3034" dirty="0">
                <a:latin typeface="Calibri"/>
                <a:cs typeface="Calibri"/>
              </a:rPr>
              <a:t>’</a:t>
            </a:r>
            <a:r>
              <a:rPr sz="2700" spc="0" baseline="3034" dirty="0">
                <a:latin typeface="Calibri"/>
                <a:cs typeface="Calibri"/>
              </a:rPr>
              <a:t>,</a:t>
            </a:r>
            <a:r>
              <a:rPr sz="2700" spc="4" baseline="3034" dirty="0">
                <a:latin typeface="Calibri"/>
                <a:cs typeface="Calibri"/>
              </a:rPr>
              <a:t> </a:t>
            </a:r>
            <a:r>
              <a:rPr sz="2700" spc="-4" baseline="3034" dirty="0">
                <a:latin typeface="Calibri"/>
                <a:cs typeface="Calibri"/>
              </a:rPr>
              <a:t>‘</a:t>
            </a:r>
            <a:r>
              <a:rPr sz="2700" spc="0" baseline="3034" dirty="0">
                <a:latin typeface="Calibri"/>
                <a:cs typeface="Calibri"/>
              </a:rPr>
              <a:t>b</a:t>
            </a:r>
            <a:r>
              <a:rPr sz="2700" spc="-169" baseline="3034" dirty="0">
                <a:latin typeface="Calibri"/>
                <a:cs typeface="Calibri"/>
              </a:rPr>
              <a:t>’</a:t>
            </a:r>
            <a:r>
              <a:rPr sz="2700" spc="0" baseline="3034" dirty="0">
                <a:latin typeface="Calibri"/>
                <a:cs typeface="Calibri"/>
              </a:rPr>
              <a:t>,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-89" baseline="3034" dirty="0">
                <a:latin typeface="Calibri"/>
                <a:cs typeface="Calibri"/>
              </a:rPr>
              <a:t>‘</a:t>
            </a:r>
            <a:r>
              <a:rPr sz="2700" spc="-4" baseline="3034" dirty="0">
                <a:latin typeface="Calibri"/>
                <a:cs typeface="Calibri"/>
              </a:rPr>
              <a:t>c</a:t>
            </a:r>
            <a:r>
              <a:rPr sz="2700" spc="-175" baseline="3034" dirty="0">
                <a:latin typeface="Calibri"/>
                <a:cs typeface="Calibri"/>
              </a:rPr>
              <a:t>’</a:t>
            </a:r>
            <a:r>
              <a:rPr sz="2700" spc="0" baseline="3034" dirty="0">
                <a:latin typeface="Calibri"/>
                <a:cs typeface="Calibri"/>
              </a:rPr>
              <a:t>,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-89" baseline="3034" dirty="0">
                <a:latin typeface="Calibri"/>
                <a:cs typeface="Calibri"/>
              </a:rPr>
              <a:t>‘</a:t>
            </a:r>
            <a:r>
              <a:rPr sz="2700" spc="0" baseline="3034" dirty="0">
                <a:latin typeface="Calibri"/>
                <a:cs typeface="Calibri"/>
              </a:rPr>
              <a:t>d’};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5596" y="6176772"/>
            <a:ext cx="589788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217655" marR="196534" algn="ctr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616" y="6182868"/>
            <a:ext cx="10794492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226466">
              <a:lnSpc>
                <a:spcPct val="101725"/>
              </a:lnSpc>
            </a:pP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i="1" spc="-4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800" i="1" spc="-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-59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i="1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ekn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i="1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151" y="3720211"/>
            <a:ext cx="81280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56616" y="2266188"/>
            <a:ext cx="1040891" cy="82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48"/>
              </a:spcBef>
            </a:pP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56616" y="210312"/>
            <a:ext cx="2923032" cy="74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616" y="6182868"/>
            <a:ext cx="10794492" cy="464819"/>
          </a:xfrm>
          <a:custGeom>
            <a:avLst/>
            <a:gdLst/>
            <a:ahLst/>
            <a:cxnLst/>
            <a:rect l="l" t="t" r="r" b="b"/>
            <a:pathLst>
              <a:path w="10794492" h="464820">
                <a:moveTo>
                  <a:pt x="0" y="464819"/>
                </a:moveTo>
                <a:lnTo>
                  <a:pt x="10794492" y="464819"/>
                </a:lnTo>
                <a:lnTo>
                  <a:pt x="10794492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01CC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45596" y="6176772"/>
            <a:ext cx="589788" cy="464820"/>
          </a:xfrm>
          <a:custGeom>
            <a:avLst/>
            <a:gdLst/>
            <a:ahLst/>
            <a:cxnLst/>
            <a:rect l="l" t="t" r="r" b="b"/>
            <a:pathLst>
              <a:path w="589788" h="464820">
                <a:moveTo>
                  <a:pt x="0" y="464819"/>
                </a:moveTo>
                <a:lnTo>
                  <a:pt x="589788" y="464819"/>
                </a:lnTo>
                <a:lnTo>
                  <a:pt x="589788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1B35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616" y="2266188"/>
            <a:ext cx="1040891" cy="82296"/>
          </a:xfrm>
          <a:custGeom>
            <a:avLst/>
            <a:gdLst/>
            <a:ahLst/>
            <a:cxnLst/>
            <a:rect l="l" t="t" r="r" b="b"/>
            <a:pathLst>
              <a:path w="1040891" h="82296">
                <a:moveTo>
                  <a:pt x="0" y="82296"/>
                </a:moveTo>
                <a:lnTo>
                  <a:pt x="1040891" y="82296"/>
                </a:lnTo>
                <a:lnTo>
                  <a:pt x="1040891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2392" y="3043428"/>
            <a:ext cx="4905756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5051" y="1475130"/>
            <a:ext cx="1627102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3413" dirty="0">
                <a:latin typeface="Calibri"/>
                <a:cs typeface="Calibri"/>
              </a:rPr>
              <a:t>Co</a:t>
            </a:r>
            <a:r>
              <a:rPr sz="6000" b="1" spc="-39" baseline="3413" dirty="0">
                <a:latin typeface="Calibri"/>
                <a:cs typeface="Calibri"/>
              </a:rPr>
              <a:t>n</a:t>
            </a:r>
            <a:r>
              <a:rPr sz="6000" b="1" spc="-44" baseline="3413" dirty="0">
                <a:latin typeface="Calibri"/>
                <a:cs typeface="Calibri"/>
              </a:rPr>
              <a:t>t</a:t>
            </a:r>
            <a:r>
              <a:rPr sz="6000" b="1" spc="0" baseline="3413" dirty="0">
                <a:latin typeface="Calibri"/>
                <a:cs typeface="Calibri"/>
              </a:rPr>
              <a:t>oh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051" y="2625979"/>
            <a:ext cx="137849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#i</a:t>
            </a:r>
            <a:r>
              <a:rPr sz="2100" spc="-4" baseline="1950" dirty="0">
                <a:latin typeface="Calibri"/>
                <a:cs typeface="Calibri"/>
              </a:rPr>
              <a:t>nc</a:t>
            </a:r>
            <a:r>
              <a:rPr sz="2100" spc="0" baseline="1950" dirty="0">
                <a:latin typeface="Calibri"/>
                <a:cs typeface="Calibri"/>
              </a:rPr>
              <a:t>lu</a:t>
            </a:r>
            <a:r>
              <a:rPr sz="2100" spc="-9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&lt;</a:t>
            </a:r>
            <a:r>
              <a:rPr sz="2100" spc="-9" baseline="1950" dirty="0">
                <a:latin typeface="Calibri"/>
                <a:cs typeface="Calibri"/>
              </a:rPr>
              <a:t>s</a:t>
            </a:r>
            <a:r>
              <a:rPr sz="2100" spc="-14" baseline="1950" dirty="0">
                <a:latin typeface="Calibri"/>
                <a:cs typeface="Calibri"/>
              </a:rPr>
              <a:t>t</a:t>
            </a:r>
            <a:r>
              <a:rPr sz="2100" spc="-4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4" baseline="1950" dirty="0">
                <a:latin typeface="Calibri"/>
                <a:cs typeface="Calibri"/>
              </a:rPr>
              <a:t>o.</a:t>
            </a:r>
            <a:r>
              <a:rPr sz="2100" spc="-4" baseline="1950" dirty="0">
                <a:latin typeface="Calibri"/>
                <a:cs typeface="Calibri"/>
              </a:rPr>
              <a:t>h</a:t>
            </a:r>
            <a:r>
              <a:rPr sz="2100" spc="0" baseline="1950" dirty="0"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051" y="3052699"/>
            <a:ext cx="1192724" cy="6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m</a:t>
            </a:r>
            <a:r>
              <a:rPr sz="2100" spc="0" baseline="1950" dirty="0">
                <a:latin typeface="Calibri"/>
                <a:cs typeface="Calibri"/>
              </a:rPr>
              <a:t>ai</a:t>
            </a:r>
            <a:r>
              <a:rPr sz="2100" spc="-4" baseline="1950" dirty="0">
                <a:latin typeface="Calibri"/>
                <a:cs typeface="Calibri"/>
              </a:rPr>
              <a:t>n()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0"/>
              </a:lnSpc>
              <a:spcBef>
                <a:spcPts val="7"/>
              </a:spcBef>
            </a:pPr>
            <a:r>
              <a:rPr sz="2100" spc="0" baseline="19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370840">
              <a:lnSpc>
                <a:spcPts val="1680"/>
              </a:lnSpc>
            </a:pP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1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-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</a:t>
            </a:r>
            <a:r>
              <a:rPr sz="2100" spc="-4" baseline="1950" dirty="0">
                <a:latin typeface="Calibri"/>
                <a:cs typeface="Calibri"/>
              </a:rPr>
              <a:t>3</a:t>
            </a:r>
            <a:r>
              <a:rPr sz="2100" spc="0" baseline="1950" dirty="0">
                <a:latin typeface="Calibri"/>
                <a:cs typeface="Calibri"/>
              </a:rPr>
              <a:t>];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191" y="3906520"/>
            <a:ext cx="950739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[0]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= 78;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80"/>
              </a:lnSpc>
              <a:spcBef>
                <a:spcPts val="7"/>
              </a:spcBef>
            </a:pP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[1]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= 80;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80"/>
              </a:lnSpc>
            </a:pP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[2]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= 66;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191" y="4759731"/>
            <a:ext cx="3288607" cy="844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-9" baseline="1950" dirty="0">
                <a:latin typeface="Calibri"/>
                <a:cs typeface="Calibri"/>
              </a:rPr>
              <a:t>p</a:t>
            </a:r>
            <a:r>
              <a:rPr sz="2100" spc="0" baseline="1950" dirty="0">
                <a:latin typeface="Calibri"/>
                <a:cs typeface="Calibri"/>
              </a:rPr>
              <a:t>ri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tf</a:t>
            </a:r>
            <a:r>
              <a:rPr sz="2100" spc="-4" baseline="1950" dirty="0">
                <a:latin typeface="Calibri"/>
                <a:cs typeface="Calibri"/>
              </a:rPr>
              <a:t>(</a:t>
            </a:r>
            <a:r>
              <a:rPr sz="2100" spc="0" baseline="1950" dirty="0">
                <a:latin typeface="Calibri"/>
                <a:cs typeface="Calibri"/>
              </a:rPr>
              <a:t>"Ni</a:t>
            </a:r>
            <a:r>
              <a:rPr sz="2100" spc="4" baseline="1950" dirty="0">
                <a:latin typeface="Calibri"/>
                <a:cs typeface="Calibri"/>
              </a:rPr>
              <a:t>l</a:t>
            </a:r>
            <a:r>
              <a:rPr sz="2100" spc="0" baseline="1950" dirty="0">
                <a:latin typeface="Calibri"/>
                <a:cs typeface="Calibri"/>
              </a:rPr>
              <a:t>ai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-25" baseline="1950" dirty="0">
                <a:latin typeface="Calibri"/>
                <a:cs typeface="Calibri"/>
              </a:rPr>
              <a:t>y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g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-50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e-1</a:t>
            </a:r>
            <a:r>
              <a:rPr sz="2100" spc="-9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9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alah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4" baseline="1950" dirty="0">
                <a:latin typeface="Calibri"/>
                <a:cs typeface="Calibri"/>
              </a:rPr>
              <a:t>%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4" baseline="1950" dirty="0">
                <a:latin typeface="Calibri"/>
                <a:cs typeface="Calibri"/>
              </a:rPr>
              <a:t>\</a:t>
            </a:r>
            <a:r>
              <a:rPr sz="2100" spc="-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",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-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</a:t>
            </a:r>
            <a:r>
              <a:rPr sz="2100" spc="-4" baseline="1950" dirty="0">
                <a:latin typeface="Calibri"/>
                <a:cs typeface="Calibri"/>
              </a:rPr>
              <a:t>0</a:t>
            </a:r>
            <a:r>
              <a:rPr sz="2100" spc="0" baseline="1950" dirty="0">
                <a:latin typeface="Calibri"/>
                <a:cs typeface="Calibri"/>
              </a:rPr>
              <a:t>]</a:t>
            </a:r>
            <a:r>
              <a:rPr sz="2100" spc="-4" baseline="1950" dirty="0">
                <a:latin typeface="Calibri"/>
                <a:cs typeface="Calibri"/>
              </a:rPr>
              <a:t>)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02">
              <a:lnSpc>
                <a:spcPts val="1680"/>
              </a:lnSpc>
              <a:spcBef>
                <a:spcPts val="7"/>
              </a:spcBef>
            </a:pPr>
            <a:r>
              <a:rPr sz="2100" spc="-4" baseline="1950" dirty="0">
                <a:latin typeface="Calibri"/>
                <a:cs typeface="Calibri"/>
              </a:rPr>
              <a:t>p</a:t>
            </a:r>
            <a:r>
              <a:rPr sz="2100" spc="0" baseline="1950" dirty="0">
                <a:latin typeface="Calibri"/>
                <a:cs typeface="Calibri"/>
              </a:rPr>
              <a:t>ri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tf</a:t>
            </a:r>
            <a:r>
              <a:rPr sz="2100" spc="-4" baseline="1950" dirty="0">
                <a:latin typeface="Calibri"/>
                <a:cs typeface="Calibri"/>
              </a:rPr>
              <a:t>(</a:t>
            </a:r>
            <a:r>
              <a:rPr sz="2100" spc="0" baseline="1950" dirty="0">
                <a:latin typeface="Calibri"/>
                <a:cs typeface="Calibri"/>
              </a:rPr>
              <a:t>"</a:t>
            </a:r>
            <a:r>
              <a:rPr sz="2100" spc="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ilai </a:t>
            </a:r>
            <a:r>
              <a:rPr sz="2100" spc="-25" baseline="1950" dirty="0">
                <a:latin typeface="Calibri"/>
                <a:cs typeface="Calibri"/>
              </a:rPr>
              <a:t>y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g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-50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e-2</a:t>
            </a:r>
            <a:r>
              <a:rPr sz="2100" spc="-9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alah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4" baseline="1950" dirty="0">
                <a:latin typeface="Calibri"/>
                <a:cs typeface="Calibri"/>
              </a:rPr>
              <a:t>%</a:t>
            </a:r>
            <a:r>
              <a:rPr sz="2100" spc="0" baseline="1950" dirty="0">
                <a:latin typeface="Calibri"/>
                <a:cs typeface="Calibri"/>
              </a:rPr>
              <a:t>i\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",</a:t>
            </a:r>
            <a:r>
              <a:rPr sz="2100" spc="-4" baseline="1950" dirty="0">
                <a:latin typeface="Calibri"/>
                <a:cs typeface="Calibri"/>
              </a:rPr>
              <a:t> 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[1]</a:t>
            </a:r>
            <a:r>
              <a:rPr sz="2100" spc="-4" baseline="1950" dirty="0">
                <a:latin typeface="Calibri"/>
                <a:cs typeface="Calibri"/>
              </a:rPr>
              <a:t>)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02">
              <a:lnSpc>
                <a:spcPts val="1680"/>
              </a:lnSpc>
            </a:pPr>
            <a:r>
              <a:rPr sz="2100" spc="-4" baseline="1950" dirty="0">
                <a:latin typeface="Calibri"/>
                <a:cs typeface="Calibri"/>
              </a:rPr>
              <a:t>p</a:t>
            </a:r>
            <a:r>
              <a:rPr sz="2100" spc="0" baseline="1950" dirty="0">
                <a:latin typeface="Calibri"/>
                <a:cs typeface="Calibri"/>
              </a:rPr>
              <a:t>ri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tf</a:t>
            </a:r>
            <a:r>
              <a:rPr sz="2100" spc="-4" baseline="1950" dirty="0">
                <a:latin typeface="Calibri"/>
                <a:cs typeface="Calibri"/>
              </a:rPr>
              <a:t>(</a:t>
            </a:r>
            <a:r>
              <a:rPr sz="2100" spc="0" baseline="1950" dirty="0">
                <a:latin typeface="Calibri"/>
                <a:cs typeface="Calibri"/>
              </a:rPr>
              <a:t>"</a:t>
            </a:r>
            <a:r>
              <a:rPr sz="2100" spc="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ilai </a:t>
            </a:r>
            <a:r>
              <a:rPr sz="2100" spc="-25" baseline="1950" dirty="0">
                <a:latin typeface="Calibri"/>
                <a:cs typeface="Calibri"/>
              </a:rPr>
              <a:t>y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g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-50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e-3</a:t>
            </a:r>
            <a:r>
              <a:rPr sz="2100" spc="-9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alah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4" baseline="1950" dirty="0">
                <a:latin typeface="Calibri"/>
                <a:cs typeface="Calibri"/>
              </a:rPr>
              <a:t>%</a:t>
            </a:r>
            <a:r>
              <a:rPr sz="2100" spc="0" baseline="1950" dirty="0">
                <a:latin typeface="Calibri"/>
                <a:cs typeface="Calibri"/>
              </a:rPr>
              <a:t>i\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",</a:t>
            </a:r>
            <a:r>
              <a:rPr sz="2100" spc="-4" baseline="1950" dirty="0">
                <a:latin typeface="Calibri"/>
                <a:cs typeface="Calibri"/>
              </a:rPr>
              <a:t> 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[2]</a:t>
            </a:r>
            <a:r>
              <a:rPr sz="2100" spc="-4" baseline="1950" dirty="0">
                <a:latin typeface="Calibri"/>
                <a:cs typeface="Calibri"/>
              </a:rPr>
              <a:t>)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0"/>
              </a:lnSpc>
            </a:pPr>
            <a:r>
              <a:rPr sz="2100" spc="-19" baseline="1950" dirty="0">
                <a:latin typeface="Calibri"/>
                <a:cs typeface="Calibri"/>
              </a:rPr>
              <a:t>r</a:t>
            </a:r>
            <a:r>
              <a:rPr sz="2100" spc="-14" baseline="1950" dirty="0">
                <a:latin typeface="Calibri"/>
                <a:cs typeface="Calibri"/>
              </a:rPr>
              <a:t>e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-9" baseline="1950" dirty="0">
                <a:latin typeface="Calibri"/>
                <a:cs typeface="Calibri"/>
              </a:rPr>
              <a:t>u</a:t>
            </a:r>
            <a:r>
              <a:rPr sz="2100" spc="0" baseline="1950" dirty="0">
                <a:latin typeface="Calibri"/>
                <a:cs typeface="Calibri"/>
              </a:rPr>
              <a:t>rn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51" y="5613679"/>
            <a:ext cx="10821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5596" y="6176772"/>
            <a:ext cx="589788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217655" marR="196534" algn="ctr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616" y="6182868"/>
            <a:ext cx="10794492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226466">
              <a:lnSpc>
                <a:spcPct val="101725"/>
              </a:lnSpc>
            </a:pP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i="1" spc="-4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800" i="1" spc="-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-59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i="1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ekn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i="1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6616" y="2266188"/>
            <a:ext cx="1040891" cy="82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48"/>
              </a:spcBef>
            </a:pP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56616" y="210312"/>
            <a:ext cx="2923032" cy="74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616" y="6182868"/>
            <a:ext cx="10794492" cy="464819"/>
          </a:xfrm>
          <a:custGeom>
            <a:avLst/>
            <a:gdLst/>
            <a:ahLst/>
            <a:cxnLst/>
            <a:rect l="l" t="t" r="r" b="b"/>
            <a:pathLst>
              <a:path w="10794492" h="464820">
                <a:moveTo>
                  <a:pt x="0" y="464819"/>
                </a:moveTo>
                <a:lnTo>
                  <a:pt x="10794492" y="464819"/>
                </a:lnTo>
                <a:lnTo>
                  <a:pt x="10794492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01CC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45596" y="6176772"/>
            <a:ext cx="589788" cy="464820"/>
          </a:xfrm>
          <a:custGeom>
            <a:avLst/>
            <a:gdLst/>
            <a:ahLst/>
            <a:cxnLst/>
            <a:rect l="l" t="t" r="r" b="b"/>
            <a:pathLst>
              <a:path w="589788" h="464820">
                <a:moveTo>
                  <a:pt x="0" y="464819"/>
                </a:moveTo>
                <a:lnTo>
                  <a:pt x="589788" y="464819"/>
                </a:lnTo>
                <a:lnTo>
                  <a:pt x="589788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1B35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616" y="2266188"/>
            <a:ext cx="1040891" cy="82296"/>
          </a:xfrm>
          <a:custGeom>
            <a:avLst/>
            <a:gdLst/>
            <a:ahLst/>
            <a:cxnLst/>
            <a:rect l="l" t="t" r="r" b="b"/>
            <a:pathLst>
              <a:path w="1040891" h="82296">
                <a:moveTo>
                  <a:pt x="0" y="82296"/>
                </a:moveTo>
                <a:lnTo>
                  <a:pt x="1040891" y="82296"/>
                </a:lnTo>
                <a:lnTo>
                  <a:pt x="1040891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392" y="3043428"/>
            <a:ext cx="4905756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5051" y="1475130"/>
            <a:ext cx="1627102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3413" dirty="0">
                <a:latin typeface="Calibri"/>
                <a:cs typeface="Calibri"/>
              </a:rPr>
              <a:t>Co</a:t>
            </a:r>
            <a:r>
              <a:rPr sz="6000" b="1" spc="-39" baseline="3413" dirty="0">
                <a:latin typeface="Calibri"/>
                <a:cs typeface="Calibri"/>
              </a:rPr>
              <a:t>n</a:t>
            </a:r>
            <a:r>
              <a:rPr sz="6000" b="1" spc="-44" baseline="3413" dirty="0">
                <a:latin typeface="Calibri"/>
                <a:cs typeface="Calibri"/>
              </a:rPr>
              <a:t>t</a:t>
            </a:r>
            <a:r>
              <a:rPr sz="6000" b="1" spc="0" baseline="3413" dirty="0">
                <a:latin typeface="Calibri"/>
                <a:cs typeface="Calibri"/>
              </a:rPr>
              <a:t>oh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051" y="2625979"/>
            <a:ext cx="137849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#i</a:t>
            </a:r>
            <a:r>
              <a:rPr sz="2100" spc="-4" baseline="1950" dirty="0">
                <a:latin typeface="Calibri"/>
                <a:cs typeface="Calibri"/>
              </a:rPr>
              <a:t>nc</a:t>
            </a:r>
            <a:r>
              <a:rPr sz="2100" spc="0" baseline="1950" dirty="0">
                <a:latin typeface="Calibri"/>
                <a:cs typeface="Calibri"/>
              </a:rPr>
              <a:t>lu</a:t>
            </a:r>
            <a:r>
              <a:rPr sz="2100" spc="-9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&lt;</a:t>
            </a:r>
            <a:r>
              <a:rPr sz="2100" spc="-9" baseline="1950" dirty="0">
                <a:latin typeface="Calibri"/>
                <a:cs typeface="Calibri"/>
              </a:rPr>
              <a:t>s</a:t>
            </a:r>
            <a:r>
              <a:rPr sz="2100" spc="-14" baseline="1950" dirty="0">
                <a:latin typeface="Calibri"/>
                <a:cs typeface="Calibri"/>
              </a:rPr>
              <a:t>t</a:t>
            </a:r>
            <a:r>
              <a:rPr sz="2100" spc="-4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4" baseline="1950" dirty="0">
                <a:latin typeface="Calibri"/>
                <a:cs typeface="Calibri"/>
              </a:rPr>
              <a:t>o.</a:t>
            </a:r>
            <a:r>
              <a:rPr sz="2100" spc="-4" baseline="1950" dirty="0">
                <a:latin typeface="Calibri"/>
                <a:cs typeface="Calibri"/>
              </a:rPr>
              <a:t>h</a:t>
            </a:r>
            <a:r>
              <a:rPr sz="2100" spc="0" baseline="1950" dirty="0"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51" y="3052699"/>
            <a:ext cx="4246995" cy="1911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m</a:t>
            </a:r>
            <a:r>
              <a:rPr sz="2100" spc="0" baseline="1950" dirty="0">
                <a:latin typeface="Calibri"/>
                <a:cs typeface="Calibri"/>
              </a:rPr>
              <a:t>ai</a:t>
            </a:r>
            <a:r>
              <a:rPr sz="2100" spc="-4" baseline="1950" dirty="0">
                <a:latin typeface="Calibri"/>
                <a:cs typeface="Calibri"/>
              </a:rPr>
              <a:t>n(</a:t>
            </a:r>
            <a:r>
              <a:rPr sz="2100" spc="0" baseline="195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sz="2100" spc="0" baseline="19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370840" marR="26746">
              <a:lnSpc>
                <a:spcPts val="1680"/>
              </a:lnSpc>
            </a:pP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1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-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</a:t>
            </a:r>
            <a:r>
              <a:rPr sz="2100" spc="-4" baseline="1950" dirty="0">
                <a:latin typeface="Calibri"/>
                <a:cs typeface="Calibri"/>
              </a:rPr>
              <a:t>3</a:t>
            </a:r>
            <a:r>
              <a:rPr sz="2100" spc="0" baseline="1950" dirty="0">
                <a:latin typeface="Calibri"/>
                <a:cs typeface="Calibri"/>
              </a:rPr>
              <a:t>]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= {7</a:t>
            </a:r>
            <a:r>
              <a:rPr sz="2100" spc="-4" baseline="1950" dirty="0">
                <a:latin typeface="Calibri"/>
                <a:cs typeface="Calibri"/>
              </a:rPr>
              <a:t>8</a:t>
            </a:r>
            <a:r>
              <a:rPr sz="2100" spc="0" baseline="1950" dirty="0">
                <a:latin typeface="Calibri"/>
                <a:cs typeface="Calibri"/>
              </a:rPr>
              <a:t>,</a:t>
            </a:r>
            <a:r>
              <a:rPr sz="2100" spc="-9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80</a:t>
            </a:r>
            <a:r>
              <a:rPr sz="2100" spc="0" baseline="1950" dirty="0">
                <a:latin typeface="Calibri"/>
                <a:cs typeface="Calibri"/>
              </a:rPr>
              <a:t>, 6</a:t>
            </a:r>
            <a:r>
              <a:rPr sz="2100" spc="-4" baseline="1950" dirty="0">
                <a:latin typeface="Calibri"/>
                <a:cs typeface="Calibri"/>
              </a:rPr>
              <a:t>6</a:t>
            </a:r>
            <a:r>
              <a:rPr sz="2100" spc="0" baseline="1950" dirty="0">
                <a:latin typeface="Calibri"/>
                <a:cs typeface="Calibri"/>
              </a:rPr>
              <a:t>};</a:t>
            </a:r>
            <a:endParaRPr sz="1400">
              <a:latin typeface="Calibri"/>
              <a:cs typeface="Calibri"/>
            </a:endParaRPr>
          </a:p>
          <a:p>
            <a:pPr marL="370840" marR="26746">
              <a:lnSpc>
                <a:spcPts val="1685"/>
              </a:lnSpc>
              <a:spcBef>
                <a:spcPts val="0"/>
              </a:spcBef>
            </a:pPr>
            <a:r>
              <a:rPr sz="2100" spc="-19" baseline="1950" dirty="0">
                <a:latin typeface="Calibri"/>
                <a:cs typeface="Calibri"/>
              </a:rPr>
              <a:t>f</a:t>
            </a:r>
            <a:r>
              <a:rPr sz="2100" spc="0" baseline="1950" dirty="0">
                <a:latin typeface="Calibri"/>
                <a:cs typeface="Calibri"/>
              </a:rPr>
              <a:t>o</a:t>
            </a:r>
            <a:r>
              <a:rPr sz="2100" spc="4" baseline="1950" dirty="0">
                <a:latin typeface="Calibri"/>
                <a:cs typeface="Calibri"/>
              </a:rPr>
              <a:t>r</a:t>
            </a:r>
            <a:r>
              <a:rPr sz="2100" spc="-4" baseline="1950" dirty="0">
                <a:latin typeface="Calibri"/>
                <a:cs typeface="Calibri"/>
              </a:rPr>
              <a:t>(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i=</a:t>
            </a:r>
            <a:r>
              <a:rPr sz="2100" spc="-4" baseline="1950" dirty="0">
                <a:latin typeface="Calibri"/>
                <a:cs typeface="Calibri"/>
              </a:rPr>
              <a:t>0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i&lt;</a:t>
            </a:r>
            <a:r>
              <a:rPr sz="2100" spc="-4" baseline="1950" dirty="0">
                <a:latin typeface="Calibri"/>
                <a:cs typeface="Calibri"/>
              </a:rPr>
              <a:t>3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4" baseline="1950" dirty="0">
                <a:latin typeface="Calibri"/>
                <a:cs typeface="Calibri"/>
              </a:rPr>
              <a:t>+</a:t>
            </a:r>
            <a:r>
              <a:rPr sz="2100" spc="0" baseline="1950" dirty="0">
                <a:latin typeface="Calibri"/>
                <a:cs typeface="Calibri"/>
              </a:rPr>
              <a:t>+)</a:t>
            </a:r>
            <a:endParaRPr sz="1400">
              <a:latin typeface="Calibri"/>
              <a:cs typeface="Calibri"/>
            </a:endParaRPr>
          </a:p>
          <a:p>
            <a:pPr marL="370840" marR="26746">
              <a:lnSpc>
                <a:spcPts val="1680"/>
              </a:lnSpc>
            </a:pPr>
            <a:r>
              <a:rPr sz="2100" spc="0" baseline="19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637540">
              <a:lnSpc>
                <a:spcPts val="1680"/>
              </a:lnSpc>
            </a:pPr>
            <a:r>
              <a:rPr sz="2100" spc="-4" baseline="1950" dirty="0">
                <a:latin typeface="Calibri"/>
                <a:cs typeface="Calibri"/>
              </a:rPr>
              <a:t>p</a:t>
            </a:r>
            <a:r>
              <a:rPr sz="2100" spc="0" baseline="1950" dirty="0">
                <a:latin typeface="Calibri"/>
                <a:cs typeface="Calibri"/>
              </a:rPr>
              <a:t>ri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tf</a:t>
            </a:r>
            <a:r>
              <a:rPr sz="2100" spc="-4" baseline="1950" dirty="0">
                <a:latin typeface="Calibri"/>
                <a:cs typeface="Calibri"/>
              </a:rPr>
              <a:t>(</a:t>
            </a:r>
            <a:r>
              <a:rPr sz="2100" spc="0" baseline="1950" dirty="0">
                <a:latin typeface="Calibri"/>
                <a:cs typeface="Calibri"/>
              </a:rPr>
              <a:t>"</a:t>
            </a:r>
            <a:r>
              <a:rPr sz="2100" spc="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ilai </a:t>
            </a:r>
            <a:r>
              <a:rPr sz="2100" spc="-25" baseline="1950" dirty="0">
                <a:latin typeface="Calibri"/>
                <a:cs typeface="Calibri"/>
              </a:rPr>
              <a:t>y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g</a:t>
            </a:r>
            <a:r>
              <a:rPr sz="2100" spc="19" baseline="1950" dirty="0">
                <a:latin typeface="Calibri"/>
                <a:cs typeface="Calibri"/>
              </a:rPr>
              <a:t> </a:t>
            </a:r>
            <a:r>
              <a:rPr sz="2100" spc="-50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e-</a:t>
            </a:r>
            <a:r>
              <a:rPr sz="2100" spc="4" baseline="1950" dirty="0">
                <a:latin typeface="Calibri"/>
                <a:cs typeface="Calibri"/>
              </a:rPr>
              <a:t>%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1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alah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4" baseline="1950" dirty="0">
                <a:latin typeface="Calibri"/>
                <a:cs typeface="Calibri"/>
              </a:rPr>
              <a:t>%</a:t>
            </a:r>
            <a:r>
              <a:rPr sz="2100" spc="0" baseline="1950" dirty="0">
                <a:latin typeface="Calibri"/>
                <a:cs typeface="Calibri"/>
              </a:rPr>
              <a:t>i\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",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i+</a:t>
            </a:r>
            <a:r>
              <a:rPr sz="2100" spc="-4" baseline="1950" dirty="0">
                <a:latin typeface="Calibri"/>
                <a:cs typeface="Calibri"/>
              </a:rPr>
              <a:t>1</a:t>
            </a:r>
            <a:r>
              <a:rPr sz="2100" spc="0" baseline="1950" dirty="0">
                <a:latin typeface="Calibri"/>
                <a:cs typeface="Calibri"/>
              </a:rPr>
              <a:t>,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[i]</a:t>
            </a:r>
            <a:r>
              <a:rPr sz="2100" spc="-4" baseline="1950" dirty="0">
                <a:latin typeface="Calibri"/>
                <a:cs typeface="Calibri"/>
              </a:rPr>
              <a:t>)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370840" marR="26746">
              <a:lnSpc>
                <a:spcPts val="1680"/>
              </a:lnSpc>
            </a:pPr>
            <a:r>
              <a:rPr sz="2100" spc="0" baseline="19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370840" marR="26746">
              <a:lnSpc>
                <a:spcPts val="1680"/>
              </a:lnSpc>
            </a:pPr>
            <a:r>
              <a:rPr sz="2100" spc="-19" baseline="1950" dirty="0">
                <a:latin typeface="Calibri"/>
                <a:cs typeface="Calibri"/>
              </a:rPr>
              <a:t>r</a:t>
            </a:r>
            <a:r>
              <a:rPr sz="2100" spc="-14" baseline="1950" dirty="0">
                <a:latin typeface="Calibri"/>
                <a:cs typeface="Calibri"/>
              </a:rPr>
              <a:t>e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-9" baseline="1950" dirty="0">
                <a:latin typeface="Calibri"/>
                <a:cs typeface="Calibri"/>
              </a:rPr>
              <a:t>u</a:t>
            </a:r>
            <a:r>
              <a:rPr sz="2100" spc="0" baseline="1950" dirty="0">
                <a:latin typeface="Calibri"/>
                <a:cs typeface="Calibri"/>
              </a:rPr>
              <a:t>rn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</a:pPr>
            <a:r>
              <a:rPr sz="2100" spc="0" baseline="19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5596" y="6176772"/>
            <a:ext cx="589788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217655" marR="196534" algn="ctr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616" y="6182868"/>
            <a:ext cx="10794492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226466">
              <a:lnSpc>
                <a:spcPct val="101725"/>
              </a:lnSpc>
            </a:pP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i="1" spc="-4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800" i="1" spc="-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-59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i="1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ekn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i="1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6616" y="2266188"/>
            <a:ext cx="1040891" cy="82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48"/>
              </a:spcBef>
            </a:pP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56616" y="210312"/>
            <a:ext cx="2923032" cy="74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616" y="6182868"/>
            <a:ext cx="10794492" cy="464819"/>
          </a:xfrm>
          <a:custGeom>
            <a:avLst/>
            <a:gdLst/>
            <a:ahLst/>
            <a:cxnLst/>
            <a:rect l="l" t="t" r="r" b="b"/>
            <a:pathLst>
              <a:path w="10794492" h="464820">
                <a:moveTo>
                  <a:pt x="0" y="464819"/>
                </a:moveTo>
                <a:lnTo>
                  <a:pt x="10794492" y="464819"/>
                </a:lnTo>
                <a:lnTo>
                  <a:pt x="10794492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01CC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45596" y="6176772"/>
            <a:ext cx="589788" cy="464820"/>
          </a:xfrm>
          <a:custGeom>
            <a:avLst/>
            <a:gdLst/>
            <a:ahLst/>
            <a:cxnLst/>
            <a:rect l="l" t="t" r="r" b="b"/>
            <a:pathLst>
              <a:path w="589788" h="464820">
                <a:moveTo>
                  <a:pt x="0" y="464819"/>
                </a:moveTo>
                <a:lnTo>
                  <a:pt x="589788" y="464819"/>
                </a:lnTo>
                <a:lnTo>
                  <a:pt x="589788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1B35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616" y="2266188"/>
            <a:ext cx="1040891" cy="82296"/>
          </a:xfrm>
          <a:custGeom>
            <a:avLst/>
            <a:gdLst/>
            <a:ahLst/>
            <a:cxnLst/>
            <a:rect l="l" t="t" r="r" b="b"/>
            <a:pathLst>
              <a:path w="1040891" h="82296">
                <a:moveTo>
                  <a:pt x="0" y="82296"/>
                </a:moveTo>
                <a:lnTo>
                  <a:pt x="1040891" y="82296"/>
                </a:lnTo>
                <a:lnTo>
                  <a:pt x="1040891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9572" y="2863596"/>
            <a:ext cx="4608576" cy="219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5051" y="1475130"/>
            <a:ext cx="1627102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3413" dirty="0">
                <a:latin typeface="Calibri"/>
                <a:cs typeface="Calibri"/>
              </a:rPr>
              <a:t>Co</a:t>
            </a:r>
            <a:r>
              <a:rPr sz="6000" b="1" spc="-39" baseline="3413" dirty="0">
                <a:latin typeface="Calibri"/>
                <a:cs typeface="Calibri"/>
              </a:rPr>
              <a:t>n</a:t>
            </a:r>
            <a:r>
              <a:rPr sz="6000" b="1" spc="-44" baseline="3413" dirty="0">
                <a:latin typeface="Calibri"/>
                <a:cs typeface="Calibri"/>
              </a:rPr>
              <a:t>t</a:t>
            </a:r>
            <a:r>
              <a:rPr sz="6000" b="1" spc="0" baseline="3413" dirty="0">
                <a:latin typeface="Calibri"/>
                <a:cs typeface="Calibri"/>
              </a:rPr>
              <a:t>oh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051" y="2625979"/>
            <a:ext cx="137849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#i</a:t>
            </a:r>
            <a:r>
              <a:rPr sz="2100" spc="-4" baseline="1950" dirty="0">
                <a:latin typeface="Calibri"/>
                <a:cs typeface="Calibri"/>
              </a:rPr>
              <a:t>nc</a:t>
            </a:r>
            <a:r>
              <a:rPr sz="2100" spc="0" baseline="1950" dirty="0">
                <a:latin typeface="Calibri"/>
                <a:cs typeface="Calibri"/>
              </a:rPr>
              <a:t>lu</a:t>
            </a:r>
            <a:r>
              <a:rPr sz="2100" spc="-9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&lt;</a:t>
            </a:r>
            <a:r>
              <a:rPr sz="2100" spc="-9" baseline="1950" dirty="0">
                <a:latin typeface="Calibri"/>
                <a:cs typeface="Calibri"/>
              </a:rPr>
              <a:t>s</a:t>
            </a:r>
            <a:r>
              <a:rPr sz="2100" spc="-14" baseline="1950" dirty="0">
                <a:latin typeface="Calibri"/>
                <a:cs typeface="Calibri"/>
              </a:rPr>
              <a:t>t</a:t>
            </a:r>
            <a:r>
              <a:rPr sz="2100" spc="-4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4" baseline="1950" dirty="0">
                <a:latin typeface="Calibri"/>
                <a:cs typeface="Calibri"/>
              </a:rPr>
              <a:t>o.</a:t>
            </a:r>
            <a:r>
              <a:rPr sz="2100" spc="-4" baseline="1950" dirty="0">
                <a:latin typeface="Calibri"/>
                <a:cs typeface="Calibri"/>
              </a:rPr>
              <a:t>h</a:t>
            </a:r>
            <a:r>
              <a:rPr sz="2100" spc="0" baseline="1950" dirty="0"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051" y="3052699"/>
            <a:ext cx="1023579" cy="6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m</a:t>
            </a:r>
            <a:r>
              <a:rPr sz="2100" spc="0" baseline="1950" dirty="0">
                <a:latin typeface="Calibri"/>
                <a:cs typeface="Calibri"/>
              </a:rPr>
              <a:t>ai</a:t>
            </a:r>
            <a:r>
              <a:rPr sz="2100" spc="-4" baseline="1950" dirty="0">
                <a:latin typeface="Calibri"/>
                <a:cs typeface="Calibri"/>
              </a:rPr>
              <a:t>n(</a:t>
            </a:r>
            <a:r>
              <a:rPr sz="2100" spc="0" baseline="1950" dirty="0">
                <a:latin typeface="Calibri"/>
                <a:cs typeface="Calibri"/>
              </a:rPr>
              <a:t>) {</a:t>
            </a:r>
            <a:endParaRPr sz="1400">
              <a:latin typeface="Calibri"/>
              <a:cs typeface="Calibri"/>
            </a:endParaRPr>
          </a:p>
          <a:p>
            <a:pPr marL="192531" marR="9240">
              <a:lnSpc>
                <a:spcPts val="1680"/>
              </a:lnSpc>
              <a:spcBef>
                <a:spcPts val="7"/>
              </a:spcBef>
            </a:pP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[5];</a:t>
            </a:r>
            <a:endParaRPr sz="1400">
              <a:latin typeface="Calibri"/>
              <a:cs typeface="Calibri"/>
            </a:endParaRPr>
          </a:p>
          <a:p>
            <a:pPr marL="192531">
              <a:lnSpc>
                <a:spcPts val="1680"/>
              </a:lnSpc>
            </a:pP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1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i,</a:t>
            </a:r>
            <a:r>
              <a:rPr sz="2100" spc="-4" baseline="1950" dirty="0">
                <a:latin typeface="Calibri"/>
                <a:cs typeface="Calibri"/>
              </a:rPr>
              <a:t>a</a:t>
            </a:r>
            <a:r>
              <a:rPr sz="2100" spc="-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g</a:t>
            </a:r>
            <a:r>
              <a:rPr sz="2100" spc="-29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a;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883" y="3906520"/>
            <a:ext cx="2947029" cy="1270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0"/>
              </a:lnSpc>
              <a:spcBef>
                <a:spcPts val="76"/>
              </a:spcBef>
            </a:pPr>
            <a:r>
              <a:rPr sz="2100" spc="-19" baseline="1950" dirty="0">
                <a:latin typeface="Calibri"/>
                <a:cs typeface="Calibri"/>
              </a:rPr>
              <a:t>f</a:t>
            </a:r>
            <a:r>
              <a:rPr sz="2100" spc="0" baseline="1950" dirty="0">
                <a:latin typeface="Calibri"/>
                <a:cs typeface="Calibri"/>
              </a:rPr>
              <a:t>or</a:t>
            </a:r>
            <a:r>
              <a:rPr sz="2100" spc="-2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(</a:t>
            </a:r>
            <a:r>
              <a:rPr sz="2100" spc="0" baseline="1950" dirty="0">
                <a:latin typeface="Calibri"/>
                <a:cs typeface="Calibri"/>
              </a:rPr>
              <a:t>i=</a:t>
            </a:r>
            <a:r>
              <a:rPr sz="2100" spc="-4" baseline="1950" dirty="0">
                <a:latin typeface="Calibri"/>
                <a:cs typeface="Calibri"/>
              </a:rPr>
              <a:t>0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i&lt;</a:t>
            </a:r>
            <a:r>
              <a:rPr sz="2100" spc="-4" baseline="1950" dirty="0">
                <a:latin typeface="Calibri"/>
                <a:cs typeface="Calibri"/>
              </a:rPr>
              <a:t>5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4" baseline="1950" dirty="0">
                <a:latin typeface="Calibri"/>
                <a:cs typeface="Calibri"/>
              </a:rPr>
              <a:t>+</a:t>
            </a:r>
            <a:r>
              <a:rPr sz="2100" spc="0" baseline="1950" dirty="0">
                <a:latin typeface="Calibri"/>
                <a:cs typeface="Calibri"/>
              </a:rPr>
              <a:t>+) {</a:t>
            </a:r>
            <a:endParaRPr sz="1400">
              <a:latin typeface="Calibri"/>
              <a:cs typeface="Calibri"/>
            </a:endParaRPr>
          </a:p>
          <a:p>
            <a:pPr marL="191008" marR="26746">
              <a:lnSpc>
                <a:spcPts val="1680"/>
              </a:lnSpc>
              <a:spcBef>
                <a:spcPts val="7"/>
              </a:spcBef>
            </a:pPr>
            <a:r>
              <a:rPr sz="2100" spc="-4" baseline="1950" dirty="0">
                <a:latin typeface="Calibri"/>
                <a:cs typeface="Calibri"/>
              </a:rPr>
              <a:t>p</a:t>
            </a:r>
            <a:r>
              <a:rPr sz="2100" spc="0" baseline="1950" dirty="0">
                <a:latin typeface="Calibri"/>
                <a:cs typeface="Calibri"/>
              </a:rPr>
              <a:t>ri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tf</a:t>
            </a:r>
            <a:r>
              <a:rPr sz="2100" spc="-4" baseline="1950" dirty="0">
                <a:latin typeface="Calibri"/>
                <a:cs typeface="Calibri"/>
              </a:rPr>
              <a:t>(</a:t>
            </a:r>
            <a:r>
              <a:rPr sz="2100" spc="0" baseline="1950" dirty="0">
                <a:latin typeface="Calibri"/>
                <a:cs typeface="Calibri"/>
              </a:rPr>
              <a:t>"Masu</a:t>
            </a:r>
            <a:r>
              <a:rPr sz="2100" spc="-29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an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g</a:t>
            </a:r>
            <a:r>
              <a:rPr sz="2100" spc="-25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19" baseline="1950" dirty="0">
                <a:latin typeface="Calibri"/>
                <a:cs typeface="Calibri"/>
              </a:rPr>
              <a:t> </a:t>
            </a:r>
            <a:r>
              <a:rPr sz="2100" spc="-50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4" baseline="1950" dirty="0">
                <a:latin typeface="Calibri"/>
                <a:cs typeface="Calibri"/>
              </a:rPr>
              <a:t>-%</a:t>
            </a:r>
            <a:r>
              <a:rPr sz="2100" spc="0" baseline="1950" dirty="0">
                <a:latin typeface="Calibri"/>
                <a:cs typeface="Calibri"/>
              </a:rPr>
              <a:t>i:</a:t>
            </a:r>
            <a:r>
              <a:rPr sz="2100" spc="-19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",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i+</a:t>
            </a:r>
            <a:r>
              <a:rPr sz="2100" spc="-4" baseline="1950" dirty="0">
                <a:latin typeface="Calibri"/>
                <a:cs typeface="Calibri"/>
              </a:rPr>
              <a:t>1)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91008" marR="26746">
              <a:lnSpc>
                <a:spcPts val="1680"/>
              </a:lnSpc>
            </a:pPr>
            <a:r>
              <a:rPr sz="2100" spc="0" baseline="1950" dirty="0">
                <a:latin typeface="Calibri"/>
                <a:cs typeface="Calibri"/>
              </a:rPr>
              <a:t>s</a:t>
            </a:r>
            <a:r>
              <a:rPr sz="2100" spc="-14" baseline="1950" dirty="0">
                <a:latin typeface="Calibri"/>
                <a:cs typeface="Calibri"/>
              </a:rPr>
              <a:t>c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19" baseline="1950" dirty="0">
                <a:latin typeface="Calibri"/>
                <a:cs typeface="Calibri"/>
              </a:rPr>
              <a:t>n</a:t>
            </a:r>
            <a:r>
              <a:rPr sz="2100" spc="4" baseline="1950" dirty="0">
                <a:latin typeface="Calibri"/>
                <a:cs typeface="Calibri"/>
              </a:rPr>
              <a:t>f</a:t>
            </a:r>
            <a:r>
              <a:rPr sz="2100" spc="-4" baseline="1950" dirty="0">
                <a:latin typeface="Calibri"/>
                <a:cs typeface="Calibri"/>
              </a:rPr>
              <a:t>(</a:t>
            </a:r>
            <a:r>
              <a:rPr sz="2100" spc="0" baseline="1950" dirty="0">
                <a:latin typeface="Calibri"/>
                <a:cs typeface="Calibri"/>
              </a:rPr>
              <a:t>"</a:t>
            </a:r>
            <a:r>
              <a:rPr sz="2100" spc="4" baseline="1950" dirty="0">
                <a:latin typeface="Calibri"/>
                <a:cs typeface="Calibri"/>
              </a:rPr>
              <a:t>%</a:t>
            </a:r>
            <a:r>
              <a:rPr sz="2100" spc="0" baseline="1950" dirty="0">
                <a:latin typeface="Calibri"/>
                <a:cs typeface="Calibri"/>
              </a:rPr>
              <a:t>i",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&amp;a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g</a:t>
            </a:r>
            <a:r>
              <a:rPr sz="2100" spc="-25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);</a:t>
            </a:r>
            <a:endParaRPr sz="1400">
              <a:latin typeface="Calibri"/>
              <a:cs typeface="Calibri"/>
            </a:endParaRPr>
          </a:p>
          <a:p>
            <a:pPr marL="191008" marR="26746">
              <a:lnSpc>
                <a:spcPts val="1680"/>
              </a:lnSpc>
            </a:pP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[i] =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g</a:t>
            </a:r>
            <a:r>
              <a:rPr sz="2100" spc="-25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a;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</a:pPr>
            <a:r>
              <a:rPr sz="2100" spc="0" baseline="19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80"/>
              </a:lnSpc>
            </a:pPr>
            <a:r>
              <a:rPr sz="2100" spc="-4" baseline="1950" dirty="0">
                <a:latin typeface="Calibri"/>
                <a:cs typeface="Calibri"/>
              </a:rPr>
              <a:t>p</a:t>
            </a:r>
            <a:r>
              <a:rPr sz="2100" spc="0" baseline="1950" dirty="0">
                <a:latin typeface="Calibri"/>
                <a:cs typeface="Calibri"/>
              </a:rPr>
              <a:t>ri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tf</a:t>
            </a:r>
            <a:r>
              <a:rPr sz="2100" spc="9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(</a:t>
            </a:r>
            <a:r>
              <a:rPr sz="2100" spc="0" baseline="1950" dirty="0">
                <a:latin typeface="Calibri"/>
                <a:cs typeface="Calibri"/>
              </a:rPr>
              <a:t>"</a:t>
            </a:r>
            <a:r>
              <a:rPr sz="2100" spc="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ilai</a:t>
            </a:r>
            <a:r>
              <a:rPr sz="2100" spc="-9" baseline="1950" dirty="0">
                <a:latin typeface="Calibri"/>
                <a:cs typeface="Calibri"/>
              </a:rPr>
              <a:t> </a:t>
            </a:r>
            <a:r>
              <a:rPr sz="2100" spc="-50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e-1</a:t>
            </a:r>
            <a:r>
              <a:rPr sz="2100" spc="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4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alah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4" baseline="1950" dirty="0">
                <a:latin typeface="Calibri"/>
                <a:cs typeface="Calibri"/>
              </a:rPr>
              <a:t>%</a:t>
            </a:r>
            <a:r>
              <a:rPr sz="2100" spc="0" baseline="1950" dirty="0">
                <a:latin typeface="Calibri"/>
                <a:cs typeface="Calibri"/>
              </a:rPr>
              <a:t>i\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", 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ila</a:t>
            </a:r>
            <a:r>
              <a:rPr sz="2100" spc="4" baseline="1950" dirty="0">
                <a:latin typeface="Calibri"/>
                <a:cs typeface="Calibri"/>
              </a:rPr>
              <a:t>i</a:t>
            </a:r>
            <a:r>
              <a:rPr sz="2100" spc="0" baseline="1950" dirty="0">
                <a:latin typeface="Calibri"/>
                <a:cs typeface="Calibri"/>
              </a:rPr>
              <a:t>[0]</a:t>
            </a:r>
            <a:r>
              <a:rPr sz="2100" spc="-4" baseline="1950" dirty="0">
                <a:latin typeface="Calibri"/>
                <a:cs typeface="Calibri"/>
              </a:rPr>
              <a:t>)</a:t>
            </a:r>
            <a:r>
              <a:rPr sz="2100" spc="0" baseline="195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883" y="5400294"/>
            <a:ext cx="68681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-19" baseline="1950" dirty="0">
                <a:latin typeface="Calibri"/>
                <a:cs typeface="Calibri"/>
              </a:rPr>
              <a:t>r</a:t>
            </a:r>
            <a:r>
              <a:rPr sz="2100" spc="-14" baseline="1950" dirty="0">
                <a:latin typeface="Calibri"/>
                <a:cs typeface="Calibri"/>
              </a:rPr>
              <a:t>e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-9" baseline="1950" dirty="0">
                <a:latin typeface="Calibri"/>
                <a:cs typeface="Calibri"/>
              </a:rPr>
              <a:t>u</a:t>
            </a:r>
            <a:r>
              <a:rPr sz="2100" spc="0" baseline="1950" dirty="0">
                <a:latin typeface="Calibri"/>
                <a:cs typeface="Calibri"/>
              </a:rPr>
              <a:t>rn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51" y="5613679"/>
            <a:ext cx="10821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5596" y="6176772"/>
            <a:ext cx="589788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217655" marR="196534" algn="ctr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616" y="6182868"/>
            <a:ext cx="10794492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226466">
              <a:lnSpc>
                <a:spcPct val="101725"/>
              </a:lnSpc>
            </a:pP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i="1" spc="-4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800" i="1" spc="-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-59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i="1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ekn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i="1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6616" y="2266188"/>
            <a:ext cx="1040891" cy="82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48"/>
              </a:spcBef>
            </a:pP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56616" y="210312"/>
            <a:ext cx="2923032" cy="74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616" y="6182868"/>
            <a:ext cx="10794492" cy="464819"/>
          </a:xfrm>
          <a:custGeom>
            <a:avLst/>
            <a:gdLst/>
            <a:ahLst/>
            <a:cxnLst/>
            <a:rect l="l" t="t" r="r" b="b"/>
            <a:pathLst>
              <a:path w="10794492" h="464820">
                <a:moveTo>
                  <a:pt x="0" y="464819"/>
                </a:moveTo>
                <a:lnTo>
                  <a:pt x="10794492" y="464819"/>
                </a:lnTo>
                <a:lnTo>
                  <a:pt x="10794492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01CC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45596" y="6176772"/>
            <a:ext cx="589788" cy="464820"/>
          </a:xfrm>
          <a:custGeom>
            <a:avLst/>
            <a:gdLst/>
            <a:ahLst/>
            <a:cxnLst/>
            <a:rect l="l" t="t" r="r" b="b"/>
            <a:pathLst>
              <a:path w="589788" h="464820">
                <a:moveTo>
                  <a:pt x="0" y="464819"/>
                </a:moveTo>
                <a:lnTo>
                  <a:pt x="589788" y="464819"/>
                </a:lnTo>
                <a:lnTo>
                  <a:pt x="589788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1B35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616" y="2266188"/>
            <a:ext cx="1040891" cy="82296"/>
          </a:xfrm>
          <a:custGeom>
            <a:avLst/>
            <a:gdLst/>
            <a:ahLst/>
            <a:cxnLst/>
            <a:rect l="l" t="t" r="r" b="b"/>
            <a:pathLst>
              <a:path w="1040891" h="82296">
                <a:moveTo>
                  <a:pt x="0" y="82296"/>
                </a:moveTo>
                <a:lnTo>
                  <a:pt x="1040891" y="82296"/>
                </a:lnTo>
                <a:lnTo>
                  <a:pt x="1040891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5051" y="1475130"/>
            <a:ext cx="1657266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3413" dirty="0">
                <a:latin typeface="Calibri"/>
                <a:cs typeface="Calibri"/>
              </a:rPr>
              <a:t>L</a:t>
            </a:r>
            <a:r>
              <a:rPr sz="6000" b="1" spc="-39" baseline="3413" dirty="0">
                <a:latin typeface="Calibri"/>
                <a:cs typeface="Calibri"/>
              </a:rPr>
              <a:t>a</a:t>
            </a:r>
            <a:r>
              <a:rPr sz="6000" b="1" spc="0" baseline="3413" dirty="0">
                <a:latin typeface="Calibri"/>
                <a:cs typeface="Calibri"/>
              </a:rPr>
              <a:t>tih</a:t>
            </a:r>
            <a:r>
              <a:rPr sz="6000" b="1" spc="-4" baseline="3413" dirty="0">
                <a:latin typeface="Calibri"/>
                <a:cs typeface="Calibri"/>
              </a:rPr>
              <a:t>a</a:t>
            </a:r>
            <a:r>
              <a:rPr sz="6000" b="1" spc="0" baseline="3413" dirty="0">
                <a:latin typeface="Calibri"/>
                <a:cs typeface="Calibri"/>
              </a:rPr>
              <a:t>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051" y="2632075"/>
            <a:ext cx="208390" cy="1691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spc="-4" baseline="3413" dirty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sz="2400" spc="-4" baseline="1706" dirty="0">
                <a:latin typeface="Calibri"/>
                <a:cs typeface="Calibri"/>
              </a:rPr>
              <a:t>2.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400" spc="-4" baseline="1706" dirty="0">
                <a:latin typeface="Calibri"/>
                <a:cs typeface="Calibri"/>
              </a:rPr>
              <a:t>3.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400" spc="-4" baseline="1706" dirty="0">
                <a:latin typeface="Calibri"/>
                <a:cs typeface="Calibri"/>
              </a:rPr>
              <a:t>4.</a:t>
            </a:r>
            <a:endParaRPr sz="1600">
              <a:latin typeface="Calibri"/>
              <a:cs typeface="Calibri"/>
            </a:endParaRPr>
          </a:p>
          <a:p>
            <a:pPr marL="12700" marR="0">
              <a:lnSpc>
                <a:spcPts val="1925"/>
              </a:lnSpc>
              <a:spcBef>
                <a:spcPts val="0"/>
              </a:spcBef>
            </a:pPr>
            <a:r>
              <a:rPr sz="2400" spc="-4" baseline="1706" dirty="0">
                <a:latin typeface="Calibri"/>
                <a:cs typeface="Calibri"/>
              </a:rPr>
              <a:t>5.</a:t>
            </a:r>
            <a:endParaRPr sz="1600">
              <a:latin typeface="Calibri"/>
              <a:cs typeface="Calibri"/>
            </a:endParaRPr>
          </a:p>
          <a:p>
            <a:pPr marL="12700" marR="0">
              <a:lnSpc>
                <a:spcPts val="1920"/>
              </a:lnSpc>
            </a:pPr>
            <a:r>
              <a:rPr sz="2400" spc="-4" baseline="1706" dirty="0">
                <a:latin typeface="Calibri"/>
                <a:cs typeface="Calibri"/>
              </a:rPr>
              <a:t>6.</a:t>
            </a:r>
            <a:endParaRPr sz="1600">
              <a:latin typeface="Calibri"/>
              <a:cs typeface="Calibri"/>
            </a:endParaRPr>
          </a:p>
          <a:p>
            <a:pPr marL="12700" marR="0">
              <a:lnSpc>
                <a:spcPts val="1920"/>
              </a:lnSpc>
            </a:pPr>
            <a:r>
              <a:rPr sz="2400" spc="-4" baseline="1706" dirty="0">
                <a:latin typeface="Calibri"/>
                <a:cs typeface="Calibri"/>
              </a:rPr>
              <a:t>7.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951" y="2632075"/>
            <a:ext cx="9753581" cy="1935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sz="2400" spc="0" baseline="3413" dirty="0">
                <a:latin typeface="Calibri"/>
                <a:cs typeface="Calibri"/>
              </a:rPr>
              <a:t>Bu</a:t>
            </a:r>
            <a:r>
              <a:rPr sz="2400" spc="-9" baseline="3413" dirty="0">
                <a:latin typeface="Calibri"/>
                <a:cs typeface="Calibri"/>
              </a:rPr>
              <a:t>a</a:t>
            </a:r>
            <a:r>
              <a:rPr sz="2400" spc="4" baseline="3413" dirty="0">
                <a:latin typeface="Calibri"/>
                <a:cs typeface="Calibri"/>
              </a:rPr>
              <a:t>tl</a:t>
            </a:r>
            <a:r>
              <a:rPr sz="2400" spc="0" baseline="3413" dirty="0">
                <a:latin typeface="Calibri"/>
                <a:cs typeface="Calibri"/>
              </a:rPr>
              <a:t>ah</a:t>
            </a:r>
            <a:r>
              <a:rPr sz="2400" spc="-49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ar</a:t>
            </a:r>
            <a:r>
              <a:rPr sz="2400" spc="-39" baseline="3413" dirty="0">
                <a:latin typeface="Calibri"/>
                <a:cs typeface="Calibri"/>
              </a:rPr>
              <a:t>r</a:t>
            </a:r>
            <a:r>
              <a:rPr sz="2400" spc="-19" baseline="3413" dirty="0">
                <a:latin typeface="Calibri"/>
                <a:cs typeface="Calibri"/>
              </a:rPr>
              <a:t>a</a:t>
            </a:r>
            <a:r>
              <a:rPr sz="2400" spc="0" baseline="3413" dirty="0">
                <a:latin typeface="Calibri"/>
                <a:cs typeface="Calibri"/>
              </a:rPr>
              <a:t>y</a:t>
            </a:r>
            <a:r>
              <a:rPr sz="2400" spc="-23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u</a:t>
            </a:r>
            <a:r>
              <a:rPr sz="2400" spc="-9" baseline="3413" dirty="0">
                <a:latin typeface="Calibri"/>
                <a:cs typeface="Calibri"/>
              </a:rPr>
              <a:t>n</a:t>
            </a:r>
            <a:r>
              <a:rPr sz="2400" spc="4" baseline="3413" dirty="0">
                <a:latin typeface="Calibri"/>
                <a:cs typeface="Calibri"/>
              </a:rPr>
              <a:t>t</a:t>
            </a:r>
            <a:r>
              <a:rPr sz="2400" spc="0" baseline="3413" dirty="0">
                <a:latin typeface="Calibri"/>
                <a:cs typeface="Calibri"/>
              </a:rPr>
              <a:t>uk</a:t>
            </a:r>
            <a:r>
              <a:rPr sz="2400" spc="-47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m</a:t>
            </a:r>
            <a:r>
              <a:rPr sz="2400" spc="-4" baseline="3413" dirty="0">
                <a:latin typeface="Calibri"/>
                <a:cs typeface="Calibri"/>
              </a:rPr>
              <a:t>e</a:t>
            </a:r>
            <a:r>
              <a:rPr sz="2400" spc="-25" baseline="3413" dirty="0">
                <a:latin typeface="Calibri"/>
                <a:cs typeface="Calibri"/>
              </a:rPr>
              <a:t>n</a:t>
            </a:r>
            <a:r>
              <a:rPr sz="2400" spc="0" baseline="3413" dirty="0">
                <a:latin typeface="Calibri"/>
                <a:cs typeface="Calibri"/>
              </a:rPr>
              <a:t>yimpan</a:t>
            </a:r>
            <a:r>
              <a:rPr sz="2400" spc="-67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d</a:t>
            </a:r>
            <a:r>
              <a:rPr sz="2400" spc="-4" baseline="3413" dirty="0">
                <a:latin typeface="Calibri"/>
                <a:cs typeface="Calibri"/>
              </a:rPr>
              <a:t>a</a:t>
            </a:r>
            <a:r>
              <a:rPr sz="2400" spc="-19" baseline="3413" dirty="0">
                <a:latin typeface="Calibri"/>
                <a:cs typeface="Calibri"/>
              </a:rPr>
              <a:t>t</a:t>
            </a:r>
            <a:r>
              <a:rPr sz="2400" spc="0" baseline="3413" dirty="0">
                <a:latin typeface="Calibri"/>
                <a:cs typeface="Calibri"/>
              </a:rPr>
              <a:t>a</a:t>
            </a:r>
            <a:r>
              <a:rPr sz="2400" spc="-33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{1</a:t>
            </a:r>
            <a:r>
              <a:rPr sz="2400" spc="-4" baseline="3413" dirty="0">
                <a:latin typeface="Calibri"/>
                <a:cs typeface="Calibri"/>
              </a:rPr>
              <a:t>,2</a:t>
            </a:r>
            <a:r>
              <a:rPr sz="2400" spc="0" baseline="3413" dirty="0">
                <a:latin typeface="Calibri"/>
                <a:cs typeface="Calibri"/>
              </a:rPr>
              <a:t>,</a:t>
            </a:r>
            <a:r>
              <a:rPr sz="2400" spc="-4" baseline="3413" dirty="0">
                <a:latin typeface="Calibri"/>
                <a:cs typeface="Calibri"/>
              </a:rPr>
              <a:t>3</a:t>
            </a:r>
            <a:r>
              <a:rPr sz="2400" spc="0" baseline="3413" dirty="0">
                <a:latin typeface="Calibri"/>
                <a:cs typeface="Calibri"/>
              </a:rPr>
              <a:t>,</a:t>
            </a:r>
            <a:r>
              <a:rPr sz="2400" spc="-4" baseline="3413" dirty="0">
                <a:latin typeface="Calibri"/>
                <a:cs typeface="Calibri"/>
              </a:rPr>
              <a:t>4</a:t>
            </a:r>
            <a:r>
              <a:rPr sz="2400" spc="0" baseline="3413" dirty="0">
                <a:latin typeface="Calibri"/>
                <a:cs typeface="Calibri"/>
              </a:rPr>
              <a:t>,</a:t>
            </a:r>
            <a:r>
              <a:rPr sz="2400" spc="-4" baseline="3413" dirty="0">
                <a:latin typeface="Calibri"/>
                <a:cs typeface="Calibri"/>
              </a:rPr>
              <a:t>5</a:t>
            </a:r>
            <a:r>
              <a:rPr sz="2400" spc="0" baseline="3413" dirty="0">
                <a:latin typeface="Calibri"/>
                <a:cs typeface="Calibri"/>
              </a:rPr>
              <a:t>,6,</a:t>
            </a:r>
            <a:r>
              <a:rPr sz="2400" spc="9" baseline="3413" dirty="0">
                <a:latin typeface="Calibri"/>
                <a:cs typeface="Calibri"/>
              </a:rPr>
              <a:t>7</a:t>
            </a:r>
            <a:r>
              <a:rPr sz="2400" spc="0" baseline="3413" dirty="0">
                <a:latin typeface="Calibri"/>
                <a:cs typeface="Calibri"/>
              </a:rPr>
              <a:t>,8</a:t>
            </a:r>
            <a:r>
              <a:rPr sz="2400" spc="14" baseline="3413" dirty="0">
                <a:latin typeface="Calibri"/>
                <a:cs typeface="Calibri"/>
              </a:rPr>
              <a:t>,</a:t>
            </a:r>
            <a:r>
              <a:rPr sz="2400" spc="-4" baseline="3413" dirty="0">
                <a:latin typeface="Calibri"/>
                <a:cs typeface="Calibri"/>
              </a:rPr>
              <a:t>9</a:t>
            </a:r>
            <a:r>
              <a:rPr sz="2400" spc="9" baseline="3413" dirty="0">
                <a:latin typeface="Calibri"/>
                <a:cs typeface="Calibri"/>
              </a:rPr>
              <a:t>,</a:t>
            </a:r>
            <a:r>
              <a:rPr sz="2400" spc="-4" baseline="3413" dirty="0">
                <a:latin typeface="Calibri"/>
                <a:cs typeface="Calibri"/>
              </a:rPr>
              <a:t>10</a:t>
            </a:r>
            <a:r>
              <a:rPr sz="2400" spc="0" baseline="3413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spc="0" baseline="1706" dirty="0">
                <a:latin typeface="Calibri"/>
                <a:cs typeface="Calibri"/>
              </a:rPr>
              <a:t>Bu</a:t>
            </a:r>
            <a:r>
              <a:rPr sz="2400" spc="-9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tl</a:t>
            </a:r>
            <a:r>
              <a:rPr sz="2400" spc="0" baseline="1706" dirty="0">
                <a:latin typeface="Calibri"/>
                <a:cs typeface="Calibri"/>
              </a:rPr>
              <a:t>ah</a:t>
            </a:r>
            <a:r>
              <a:rPr sz="2400" spc="-49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ar</a:t>
            </a:r>
            <a:r>
              <a:rPr sz="2400" spc="-39" baseline="1706" dirty="0">
                <a:latin typeface="Calibri"/>
                <a:cs typeface="Calibri"/>
              </a:rPr>
              <a:t>r</a:t>
            </a:r>
            <a:r>
              <a:rPr sz="2400" spc="-19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y</a:t>
            </a:r>
            <a:r>
              <a:rPr sz="2400" spc="-23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u</a:t>
            </a:r>
            <a:r>
              <a:rPr sz="2400" spc="-9" baseline="1706" dirty="0">
                <a:latin typeface="Calibri"/>
                <a:cs typeface="Calibri"/>
              </a:rPr>
              <a:t>n</a:t>
            </a:r>
            <a:r>
              <a:rPr sz="2400" spc="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uk</a:t>
            </a:r>
            <a:r>
              <a:rPr sz="2400" spc="-47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m</a:t>
            </a:r>
            <a:r>
              <a:rPr sz="2400" spc="-4" baseline="1706" dirty="0">
                <a:latin typeface="Calibri"/>
                <a:cs typeface="Calibri"/>
              </a:rPr>
              <a:t>e</a:t>
            </a:r>
            <a:r>
              <a:rPr sz="2400" spc="-25" baseline="1706" dirty="0">
                <a:latin typeface="Calibri"/>
                <a:cs typeface="Calibri"/>
              </a:rPr>
              <a:t>n</a:t>
            </a:r>
            <a:r>
              <a:rPr sz="2400" spc="0" baseline="1706" dirty="0">
                <a:latin typeface="Calibri"/>
                <a:cs typeface="Calibri"/>
              </a:rPr>
              <a:t>yimpan</a:t>
            </a:r>
            <a:r>
              <a:rPr sz="2400" spc="-67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d</a:t>
            </a:r>
            <a:r>
              <a:rPr sz="2400" spc="-4" baseline="1706" dirty="0">
                <a:latin typeface="Calibri"/>
                <a:cs typeface="Calibri"/>
              </a:rPr>
              <a:t>a</a:t>
            </a:r>
            <a:r>
              <a:rPr sz="2400" spc="-19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33" baseline="1706" dirty="0">
                <a:latin typeface="Calibri"/>
                <a:cs typeface="Calibri"/>
              </a:rPr>
              <a:t> </a:t>
            </a:r>
            <a:r>
              <a:rPr sz="2400" spc="4" baseline="1706" dirty="0">
                <a:latin typeface="Calibri"/>
                <a:cs typeface="Calibri"/>
              </a:rPr>
              <a:t>{</a:t>
            </a:r>
            <a:r>
              <a:rPr sz="2400" spc="0" baseline="1706" dirty="0">
                <a:latin typeface="Calibri"/>
                <a:cs typeface="Calibri"/>
              </a:rPr>
              <a:t>a,</a:t>
            </a:r>
            <a:r>
              <a:rPr sz="2400" spc="4" baseline="1706" dirty="0">
                <a:latin typeface="Calibri"/>
                <a:cs typeface="Calibri"/>
              </a:rPr>
              <a:t>i</a:t>
            </a:r>
            <a:r>
              <a:rPr sz="2400" spc="0" baseline="1706" dirty="0">
                <a:latin typeface="Calibri"/>
                <a:cs typeface="Calibri"/>
              </a:rPr>
              <a:t>,u,</a:t>
            </a:r>
            <a:r>
              <a:rPr sz="2400" spc="-4" baseline="1706" dirty="0">
                <a:latin typeface="Calibri"/>
                <a:cs typeface="Calibri"/>
              </a:rPr>
              <a:t>e</a:t>
            </a:r>
            <a:r>
              <a:rPr sz="2400" spc="0" baseline="1706" dirty="0">
                <a:latin typeface="Calibri"/>
                <a:cs typeface="Calibri"/>
              </a:rPr>
              <a:t>,o}</a:t>
            </a:r>
            <a:endParaRPr sz="1600" dirty="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spc="0" baseline="1706" dirty="0">
                <a:latin typeface="Calibri"/>
                <a:cs typeface="Calibri"/>
              </a:rPr>
              <a:t>Bu</a:t>
            </a:r>
            <a:r>
              <a:rPr sz="2400" spc="-9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tl</a:t>
            </a:r>
            <a:r>
              <a:rPr sz="2400" spc="0" baseline="1706" dirty="0">
                <a:latin typeface="Calibri"/>
                <a:cs typeface="Calibri"/>
              </a:rPr>
              <a:t>ah</a:t>
            </a:r>
            <a:r>
              <a:rPr sz="2400" spc="-49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ar</a:t>
            </a:r>
            <a:r>
              <a:rPr sz="2400" spc="-39" baseline="1706" dirty="0">
                <a:latin typeface="Calibri"/>
                <a:cs typeface="Calibri"/>
              </a:rPr>
              <a:t>r</a:t>
            </a:r>
            <a:r>
              <a:rPr sz="2400" spc="-19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y</a:t>
            </a:r>
            <a:r>
              <a:rPr sz="2400" spc="-23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u</a:t>
            </a:r>
            <a:r>
              <a:rPr sz="2400" spc="-9" baseline="1706" dirty="0">
                <a:latin typeface="Calibri"/>
                <a:cs typeface="Calibri"/>
              </a:rPr>
              <a:t>n</a:t>
            </a:r>
            <a:r>
              <a:rPr sz="2400" spc="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uk</a:t>
            </a:r>
            <a:r>
              <a:rPr sz="2400" spc="-47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m</a:t>
            </a:r>
            <a:r>
              <a:rPr sz="2400" spc="-4" baseline="1706" dirty="0">
                <a:latin typeface="Calibri"/>
                <a:cs typeface="Calibri"/>
              </a:rPr>
              <a:t>e</a:t>
            </a:r>
            <a:r>
              <a:rPr sz="2400" spc="-25" baseline="1706" dirty="0">
                <a:latin typeface="Calibri"/>
                <a:cs typeface="Calibri"/>
              </a:rPr>
              <a:t>n</a:t>
            </a:r>
            <a:r>
              <a:rPr sz="2400" spc="0" baseline="1706" dirty="0">
                <a:latin typeface="Calibri"/>
                <a:cs typeface="Calibri"/>
              </a:rPr>
              <a:t>yimpan</a:t>
            </a:r>
            <a:r>
              <a:rPr sz="2400" spc="-67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d</a:t>
            </a:r>
            <a:r>
              <a:rPr sz="2400" spc="-4" baseline="1706" dirty="0">
                <a:latin typeface="Calibri"/>
                <a:cs typeface="Calibri"/>
              </a:rPr>
              <a:t>a</a:t>
            </a:r>
            <a:r>
              <a:rPr sz="2400" spc="-19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33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{</a:t>
            </a:r>
            <a:r>
              <a:rPr sz="2400" spc="4" baseline="1706" dirty="0">
                <a:latin typeface="Calibri"/>
                <a:cs typeface="Calibri"/>
              </a:rPr>
              <a:t>{</a:t>
            </a:r>
            <a:r>
              <a:rPr sz="2400" spc="-4" baseline="1706" dirty="0">
                <a:latin typeface="Calibri"/>
                <a:cs typeface="Calibri"/>
              </a:rPr>
              <a:t>1</a:t>
            </a:r>
            <a:r>
              <a:rPr sz="2400" spc="0" baseline="1706" dirty="0">
                <a:latin typeface="Calibri"/>
                <a:cs typeface="Calibri"/>
              </a:rPr>
              <a:t>,</a:t>
            </a:r>
            <a:r>
              <a:rPr sz="2400" spc="-4" baseline="1706" dirty="0">
                <a:latin typeface="Calibri"/>
                <a:cs typeface="Calibri"/>
              </a:rPr>
              <a:t>70</a:t>
            </a:r>
            <a:r>
              <a:rPr sz="2400" spc="0" baseline="1706" dirty="0">
                <a:latin typeface="Calibri"/>
                <a:cs typeface="Calibri"/>
              </a:rPr>
              <a:t>},{2</a:t>
            </a:r>
            <a:r>
              <a:rPr sz="2400" spc="-4" baseline="1706" dirty="0">
                <a:latin typeface="Calibri"/>
                <a:cs typeface="Calibri"/>
              </a:rPr>
              <a:t>,85</a:t>
            </a:r>
            <a:r>
              <a:rPr sz="2400" spc="0" baseline="1706" dirty="0">
                <a:latin typeface="Calibri"/>
                <a:cs typeface="Calibri"/>
              </a:rPr>
              <a:t>},{3</a:t>
            </a:r>
            <a:r>
              <a:rPr sz="2400" spc="-4" baseline="1706" dirty="0">
                <a:latin typeface="Calibri"/>
                <a:cs typeface="Calibri"/>
              </a:rPr>
              <a:t>,</a:t>
            </a:r>
            <a:r>
              <a:rPr sz="2400" spc="4" baseline="1706" dirty="0">
                <a:latin typeface="Calibri"/>
                <a:cs typeface="Calibri"/>
              </a:rPr>
              <a:t>9</a:t>
            </a:r>
            <a:r>
              <a:rPr sz="2400" spc="-4" baseline="1706" dirty="0">
                <a:latin typeface="Calibri"/>
                <a:cs typeface="Calibri"/>
              </a:rPr>
              <a:t>0</a:t>
            </a:r>
            <a:r>
              <a:rPr sz="2400" spc="0" baseline="1706" dirty="0">
                <a:latin typeface="Calibri"/>
                <a:cs typeface="Calibri"/>
              </a:rPr>
              <a:t>},{</a:t>
            </a:r>
            <a:r>
              <a:rPr sz="2400" spc="9" baseline="1706" dirty="0">
                <a:latin typeface="Calibri"/>
                <a:cs typeface="Calibri"/>
              </a:rPr>
              <a:t>4</a:t>
            </a:r>
            <a:r>
              <a:rPr sz="2400" spc="0" baseline="1706" dirty="0">
                <a:latin typeface="Calibri"/>
                <a:cs typeface="Calibri"/>
              </a:rPr>
              <a:t>,75},{</a:t>
            </a:r>
            <a:r>
              <a:rPr sz="2400" spc="4" baseline="1706" dirty="0">
                <a:latin typeface="Calibri"/>
                <a:cs typeface="Calibri"/>
              </a:rPr>
              <a:t>5</a:t>
            </a:r>
            <a:r>
              <a:rPr sz="2400" spc="0" baseline="1706" dirty="0">
                <a:latin typeface="Calibri"/>
                <a:cs typeface="Calibri"/>
              </a:rPr>
              <a:t>,85}}</a:t>
            </a:r>
            <a:endParaRPr sz="1600" dirty="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spc="0" baseline="1706" dirty="0">
                <a:latin typeface="Calibri"/>
                <a:cs typeface="Calibri"/>
              </a:rPr>
              <a:t>Bu</a:t>
            </a:r>
            <a:r>
              <a:rPr sz="2400" spc="-9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tl</a:t>
            </a:r>
            <a:r>
              <a:rPr sz="2400" spc="0" baseline="1706" dirty="0">
                <a:latin typeface="Calibri"/>
                <a:cs typeface="Calibri"/>
              </a:rPr>
              <a:t>ah</a:t>
            </a:r>
            <a:r>
              <a:rPr sz="2400" spc="-49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ar</a:t>
            </a:r>
            <a:r>
              <a:rPr sz="2400" spc="-39" baseline="1706" dirty="0">
                <a:latin typeface="Calibri"/>
                <a:cs typeface="Calibri"/>
              </a:rPr>
              <a:t>r</a:t>
            </a:r>
            <a:r>
              <a:rPr sz="2400" spc="-19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y</a:t>
            </a:r>
            <a:r>
              <a:rPr sz="2400" spc="-23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u</a:t>
            </a:r>
            <a:r>
              <a:rPr sz="2400" spc="-9" baseline="1706" dirty="0">
                <a:latin typeface="Calibri"/>
                <a:cs typeface="Calibri"/>
              </a:rPr>
              <a:t>n</a:t>
            </a:r>
            <a:r>
              <a:rPr sz="2400" spc="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uk</a:t>
            </a:r>
            <a:r>
              <a:rPr sz="2400" spc="-47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m</a:t>
            </a:r>
            <a:r>
              <a:rPr sz="2400" spc="-4" baseline="1706" dirty="0">
                <a:latin typeface="Calibri"/>
                <a:cs typeface="Calibri"/>
              </a:rPr>
              <a:t>e</a:t>
            </a:r>
            <a:r>
              <a:rPr sz="2400" spc="-25" baseline="1706" dirty="0">
                <a:latin typeface="Calibri"/>
                <a:cs typeface="Calibri"/>
              </a:rPr>
              <a:t>n</a:t>
            </a:r>
            <a:r>
              <a:rPr sz="2400" spc="0" baseline="1706" dirty="0">
                <a:latin typeface="Calibri"/>
                <a:cs typeface="Calibri"/>
              </a:rPr>
              <a:t>yimpan</a:t>
            </a:r>
            <a:r>
              <a:rPr sz="2400" spc="-67" baseline="1706" dirty="0">
                <a:latin typeface="Calibri"/>
                <a:cs typeface="Calibri"/>
              </a:rPr>
              <a:t> </a:t>
            </a:r>
            <a:r>
              <a:rPr sz="2400" spc="-4" baseline="1706" dirty="0">
                <a:latin typeface="Calibri"/>
                <a:cs typeface="Calibri"/>
              </a:rPr>
              <a:t>1</a:t>
            </a:r>
            <a:r>
              <a:rPr sz="2400" spc="0" baseline="1706" dirty="0">
                <a:latin typeface="Calibri"/>
                <a:cs typeface="Calibri"/>
              </a:rPr>
              <a:t>0</a:t>
            </a:r>
            <a:r>
              <a:rPr sz="2400" spc="-11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n</a:t>
            </a:r>
            <a:r>
              <a:rPr sz="2400" spc="4" baseline="1706" dirty="0">
                <a:latin typeface="Calibri"/>
                <a:cs typeface="Calibri"/>
              </a:rPr>
              <a:t>il</a:t>
            </a:r>
            <a:r>
              <a:rPr sz="2400" spc="0" baseline="1706" dirty="0">
                <a:latin typeface="Calibri"/>
                <a:cs typeface="Calibri"/>
              </a:rPr>
              <a:t>ai</a:t>
            </a:r>
            <a:r>
              <a:rPr sz="2400" spc="-37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masu</a:t>
            </a:r>
            <a:r>
              <a:rPr sz="2400" spc="-25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68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use</a:t>
            </a:r>
            <a:r>
              <a:rPr sz="2400" spc="-159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.</a:t>
            </a:r>
            <a:r>
              <a:rPr sz="2400" spc="-27" baseline="1706" dirty="0">
                <a:latin typeface="Calibri"/>
                <a:cs typeface="Calibri"/>
              </a:rPr>
              <a:t> </a:t>
            </a:r>
            <a:r>
              <a:rPr sz="2400" spc="-25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e</a:t>
            </a:r>
            <a:r>
              <a:rPr sz="2400" spc="-4" baseline="1706" dirty="0">
                <a:latin typeface="Calibri"/>
                <a:cs typeface="Calibri"/>
              </a:rPr>
              <a:t>m</a:t>
            </a:r>
            <a:r>
              <a:rPr sz="2400" spc="0" baseline="1706" dirty="0">
                <a:latin typeface="Calibri"/>
                <a:cs typeface="Calibri"/>
              </a:rPr>
              <a:t>ud</a:t>
            </a:r>
            <a:r>
              <a:rPr sz="2400" spc="9" baseline="1706" dirty="0">
                <a:latin typeface="Calibri"/>
                <a:cs typeface="Calibri"/>
              </a:rPr>
              <a:t>i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60" baseline="1706" dirty="0">
                <a:latin typeface="Calibri"/>
                <a:cs typeface="Calibri"/>
              </a:rPr>
              <a:t> </a:t>
            </a:r>
            <a:r>
              <a:rPr sz="2400" spc="-19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amp</a:t>
            </a:r>
            <a:r>
              <a:rPr sz="2400" spc="4" baseline="1706" dirty="0">
                <a:latin typeface="Calibri"/>
                <a:cs typeface="Calibri"/>
              </a:rPr>
              <a:t>il</a:t>
            </a:r>
            <a:r>
              <a:rPr sz="2400" spc="-29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74" baseline="1706" dirty="0">
                <a:latin typeface="Calibri"/>
                <a:cs typeface="Calibri"/>
              </a:rPr>
              <a:t> </a:t>
            </a:r>
            <a:r>
              <a:rPr sz="2400" spc="-4" baseline="1706" dirty="0">
                <a:latin typeface="Calibri"/>
                <a:cs typeface="Calibri"/>
              </a:rPr>
              <a:t>1</a:t>
            </a:r>
            <a:r>
              <a:rPr sz="2400" spc="0" baseline="1706" dirty="0">
                <a:latin typeface="Calibri"/>
                <a:cs typeface="Calibri"/>
              </a:rPr>
              <a:t>0</a:t>
            </a:r>
            <a:r>
              <a:rPr sz="2400" spc="3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n</a:t>
            </a:r>
            <a:r>
              <a:rPr sz="2400" spc="4" baseline="1706" dirty="0">
                <a:latin typeface="Calibri"/>
                <a:cs typeface="Calibri"/>
              </a:rPr>
              <a:t>il</a:t>
            </a:r>
            <a:r>
              <a:rPr sz="2400" spc="0" baseline="1706" dirty="0">
                <a:latin typeface="Calibri"/>
                <a:cs typeface="Calibri"/>
              </a:rPr>
              <a:t>ai</a:t>
            </a:r>
            <a:r>
              <a:rPr sz="2400" spc="-46" baseline="1706" dirty="0">
                <a:latin typeface="Calibri"/>
                <a:cs typeface="Calibri"/>
              </a:rPr>
              <a:t> </a:t>
            </a:r>
            <a:r>
              <a:rPr sz="2400" spc="-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e</a:t>
            </a:r>
            <a:r>
              <a:rPr sz="2400" spc="-29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sebu</a:t>
            </a:r>
            <a:r>
              <a:rPr sz="2400" spc="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12700" marR="30403">
              <a:lnSpc>
                <a:spcPts val="1925"/>
              </a:lnSpc>
              <a:spcBef>
                <a:spcPts val="0"/>
              </a:spcBef>
            </a:pPr>
            <a:r>
              <a:rPr sz="2400" spc="0" baseline="1706" dirty="0">
                <a:latin typeface="Calibri"/>
                <a:cs typeface="Calibri"/>
              </a:rPr>
              <a:t>Bu</a:t>
            </a:r>
            <a:r>
              <a:rPr sz="2400" spc="-9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tl</a:t>
            </a:r>
            <a:r>
              <a:rPr sz="2400" spc="0" baseline="1706" dirty="0">
                <a:latin typeface="Calibri"/>
                <a:cs typeface="Calibri"/>
              </a:rPr>
              <a:t>ah</a:t>
            </a:r>
            <a:r>
              <a:rPr sz="2400" spc="-49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ar</a:t>
            </a:r>
            <a:r>
              <a:rPr sz="2400" spc="-39" baseline="1706" dirty="0">
                <a:latin typeface="Calibri"/>
                <a:cs typeface="Calibri"/>
              </a:rPr>
              <a:t>r</a:t>
            </a:r>
            <a:r>
              <a:rPr sz="2400" spc="-19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y</a:t>
            </a:r>
            <a:r>
              <a:rPr sz="2400" spc="-23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u</a:t>
            </a:r>
            <a:r>
              <a:rPr sz="2400" spc="-9" baseline="1706" dirty="0">
                <a:latin typeface="Calibri"/>
                <a:cs typeface="Calibri"/>
              </a:rPr>
              <a:t>n</a:t>
            </a:r>
            <a:r>
              <a:rPr sz="2400" spc="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uk</a:t>
            </a:r>
            <a:r>
              <a:rPr sz="2400" spc="-47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m</a:t>
            </a:r>
            <a:r>
              <a:rPr sz="2400" spc="-4" baseline="1706" dirty="0">
                <a:latin typeface="Calibri"/>
                <a:cs typeface="Calibri"/>
              </a:rPr>
              <a:t>e</a:t>
            </a:r>
            <a:r>
              <a:rPr sz="2400" spc="-25" baseline="1706" dirty="0">
                <a:latin typeface="Calibri"/>
                <a:cs typeface="Calibri"/>
              </a:rPr>
              <a:t>n</a:t>
            </a:r>
            <a:r>
              <a:rPr sz="2400" spc="0" baseline="1706" dirty="0">
                <a:latin typeface="Calibri"/>
                <a:cs typeface="Calibri"/>
              </a:rPr>
              <a:t>yimpan</a:t>
            </a:r>
            <a:r>
              <a:rPr sz="2400" spc="-67" baseline="1706" dirty="0">
                <a:latin typeface="Calibri"/>
                <a:cs typeface="Calibri"/>
              </a:rPr>
              <a:t> </a:t>
            </a:r>
            <a:r>
              <a:rPr sz="2400" spc="-4" baseline="1706" dirty="0">
                <a:latin typeface="Calibri"/>
                <a:cs typeface="Calibri"/>
              </a:rPr>
              <a:t>2</a:t>
            </a:r>
            <a:r>
              <a:rPr sz="2400" spc="0" baseline="1706" dirty="0">
                <a:latin typeface="Calibri"/>
                <a:cs typeface="Calibri"/>
              </a:rPr>
              <a:t>0</a:t>
            </a:r>
            <a:r>
              <a:rPr sz="2400" spc="-11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b</a:t>
            </a:r>
            <a:r>
              <a:rPr sz="2400" spc="4" baseline="1706" dirty="0">
                <a:latin typeface="Calibri"/>
                <a:cs typeface="Calibri"/>
              </a:rPr>
              <a:t>il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n</a:t>
            </a:r>
            <a:r>
              <a:rPr sz="2400" spc="-19" baseline="1706" dirty="0">
                <a:latin typeface="Calibri"/>
                <a:cs typeface="Calibri"/>
              </a:rPr>
              <a:t>g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60" baseline="1706" dirty="0">
                <a:latin typeface="Calibri"/>
                <a:cs typeface="Calibri"/>
              </a:rPr>
              <a:t> </a:t>
            </a:r>
            <a:r>
              <a:rPr sz="2400" spc="-19" baseline="1706" dirty="0">
                <a:latin typeface="Calibri"/>
                <a:cs typeface="Calibri"/>
              </a:rPr>
              <a:t>g</a:t>
            </a:r>
            <a:r>
              <a:rPr sz="2400" spc="-9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njil</a:t>
            </a:r>
            <a:r>
              <a:rPr sz="2400" spc="-69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mu</a:t>
            </a:r>
            <a:r>
              <a:rPr sz="2400" spc="4" baseline="1706" dirty="0">
                <a:latin typeface="Calibri"/>
                <a:cs typeface="Calibri"/>
              </a:rPr>
              <a:t>l</a:t>
            </a:r>
            <a:r>
              <a:rPr sz="2400" spc="0" baseline="1706" dirty="0">
                <a:latin typeface="Calibri"/>
                <a:cs typeface="Calibri"/>
              </a:rPr>
              <a:t>ai</a:t>
            </a:r>
            <a:r>
              <a:rPr sz="2400" spc="-51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d</a:t>
            </a:r>
            <a:r>
              <a:rPr sz="2400" spc="4" baseline="1706" dirty="0">
                <a:latin typeface="Calibri"/>
                <a:cs typeface="Calibri"/>
              </a:rPr>
              <a:t>a</a:t>
            </a:r>
            <a:r>
              <a:rPr sz="2400" spc="-4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i</a:t>
            </a:r>
            <a:r>
              <a:rPr sz="2400" spc="-20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1</a:t>
            </a:r>
            <a:r>
              <a:rPr sz="2400" spc="-3" baseline="1706" dirty="0">
                <a:latin typeface="Calibri"/>
                <a:cs typeface="Calibri"/>
              </a:rPr>
              <a:t> </a:t>
            </a:r>
            <a:r>
              <a:rPr sz="2400" spc="-54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e</a:t>
            </a:r>
            <a:r>
              <a:rPr sz="2400" spc="-4" baseline="1706" dirty="0">
                <a:latin typeface="Calibri"/>
                <a:cs typeface="Calibri"/>
              </a:rPr>
              <a:t>m</a:t>
            </a:r>
            <a:r>
              <a:rPr sz="2400" spc="0" baseline="1706" dirty="0">
                <a:latin typeface="Calibri"/>
                <a:cs typeface="Calibri"/>
              </a:rPr>
              <a:t>ud</a:t>
            </a:r>
            <a:r>
              <a:rPr sz="2400" spc="9" baseline="1706" dirty="0">
                <a:latin typeface="Calibri"/>
                <a:cs typeface="Calibri"/>
              </a:rPr>
              <a:t>i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69" baseline="1706" dirty="0">
                <a:latin typeface="Calibri"/>
                <a:cs typeface="Calibri"/>
              </a:rPr>
              <a:t> </a:t>
            </a:r>
            <a:r>
              <a:rPr sz="2400" spc="-19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amp</a:t>
            </a:r>
            <a:r>
              <a:rPr sz="2400" spc="4" baseline="1706" dirty="0">
                <a:latin typeface="Calibri"/>
                <a:cs typeface="Calibri"/>
              </a:rPr>
              <a:t>il</a:t>
            </a:r>
            <a:r>
              <a:rPr sz="2400" spc="-29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74" baseline="1706" dirty="0">
                <a:latin typeface="Calibri"/>
                <a:cs typeface="Calibri"/>
              </a:rPr>
              <a:t> </a:t>
            </a:r>
            <a:r>
              <a:rPr sz="2400" spc="4" baseline="1706" dirty="0">
                <a:latin typeface="Calibri"/>
                <a:cs typeface="Calibri"/>
              </a:rPr>
              <a:t>i</a:t>
            </a:r>
            <a:r>
              <a:rPr sz="2400" spc="0" baseline="1706" dirty="0">
                <a:latin typeface="Calibri"/>
                <a:cs typeface="Calibri"/>
              </a:rPr>
              <a:t>s</a:t>
            </a:r>
            <a:r>
              <a:rPr sz="2400" spc="4" baseline="1706" dirty="0">
                <a:latin typeface="Calibri"/>
                <a:cs typeface="Calibri"/>
              </a:rPr>
              <a:t>i</a:t>
            </a:r>
            <a:r>
              <a:rPr sz="2400" spc="-25" baseline="1706" dirty="0">
                <a:latin typeface="Calibri"/>
                <a:cs typeface="Calibri"/>
              </a:rPr>
              <a:t>ny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56" baseline="1706" dirty="0">
                <a:latin typeface="Calibri"/>
                <a:cs typeface="Calibri"/>
              </a:rPr>
              <a:t> </a:t>
            </a:r>
            <a:r>
              <a:rPr sz="2400" spc="-54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e</a:t>
            </a:r>
            <a:r>
              <a:rPr sz="2400" spc="-5" baseline="1706" dirty="0">
                <a:latin typeface="Calibri"/>
                <a:cs typeface="Calibri"/>
              </a:rPr>
              <a:t> </a:t>
            </a:r>
            <a:r>
              <a:rPr sz="2400" spc="4" baseline="1706" dirty="0">
                <a:latin typeface="Calibri"/>
                <a:cs typeface="Calibri"/>
              </a:rPr>
              <a:t>l</a:t>
            </a:r>
            <a:r>
              <a:rPr sz="2400" spc="-19" baseline="1706" dirty="0">
                <a:latin typeface="Calibri"/>
                <a:cs typeface="Calibri"/>
              </a:rPr>
              <a:t>a</a:t>
            </a:r>
            <a:r>
              <a:rPr sz="2400" spc="-25" baseline="1706" dirty="0">
                <a:latin typeface="Calibri"/>
                <a:cs typeface="Calibri"/>
              </a:rPr>
              <a:t>y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154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spc="0" baseline="1706" dirty="0">
                <a:latin typeface="Calibri"/>
                <a:cs typeface="Calibri"/>
              </a:rPr>
              <a:t>Bu</a:t>
            </a:r>
            <a:r>
              <a:rPr sz="2400" spc="-9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tl</a:t>
            </a:r>
            <a:r>
              <a:rPr sz="2400" spc="0" baseline="1706" dirty="0">
                <a:latin typeface="Calibri"/>
                <a:cs typeface="Calibri"/>
              </a:rPr>
              <a:t>ah</a:t>
            </a:r>
            <a:r>
              <a:rPr sz="2400" spc="-49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ar</a:t>
            </a:r>
            <a:r>
              <a:rPr sz="2400" spc="-39" baseline="1706" dirty="0">
                <a:latin typeface="Calibri"/>
                <a:cs typeface="Calibri"/>
              </a:rPr>
              <a:t>r</a:t>
            </a:r>
            <a:r>
              <a:rPr sz="2400" spc="-19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y</a:t>
            </a:r>
            <a:r>
              <a:rPr sz="2400" spc="-28" baseline="1706" dirty="0">
                <a:latin typeface="Calibri"/>
                <a:cs typeface="Calibri"/>
              </a:rPr>
              <a:t> </a:t>
            </a:r>
            <a:r>
              <a:rPr sz="2400" spc="-25" baseline="1706" dirty="0">
                <a:latin typeface="Calibri"/>
                <a:cs typeface="Calibri"/>
              </a:rPr>
              <a:t>y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n</a:t>
            </a:r>
            <a:r>
              <a:rPr sz="2400" spc="0" baseline="1706" dirty="0">
                <a:latin typeface="Calibri"/>
                <a:cs typeface="Calibri"/>
              </a:rPr>
              <a:t>g</a:t>
            </a:r>
            <a:r>
              <a:rPr sz="2400" spc="-35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25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35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m</a:t>
            </a:r>
            <a:r>
              <a:rPr sz="2400" spc="-4" baseline="1706" dirty="0">
                <a:latin typeface="Calibri"/>
                <a:cs typeface="Calibri"/>
              </a:rPr>
              <a:t>e</a:t>
            </a:r>
            <a:r>
              <a:rPr sz="2400" spc="-25" baseline="1706" dirty="0">
                <a:latin typeface="Calibri"/>
                <a:cs typeface="Calibri"/>
              </a:rPr>
              <a:t>n</a:t>
            </a:r>
            <a:r>
              <a:rPr sz="2400" spc="0" baseline="1706" dirty="0">
                <a:latin typeface="Calibri"/>
                <a:cs typeface="Calibri"/>
              </a:rPr>
              <a:t>yimpan</a:t>
            </a:r>
            <a:r>
              <a:rPr sz="2400" spc="-72" baseline="1706" dirty="0">
                <a:latin typeface="Calibri"/>
                <a:cs typeface="Calibri"/>
              </a:rPr>
              <a:t> </a:t>
            </a:r>
            <a:r>
              <a:rPr sz="2400" spc="-29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34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14" baseline="1706" dirty="0">
                <a:latin typeface="Calibri"/>
                <a:cs typeface="Calibri"/>
              </a:rPr>
              <a:t>k</a:t>
            </a:r>
            <a:r>
              <a:rPr sz="2400" spc="-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er</a:t>
            </a:r>
            <a:r>
              <a:rPr sz="2400" spc="-33" baseline="1706" dirty="0">
                <a:latin typeface="Calibri"/>
                <a:cs typeface="Calibri"/>
              </a:rPr>
              <a:t> </a:t>
            </a:r>
            <a:r>
              <a:rPr sz="2400" spc="4" baseline="1706" dirty="0">
                <a:latin typeface="Calibri"/>
                <a:cs typeface="Calibri"/>
              </a:rPr>
              <a:t>i</a:t>
            </a:r>
            <a:r>
              <a:rPr sz="2400" spc="0" baseline="1706" dirty="0">
                <a:latin typeface="Calibri"/>
                <a:cs typeface="Calibri"/>
              </a:rPr>
              <a:t>,n,d</a:t>
            </a:r>
            <a:r>
              <a:rPr sz="2400" spc="-4" baseline="1706" dirty="0">
                <a:latin typeface="Calibri"/>
                <a:cs typeface="Calibri"/>
              </a:rPr>
              <a:t>,</a:t>
            </a:r>
            <a:r>
              <a:rPr sz="2400" spc="-25" baseline="1706" dirty="0">
                <a:latin typeface="Calibri"/>
                <a:cs typeface="Calibri"/>
              </a:rPr>
              <a:t>o</a:t>
            </a:r>
            <a:r>
              <a:rPr sz="2400" spc="0" baseline="1706" dirty="0">
                <a:latin typeface="Calibri"/>
                <a:cs typeface="Calibri"/>
              </a:rPr>
              <a:t>,n,</a:t>
            </a:r>
            <a:r>
              <a:rPr sz="2400" spc="-4" baseline="1706" dirty="0">
                <a:latin typeface="Calibri"/>
                <a:cs typeface="Calibri"/>
              </a:rPr>
              <a:t>e</a:t>
            </a:r>
            <a:r>
              <a:rPr sz="2400" spc="0" baseline="1706" dirty="0">
                <a:latin typeface="Calibri"/>
                <a:cs typeface="Calibri"/>
              </a:rPr>
              <a:t>,s</a:t>
            </a:r>
            <a:r>
              <a:rPr sz="2400" spc="-4" baseline="1706" dirty="0">
                <a:latin typeface="Calibri"/>
                <a:cs typeface="Calibri"/>
              </a:rPr>
              <a:t>,</a:t>
            </a:r>
            <a:r>
              <a:rPr sz="2400" spc="4" baseline="1706" dirty="0">
                <a:latin typeface="Calibri"/>
                <a:cs typeface="Calibri"/>
              </a:rPr>
              <a:t>i</a:t>
            </a:r>
            <a:r>
              <a:rPr sz="2400" spc="0" baseline="1706" dirty="0">
                <a:latin typeface="Calibri"/>
                <a:cs typeface="Calibri"/>
              </a:rPr>
              <a:t>,</a:t>
            </a:r>
            <a:r>
              <a:rPr sz="2400" spc="4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.</a:t>
            </a:r>
            <a:r>
              <a:rPr sz="2400" spc="-83" baseline="1706" dirty="0">
                <a:latin typeface="Calibri"/>
                <a:cs typeface="Calibri"/>
              </a:rPr>
              <a:t> </a:t>
            </a:r>
            <a:r>
              <a:rPr sz="2400" spc="-25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e</a:t>
            </a:r>
            <a:r>
              <a:rPr sz="2400" spc="-4" baseline="1706" dirty="0">
                <a:latin typeface="Calibri"/>
                <a:cs typeface="Calibri"/>
              </a:rPr>
              <a:t>m</a:t>
            </a:r>
            <a:r>
              <a:rPr sz="2400" spc="0" baseline="1706" dirty="0">
                <a:latin typeface="Calibri"/>
                <a:cs typeface="Calibri"/>
              </a:rPr>
              <a:t>ud</a:t>
            </a:r>
            <a:r>
              <a:rPr sz="2400" spc="9" baseline="1706" dirty="0">
                <a:latin typeface="Calibri"/>
                <a:cs typeface="Calibri"/>
              </a:rPr>
              <a:t>i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70" baseline="1706" dirty="0">
                <a:latin typeface="Calibri"/>
                <a:cs typeface="Calibri"/>
              </a:rPr>
              <a:t> </a:t>
            </a:r>
            <a:r>
              <a:rPr sz="2400" spc="-19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amp</a:t>
            </a:r>
            <a:r>
              <a:rPr sz="2400" spc="4" baseline="1706" dirty="0">
                <a:latin typeface="Calibri"/>
                <a:cs typeface="Calibri"/>
              </a:rPr>
              <a:t>il</a:t>
            </a:r>
            <a:r>
              <a:rPr sz="2400" spc="-29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74" baseline="1706" dirty="0">
                <a:latin typeface="Calibri"/>
                <a:cs typeface="Calibri"/>
              </a:rPr>
              <a:t> </a:t>
            </a:r>
            <a:r>
              <a:rPr sz="2400" spc="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u</a:t>
            </a:r>
            <a:r>
              <a:rPr sz="2400" spc="4" baseline="1706" dirty="0">
                <a:latin typeface="Calibri"/>
                <a:cs typeface="Calibri"/>
              </a:rPr>
              <a:t>li</a:t>
            </a:r>
            <a:r>
              <a:rPr sz="2400" spc="0" baseline="1706" dirty="0">
                <a:latin typeface="Calibri"/>
                <a:cs typeface="Calibri"/>
              </a:rPr>
              <a:t>san</a:t>
            </a:r>
            <a:r>
              <a:rPr sz="2400" spc="-54" baseline="1706" dirty="0">
                <a:latin typeface="Calibri"/>
                <a:cs typeface="Calibri"/>
              </a:rPr>
              <a:t> </a:t>
            </a:r>
            <a:r>
              <a:rPr sz="2400" spc="14" baseline="1706" dirty="0">
                <a:latin typeface="Calibri"/>
                <a:cs typeface="Calibri"/>
              </a:rPr>
              <a:t>“</a:t>
            </a:r>
            <a:r>
              <a:rPr sz="2400" spc="4" baseline="1706" dirty="0">
                <a:latin typeface="Calibri"/>
                <a:cs typeface="Calibri"/>
              </a:rPr>
              <a:t>i</a:t>
            </a:r>
            <a:r>
              <a:rPr sz="2400" spc="0" baseline="1706" dirty="0">
                <a:latin typeface="Calibri"/>
                <a:cs typeface="Calibri"/>
              </a:rPr>
              <a:t>ndonesi</a:t>
            </a:r>
            <a:r>
              <a:rPr sz="2400" spc="9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”</a:t>
            </a:r>
            <a:r>
              <a:rPr sz="2400" spc="-76" baseline="1706" dirty="0">
                <a:latin typeface="Calibri"/>
                <a:cs typeface="Calibri"/>
              </a:rPr>
              <a:t> </a:t>
            </a:r>
            <a:r>
              <a:rPr sz="2400" spc="-54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e</a:t>
            </a:r>
            <a:r>
              <a:rPr sz="2400" spc="-5" baseline="1706" dirty="0">
                <a:latin typeface="Calibri"/>
                <a:cs typeface="Calibri"/>
              </a:rPr>
              <a:t> </a:t>
            </a:r>
            <a:r>
              <a:rPr sz="2400" spc="4" baseline="1706" dirty="0">
                <a:latin typeface="Calibri"/>
                <a:cs typeface="Calibri"/>
              </a:rPr>
              <a:t>l</a:t>
            </a:r>
            <a:r>
              <a:rPr sz="2400" spc="-19" baseline="1706" dirty="0">
                <a:latin typeface="Calibri"/>
                <a:cs typeface="Calibri"/>
              </a:rPr>
              <a:t>a</a:t>
            </a:r>
            <a:r>
              <a:rPr sz="2400" spc="-25" baseline="1706" dirty="0">
                <a:latin typeface="Calibri"/>
                <a:cs typeface="Calibri"/>
              </a:rPr>
              <a:t>y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154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400" spc="0" baseline="1706" dirty="0">
                <a:latin typeface="Calibri"/>
                <a:cs typeface="Calibri"/>
              </a:rPr>
              <a:t>D</a:t>
            </a:r>
            <a:r>
              <a:rPr sz="2400" spc="4" baseline="1706" dirty="0">
                <a:latin typeface="Calibri"/>
                <a:cs typeface="Calibri"/>
              </a:rPr>
              <a:t>a</a:t>
            </a:r>
            <a:r>
              <a:rPr sz="2400" spc="-4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i</a:t>
            </a:r>
            <a:r>
              <a:rPr sz="2400" spc="-26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ar</a:t>
            </a:r>
            <a:r>
              <a:rPr sz="2400" spc="-39" baseline="1706" dirty="0">
                <a:latin typeface="Calibri"/>
                <a:cs typeface="Calibri"/>
              </a:rPr>
              <a:t>r</a:t>
            </a:r>
            <a:r>
              <a:rPr sz="2400" spc="-19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y</a:t>
            </a:r>
            <a:r>
              <a:rPr sz="2400" spc="-28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no.</a:t>
            </a:r>
            <a:r>
              <a:rPr sz="2400" spc="-10" baseline="1706" dirty="0">
                <a:latin typeface="Calibri"/>
                <a:cs typeface="Calibri"/>
              </a:rPr>
              <a:t> </a:t>
            </a:r>
            <a:r>
              <a:rPr sz="2400" spc="-4" baseline="1706" dirty="0">
                <a:latin typeface="Calibri"/>
                <a:cs typeface="Calibri"/>
              </a:rPr>
              <a:t>6</a:t>
            </a:r>
            <a:r>
              <a:rPr sz="2400" spc="0" baseline="1706" dirty="0">
                <a:latin typeface="Calibri"/>
                <a:cs typeface="Calibri"/>
              </a:rPr>
              <a:t>,</a:t>
            </a:r>
            <a:r>
              <a:rPr sz="2400" spc="2" baseline="1706" dirty="0">
                <a:latin typeface="Calibri"/>
                <a:cs typeface="Calibri"/>
              </a:rPr>
              <a:t> </a:t>
            </a:r>
            <a:r>
              <a:rPr sz="2400" spc="4" baseline="1706" dirty="0">
                <a:latin typeface="Calibri"/>
                <a:cs typeface="Calibri"/>
              </a:rPr>
              <a:t>l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25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u</a:t>
            </a:r>
            <a:r>
              <a:rPr sz="2400" spc="-29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55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penel</a:t>
            </a:r>
            <a:r>
              <a:rPr sz="2400" spc="4" baseline="1706" dirty="0">
                <a:latin typeface="Calibri"/>
                <a:cs typeface="Calibri"/>
              </a:rPr>
              <a:t>u</a:t>
            </a:r>
            <a:r>
              <a:rPr sz="2400" spc="0" baseline="1706" dirty="0">
                <a:latin typeface="Calibri"/>
                <a:cs typeface="Calibri"/>
              </a:rPr>
              <a:t>su</a:t>
            </a:r>
            <a:r>
              <a:rPr sz="2400" spc="-39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81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sepanj</a:t>
            </a:r>
            <a:r>
              <a:rPr sz="2400" spc="4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ng</a:t>
            </a:r>
            <a:r>
              <a:rPr sz="2400" spc="-70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ar</a:t>
            </a:r>
            <a:r>
              <a:rPr sz="2400" spc="-39" baseline="1706" dirty="0">
                <a:latin typeface="Calibri"/>
                <a:cs typeface="Calibri"/>
              </a:rPr>
              <a:t>r</a:t>
            </a:r>
            <a:r>
              <a:rPr sz="2400" spc="-19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y</a:t>
            </a:r>
            <a:r>
              <a:rPr sz="2400" spc="-8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u</a:t>
            </a:r>
            <a:r>
              <a:rPr sz="2400" spc="-9" baseline="1706" dirty="0">
                <a:latin typeface="Calibri"/>
                <a:cs typeface="Calibri"/>
              </a:rPr>
              <a:t>n</a:t>
            </a:r>
            <a:r>
              <a:rPr sz="2400" spc="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uk</a:t>
            </a:r>
            <a:r>
              <a:rPr sz="2400" spc="-47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m</a:t>
            </a:r>
            <a:r>
              <a:rPr sz="2400" spc="-4" baseline="1706" dirty="0">
                <a:latin typeface="Calibri"/>
                <a:cs typeface="Calibri"/>
              </a:rPr>
              <a:t>e</a:t>
            </a:r>
            <a:r>
              <a:rPr sz="2400" spc="0" baseline="1706" dirty="0">
                <a:latin typeface="Calibri"/>
                <a:cs typeface="Calibri"/>
              </a:rPr>
              <a:t>n</a:t>
            </a:r>
            <a:r>
              <a:rPr sz="2400" spc="-14" baseline="1706" dirty="0">
                <a:latin typeface="Calibri"/>
                <a:cs typeface="Calibri"/>
              </a:rPr>
              <a:t>c</a:t>
            </a:r>
            <a:r>
              <a:rPr sz="2400" spc="0" baseline="1706" dirty="0">
                <a:latin typeface="Calibri"/>
                <a:cs typeface="Calibri"/>
              </a:rPr>
              <a:t>ari</a:t>
            </a:r>
            <a:r>
              <a:rPr sz="2400" spc="-37" baseline="1706" dirty="0">
                <a:latin typeface="Calibri"/>
                <a:cs typeface="Calibri"/>
              </a:rPr>
              <a:t> </a:t>
            </a:r>
            <a:r>
              <a:rPr sz="2400" spc="-54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ebe</a:t>
            </a:r>
            <a:r>
              <a:rPr sz="2400" spc="-44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d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a</a:t>
            </a:r>
            <a:r>
              <a:rPr sz="2400" spc="0" baseline="1706" dirty="0">
                <a:latin typeface="Calibri"/>
                <a:cs typeface="Calibri"/>
              </a:rPr>
              <a:t>n</a:t>
            </a:r>
            <a:r>
              <a:rPr sz="2400" spc="-56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sebuah</a:t>
            </a:r>
            <a:r>
              <a:rPr sz="2400" spc="-47" baseline="1706" dirty="0">
                <a:latin typeface="Calibri"/>
                <a:cs typeface="Calibri"/>
              </a:rPr>
              <a:t> </a:t>
            </a:r>
            <a:r>
              <a:rPr sz="2400" spc="-29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34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14" baseline="1706" dirty="0">
                <a:latin typeface="Calibri"/>
                <a:cs typeface="Calibri"/>
              </a:rPr>
              <a:t>k</a:t>
            </a:r>
            <a:r>
              <a:rPr sz="2400" spc="-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er</a:t>
            </a:r>
            <a:r>
              <a:rPr sz="2400" spc="-33" baseline="1706" dirty="0">
                <a:latin typeface="Calibri"/>
                <a:cs typeface="Calibri"/>
              </a:rPr>
              <a:t> </a:t>
            </a:r>
            <a:r>
              <a:rPr sz="2400" spc="-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e</a:t>
            </a:r>
            <a:r>
              <a:rPr sz="2400" spc="-4" baseline="1706" dirty="0">
                <a:latin typeface="Calibri"/>
                <a:cs typeface="Calibri"/>
              </a:rPr>
              <a:t>rt</a:t>
            </a:r>
            <a:r>
              <a:rPr sz="2400" spc="0" baseline="1706" dirty="0">
                <a:latin typeface="Calibri"/>
                <a:cs typeface="Calibri"/>
              </a:rPr>
              <a:t>e</a:t>
            </a:r>
            <a:r>
              <a:rPr sz="2400" spc="-14" baseline="1706" dirty="0">
                <a:latin typeface="Calibri"/>
                <a:cs typeface="Calibri"/>
              </a:rPr>
              <a:t>n</a:t>
            </a:r>
            <a:r>
              <a:rPr sz="2400" spc="4" baseline="1706" dirty="0">
                <a:latin typeface="Calibri"/>
                <a:cs typeface="Calibri"/>
              </a:rPr>
              <a:t>tu</a:t>
            </a:r>
            <a:r>
              <a:rPr sz="2400" spc="0" baseline="1706" dirty="0">
                <a:latin typeface="Calibri"/>
                <a:cs typeface="Calibri"/>
              </a:rPr>
              <a:t>.</a:t>
            </a:r>
            <a:r>
              <a:rPr sz="2400" spc="-52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M</a:t>
            </a:r>
            <a:r>
              <a:rPr sz="2400" spc="4" baseline="1706" dirty="0">
                <a:latin typeface="Calibri"/>
                <a:cs typeface="Calibri"/>
              </a:rPr>
              <a:t>i</a:t>
            </a:r>
            <a:r>
              <a:rPr sz="2400" spc="0" baseline="1706" dirty="0">
                <a:latin typeface="Calibri"/>
                <a:cs typeface="Calibri"/>
              </a:rPr>
              <a:t>sa</a:t>
            </a:r>
            <a:r>
              <a:rPr sz="2400" spc="4" baseline="1706" dirty="0">
                <a:latin typeface="Calibri"/>
                <a:cs typeface="Calibri"/>
              </a:rPr>
              <a:t>l</a:t>
            </a:r>
            <a:r>
              <a:rPr sz="2400" spc="-29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an</a:t>
            </a:r>
            <a:r>
              <a:rPr sz="2400" spc="-73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spc="-29" baseline="1706" dirty="0">
                <a:latin typeface="Calibri"/>
                <a:cs typeface="Calibri"/>
              </a:rPr>
              <a:t>k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34" baseline="1706" dirty="0">
                <a:latin typeface="Calibri"/>
                <a:cs typeface="Calibri"/>
              </a:rPr>
              <a:t>r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-14" baseline="1706" dirty="0">
                <a:latin typeface="Calibri"/>
                <a:cs typeface="Calibri"/>
              </a:rPr>
              <a:t>k</a:t>
            </a:r>
            <a:r>
              <a:rPr sz="2400" spc="-4" baseline="1706" dirty="0">
                <a:latin typeface="Calibri"/>
                <a:cs typeface="Calibri"/>
              </a:rPr>
              <a:t>t</a:t>
            </a:r>
            <a:r>
              <a:rPr sz="2400" spc="0" baseline="1706" dirty="0">
                <a:latin typeface="Calibri"/>
                <a:cs typeface="Calibri"/>
              </a:rPr>
              <a:t>er</a:t>
            </a:r>
            <a:r>
              <a:rPr sz="2400" spc="-33" baseline="1706" dirty="0">
                <a:latin typeface="Calibri"/>
                <a:cs typeface="Calibri"/>
              </a:rPr>
              <a:t> </a:t>
            </a:r>
            <a:r>
              <a:rPr sz="2400" spc="-39" baseline="1706" dirty="0">
                <a:latin typeface="Calibri"/>
                <a:cs typeface="Calibri"/>
              </a:rPr>
              <a:t>‘</a:t>
            </a:r>
            <a:r>
              <a:rPr sz="2400" spc="0" baseline="1706" dirty="0">
                <a:latin typeface="Calibri"/>
                <a:cs typeface="Calibri"/>
              </a:rPr>
              <a:t>a’</a:t>
            </a:r>
            <a:r>
              <a:rPr sz="2400" spc="-11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→</a:t>
            </a:r>
            <a:r>
              <a:rPr sz="2400" spc="-9" baseline="1706" dirty="0">
                <a:latin typeface="Calibri"/>
                <a:cs typeface="Calibri"/>
              </a:rPr>
              <a:t> 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r>
              <a:rPr sz="2400" spc="4" baseline="1706" dirty="0">
                <a:latin typeface="Calibri"/>
                <a:cs typeface="Calibri"/>
              </a:rPr>
              <a:t>d</a:t>
            </a:r>
            <a:r>
              <a:rPr sz="2400" spc="0" baseline="1706" dirty="0">
                <a:latin typeface="Calibri"/>
                <a:cs typeface="Calibri"/>
              </a:rPr>
              <a:t>a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5596" y="6176772"/>
            <a:ext cx="589788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217655" marR="196534" algn="ctr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616" y="6182868"/>
            <a:ext cx="10794492" cy="46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226466">
              <a:lnSpc>
                <a:spcPct val="101725"/>
              </a:lnSpc>
            </a:pP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i="1" spc="-4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800" i="1" spc="-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-59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i="1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ekn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i="1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6616" y="2266188"/>
            <a:ext cx="1040891" cy="82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48"/>
              </a:spcBef>
            </a:pP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7760" y="3852672"/>
            <a:ext cx="719328" cy="71627"/>
          </a:xfrm>
          <a:custGeom>
            <a:avLst/>
            <a:gdLst/>
            <a:ahLst/>
            <a:cxnLst/>
            <a:rect l="l" t="t" r="r" b="b"/>
            <a:pathLst>
              <a:path w="719328" h="71627">
                <a:moveTo>
                  <a:pt x="0" y="71627"/>
                </a:moveTo>
                <a:lnTo>
                  <a:pt x="719328" y="71627"/>
                </a:lnTo>
                <a:lnTo>
                  <a:pt x="719328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0736" y="5841492"/>
            <a:ext cx="594360" cy="594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5504" y="5841492"/>
            <a:ext cx="594360" cy="59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384" y="5841492"/>
            <a:ext cx="594360" cy="594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1796" y="5841492"/>
            <a:ext cx="594359" cy="594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616" y="210312"/>
            <a:ext cx="2923032" cy="748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7569" y="2744241"/>
            <a:ext cx="1892106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spcBef>
                <a:spcPts val="249"/>
              </a:spcBef>
            </a:pPr>
            <a:r>
              <a:rPr sz="7200" b="1" spc="-325" baseline="34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200" b="1" spc="84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200" b="1" spc="89" baseline="3413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7200" b="1" spc="84" baseline="3413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7200" b="1" spc="0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3997" y="2744241"/>
            <a:ext cx="151028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spcBef>
                <a:spcPts val="249"/>
              </a:spcBef>
            </a:pPr>
            <a:r>
              <a:rPr sz="7200" b="1" spc="34" baseline="3413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7200" b="1" spc="84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200" b="1" spc="94" baseline="341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7200" b="1" spc="89" baseline="341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7200" b="1" spc="0" baseline="3413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928" y="6051372"/>
            <a:ext cx="108345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w</a:t>
            </a:r>
            <a:r>
              <a:rPr sz="2100" spc="4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w</a:t>
            </a:r>
            <a:r>
              <a:rPr sz="2100" spc="-79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w</a:t>
            </a:r>
            <a:r>
              <a:rPr sz="2100" spc="4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.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i</a:t>
            </a:r>
            <a:r>
              <a:rPr sz="2100" spc="-25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t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ts</a:t>
            </a:r>
            <a:r>
              <a:rPr sz="2100" spc="4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.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a</a:t>
            </a:r>
            <a:r>
              <a:rPr sz="2100" spc="-4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c</a:t>
            </a:r>
            <a:r>
              <a:rPr sz="2100" spc="4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.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534" y="6051372"/>
            <a:ext cx="79727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00" spc="-25" baseline="1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spc="-9" baseline="1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00" spc="-14" baseline="1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spc="-4" baseline="19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gsel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2048" y="6051372"/>
            <a:ext cx="95729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4" baseline="1950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@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i</a:t>
            </a:r>
            <a:r>
              <a:rPr sz="2100" spc="-25" baseline="1950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t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t</a:t>
            </a:r>
            <a:r>
              <a:rPr sz="2100" spc="-9" baseline="1950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s</a:t>
            </a:r>
            <a:r>
              <a:rPr sz="2100" spc="-14" baseline="1950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t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a</a:t>
            </a:r>
            <a:r>
              <a:rPr sz="2100" spc="-4" baseline="1950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n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gsel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14435" y="6051372"/>
            <a:ext cx="266063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-4" baseline="19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100" spc="-9" baseline="1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tit</a:t>
            </a:r>
            <a:r>
              <a:rPr sz="2100" spc="-9" baseline="195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spc="19" baseline="19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19" baseline="1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-4" baseline="1950" dirty="0">
                <a:solidFill>
                  <a:srgbClr val="FFFFFF"/>
                </a:solidFill>
                <a:latin typeface="Calibri"/>
                <a:cs typeface="Calibri"/>
              </a:rPr>
              <a:t>kn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100" spc="4" baseline="195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ogi</a:t>
            </a:r>
            <a:r>
              <a:rPr sz="2100" spc="14" baseline="19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9" baseline="1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spc="-4" baseline="19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00" spc="-9" baseline="19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-25" baseline="19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spc="-4" baseline="19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100" spc="4" baseline="19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Sel</a:t>
            </a:r>
            <a:r>
              <a:rPr sz="2100" spc="-9" baseline="19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spc="-14" baseline="1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spc="0" baseline="195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558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chendriid7626</dc:creator>
  <cp:lastModifiedBy>chendri irawan satrio nugroho</cp:lastModifiedBy>
  <cp:revision>1</cp:revision>
  <dcterms:modified xsi:type="dcterms:W3CDTF">2023-11-15T04:36:06Z</dcterms:modified>
</cp:coreProperties>
</file>