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59" r:id="rId4"/>
    <p:sldId id="258" r:id="rId5"/>
    <p:sldId id="268" r:id="rId6"/>
    <p:sldId id="266" r:id="rId7"/>
    <p:sldId id="265" r:id="rId8"/>
    <p:sldId id="262" r:id="rId9"/>
    <p:sldId id="30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Black" panose="00000A00000000000000" pitchFamily="2" charset="0"/>
      <p:bold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ExtraBold" pitchFamily="2" charset="0"/>
      <p:bold r:id="rId24"/>
      <p:boldItalic r:id="rId25"/>
    </p:embeddedFont>
    <p:embeddedFont>
      <p:font typeface="Nunito Light" pitchFamily="2" charset="0"/>
      <p:regular r:id="rId26"/>
      <p:bold r:id="rId27"/>
      <p:italic r:id="rId28"/>
      <p:boldItalic r:id="rId29"/>
    </p:embeddedFont>
    <p:embeddedFont>
      <p:font typeface="Nunito SemiBold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7">
          <p15:clr>
            <a:srgbClr val="FF00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DEDEAB-1861-4AC4-8864-241BAA136349}">
  <a:tblStyle styleId="{DBDEDEAB-1861-4AC4-8864-241BAA136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35" y="77"/>
      </p:cViewPr>
      <p:guideLst>
        <p:guide orient="horz" pos="6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8c1d034a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8c1d034a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907bdc7feb_1_5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907bdc7feb_1_5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824d100c20_0_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824d100c20_0_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907bdc7fe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907bdc7fe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906704911e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906704911e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8c1d034a4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8c1d034a4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8c1d034a40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g8c1d034a40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907bdc7fe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907bdc7fe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704550"/>
            <a:ext cx="60498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500">
                <a:solidFill>
                  <a:schemeClr val="accent3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2600" y="3177350"/>
            <a:ext cx="4798800" cy="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9275" y="3831150"/>
            <a:ext cx="156650" cy="156675"/>
          </a:xfrm>
          <a:custGeom>
            <a:avLst/>
            <a:gdLst/>
            <a:ahLst/>
            <a:cxnLst/>
            <a:rect l="l" t="t" r="r" b="b"/>
            <a:pathLst>
              <a:path w="6266" h="6267" fill="none" extrusionOk="0">
                <a:moveTo>
                  <a:pt x="5149" y="1118"/>
                </a:moveTo>
                <a:cubicBezTo>
                  <a:pt x="6266" y="2234"/>
                  <a:pt x="6266" y="4064"/>
                  <a:pt x="5149" y="5150"/>
                </a:cubicBezTo>
                <a:cubicBezTo>
                  <a:pt x="4033" y="6267"/>
                  <a:pt x="2233" y="6267"/>
                  <a:pt x="1117" y="5150"/>
                </a:cubicBezTo>
                <a:cubicBezTo>
                  <a:pt x="0" y="4064"/>
                  <a:pt x="0" y="2234"/>
                  <a:pt x="1117" y="1118"/>
                </a:cubicBezTo>
                <a:cubicBezTo>
                  <a:pt x="2233" y="1"/>
                  <a:pt x="4033" y="1"/>
                  <a:pt x="5149" y="1118"/>
                </a:cubicBezTo>
                <a:close/>
              </a:path>
            </a:pathLst>
          </a:custGeom>
          <a:noFill/>
          <a:ln w="19375" cap="flat" cmpd="sng">
            <a:solidFill>
              <a:schemeClr val="accent2"/>
            </a:solidFill>
            <a:prstDash val="solid"/>
            <a:miter lim="310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92745" y="272417"/>
            <a:ext cx="233482" cy="233448"/>
            <a:chOff x="6886110" y="773687"/>
            <a:chExt cx="249074" cy="249037"/>
          </a:xfrm>
        </p:grpSpPr>
        <p:sp>
          <p:nvSpPr>
            <p:cNvPr id="14" name="Google Shape;14;p2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23163" y="272413"/>
            <a:ext cx="568546" cy="694666"/>
            <a:chOff x="6180225" y="405175"/>
            <a:chExt cx="606514" cy="741056"/>
          </a:xfrm>
        </p:grpSpPr>
        <p:sp>
          <p:nvSpPr>
            <p:cNvPr id="23" name="Google Shape;23;p2"/>
            <p:cNvSpPr/>
            <p:nvPr/>
          </p:nvSpPr>
          <p:spPr>
            <a:xfrm>
              <a:off x="6180225" y="472428"/>
              <a:ext cx="606514" cy="673802"/>
            </a:xfrm>
            <a:custGeom>
              <a:avLst/>
              <a:gdLst/>
              <a:ahLst/>
              <a:cxnLst/>
              <a:rect l="l" t="t" r="r" b="b"/>
              <a:pathLst>
                <a:path w="16459" h="18285" fill="none" extrusionOk="0">
                  <a:moveTo>
                    <a:pt x="10055" y="1"/>
                  </a:moveTo>
                  <a:lnTo>
                    <a:pt x="10055" y="6186"/>
                  </a:lnTo>
                  <a:cubicBezTo>
                    <a:pt x="10055" y="6186"/>
                    <a:pt x="14224" y="12562"/>
                    <a:pt x="14987" y="13843"/>
                  </a:cubicBezTo>
                  <a:cubicBezTo>
                    <a:pt x="15777" y="15123"/>
                    <a:pt x="16458" y="16159"/>
                    <a:pt x="16458" y="16758"/>
                  </a:cubicBezTo>
                  <a:cubicBezTo>
                    <a:pt x="16458" y="17412"/>
                    <a:pt x="16213" y="18012"/>
                    <a:pt x="14905" y="18012"/>
                  </a:cubicBezTo>
                  <a:lnTo>
                    <a:pt x="8229" y="18148"/>
                  </a:lnTo>
                  <a:lnTo>
                    <a:pt x="1554" y="18257"/>
                  </a:lnTo>
                  <a:cubicBezTo>
                    <a:pt x="246" y="18284"/>
                    <a:pt x="0" y="17685"/>
                    <a:pt x="0" y="17058"/>
                  </a:cubicBezTo>
                  <a:cubicBezTo>
                    <a:pt x="0" y="16459"/>
                    <a:pt x="682" y="15450"/>
                    <a:pt x="1472" y="14088"/>
                  </a:cubicBezTo>
                  <a:cubicBezTo>
                    <a:pt x="2262" y="12726"/>
                    <a:pt x="6431" y="6268"/>
                    <a:pt x="6431" y="6268"/>
                  </a:cubicBezTo>
                  <a:lnTo>
                    <a:pt x="6431" y="8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9781" y="860030"/>
              <a:ext cx="327375" cy="6043"/>
            </a:xfrm>
            <a:custGeom>
              <a:avLst/>
              <a:gdLst/>
              <a:ahLst/>
              <a:cxnLst/>
              <a:rect l="l" t="t" r="r" b="b"/>
              <a:pathLst>
                <a:path w="8884" h="164" fill="none" extrusionOk="0">
                  <a:moveTo>
                    <a:pt x="1" y="164"/>
                  </a:moveTo>
                  <a:lnTo>
                    <a:pt x="888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74026" y="405175"/>
              <a:ext cx="219921" cy="62277"/>
            </a:xfrm>
            <a:custGeom>
              <a:avLst/>
              <a:gdLst/>
              <a:ahLst/>
              <a:cxnLst/>
              <a:rect l="l" t="t" r="r" b="b"/>
              <a:pathLst>
                <a:path w="5968" h="1690" fill="none" extrusionOk="0">
                  <a:moveTo>
                    <a:pt x="5968" y="790"/>
                  </a:moveTo>
                  <a:cubicBezTo>
                    <a:pt x="5940" y="1226"/>
                    <a:pt x="5586" y="1608"/>
                    <a:pt x="5150" y="1608"/>
                  </a:cubicBezTo>
                  <a:lnTo>
                    <a:pt x="791" y="1690"/>
                  </a:lnTo>
                  <a:cubicBezTo>
                    <a:pt x="355" y="1690"/>
                    <a:pt x="0" y="1335"/>
                    <a:pt x="0" y="899"/>
                  </a:cubicBezTo>
                  <a:lnTo>
                    <a:pt x="0" y="899"/>
                  </a:lnTo>
                  <a:cubicBezTo>
                    <a:pt x="0" y="463"/>
                    <a:pt x="355" y="109"/>
                    <a:pt x="791" y="82"/>
                  </a:cubicBezTo>
                  <a:lnTo>
                    <a:pt x="5150" y="0"/>
                  </a:lnTo>
                  <a:cubicBezTo>
                    <a:pt x="5586" y="0"/>
                    <a:pt x="5968" y="354"/>
                    <a:pt x="5968" y="79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334224" y="527117"/>
            <a:ext cx="929253" cy="946133"/>
            <a:chOff x="3411440" y="2423377"/>
            <a:chExt cx="991309" cy="1009316"/>
          </a:xfrm>
        </p:grpSpPr>
        <p:sp>
          <p:nvSpPr>
            <p:cNvPr id="27" name="Google Shape;27;p2"/>
            <p:cNvSpPr/>
            <p:nvPr/>
          </p:nvSpPr>
          <p:spPr>
            <a:xfrm>
              <a:off x="3411440" y="2423377"/>
              <a:ext cx="585623" cy="591601"/>
            </a:xfrm>
            <a:custGeom>
              <a:avLst/>
              <a:gdLst/>
              <a:ahLst/>
              <a:cxnLst/>
              <a:rect l="l" t="t" r="r" b="b"/>
              <a:pathLst>
                <a:path w="15969" h="16132" fill="none" extrusionOk="0">
                  <a:moveTo>
                    <a:pt x="15941" y="7930"/>
                  </a:moveTo>
                  <a:cubicBezTo>
                    <a:pt x="15941" y="12344"/>
                    <a:pt x="12399" y="15941"/>
                    <a:pt x="7985" y="16023"/>
                  </a:cubicBezTo>
                  <a:cubicBezTo>
                    <a:pt x="3598" y="16132"/>
                    <a:pt x="1" y="12589"/>
                    <a:pt x="1" y="8202"/>
                  </a:cubicBezTo>
                  <a:cubicBezTo>
                    <a:pt x="28" y="3788"/>
                    <a:pt x="3570" y="192"/>
                    <a:pt x="7985" y="110"/>
                  </a:cubicBezTo>
                  <a:cubicBezTo>
                    <a:pt x="12371" y="1"/>
                    <a:pt x="15968" y="3543"/>
                    <a:pt x="15941" y="793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04241" y="2524303"/>
              <a:ext cx="192897" cy="191907"/>
            </a:xfrm>
            <a:custGeom>
              <a:avLst/>
              <a:gdLst/>
              <a:ahLst/>
              <a:cxnLst/>
              <a:rect l="l" t="t" r="r" b="b"/>
              <a:pathLst>
                <a:path w="5260" h="5233" fill="none" extrusionOk="0">
                  <a:moveTo>
                    <a:pt x="1" y="55"/>
                  </a:moveTo>
                  <a:cubicBezTo>
                    <a:pt x="2889" y="1"/>
                    <a:pt x="5259" y="2317"/>
                    <a:pt x="5259" y="5232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59048" y="2992990"/>
              <a:ext cx="443701" cy="439703"/>
            </a:xfrm>
            <a:custGeom>
              <a:avLst/>
              <a:gdLst/>
              <a:ahLst/>
              <a:cxnLst/>
              <a:rect l="l" t="t" r="r" b="b"/>
              <a:pathLst>
                <a:path w="12099" h="11990" fill="none" extrusionOk="0">
                  <a:moveTo>
                    <a:pt x="11881" y="9428"/>
                  </a:moveTo>
                  <a:cubicBezTo>
                    <a:pt x="12099" y="9619"/>
                    <a:pt x="12099" y="9973"/>
                    <a:pt x="11881" y="10191"/>
                  </a:cubicBezTo>
                  <a:lnTo>
                    <a:pt x="10328" y="11771"/>
                  </a:lnTo>
                  <a:cubicBezTo>
                    <a:pt x="10137" y="11989"/>
                    <a:pt x="9783" y="11989"/>
                    <a:pt x="9565" y="11771"/>
                  </a:cubicBezTo>
                  <a:lnTo>
                    <a:pt x="219" y="2562"/>
                  </a:lnTo>
                  <a:cubicBezTo>
                    <a:pt x="1" y="2371"/>
                    <a:pt x="1" y="2017"/>
                    <a:pt x="219" y="1799"/>
                  </a:cubicBezTo>
                  <a:lnTo>
                    <a:pt x="1772" y="218"/>
                  </a:lnTo>
                  <a:cubicBezTo>
                    <a:pt x="1963" y="0"/>
                    <a:pt x="2317" y="0"/>
                    <a:pt x="2535" y="2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97107" y="2935009"/>
              <a:ext cx="93955" cy="91975"/>
            </a:xfrm>
            <a:custGeom>
              <a:avLst/>
              <a:gdLst/>
              <a:ahLst/>
              <a:cxnLst/>
              <a:rect l="l" t="t" r="r" b="b"/>
              <a:pathLst>
                <a:path w="2562" h="2508" fill="none" extrusionOk="0">
                  <a:moveTo>
                    <a:pt x="2562" y="250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6862707" y="321503"/>
            <a:ext cx="85291" cy="86219"/>
          </a:xfrm>
          <a:custGeom>
            <a:avLst/>
            <a:gdLst/>
            <a:ahLst/>
            <a:cxnLst/>
            <a:rect l="l" t="t" r="r" b="b"/>
            <a:pathLst>
              <a:path w="2481" h="2508" fill="none" extrusionOk="0">
                <a:moveTo>
                  <a:pt x="2480" y="1226"/>
                </a:moveTo>
                <a:cubicBezTo>
                  <a:pt x="2480" y="1908"/>
                  <a:pt x="1935" y="2480"/>
                  <a:pt x="1227" y="2480"/>
                </a:cubicBezTo>
                <a:cubicBezTo>
                  <a:pt x="546" y="2507"/>
                  <a:pt x="1" y="1935"/>
                  <a:pt x="1" y="1254"/>
                </a:cubicBezTo>
                <a:cubicBezTo>
                  <a:pt x="1" y="573"/>
                  <a:pt x="546" y="28"/>
                  <a:pt x="1227" y="0"/>
                </a:cubicBezTo>
                <a:cubicBezTo>
                  <a:pt x="1908" y="0"/>
                  <a:pt x="2480" y="545"/>
                  <a:pt x="2480" y="1226"/>
                </a:cubicBez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8631402" y="438163"/>
            <a:ext cx="233482" cy="233448"/>
            <a:chOff x="6886110" y="773687"/>
            <a:chExt cx="249074" cy="249037"/>
          </a:xfrm>
        </p:grpSpPr>
        <p:sp>
          <p:nvSpPr>
            <p:cNvPr id="33" name="Google Shape;33;p2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294284" y="374021"/>
            <a:ext cx="634581" cy="775442"/>
            <a:chOff x="2859835" y="2776139"/>
            <a:chExt cx="634581" cy="775442"/>
          </a:xfrm>
        </p:grpSpPr>
        <p:sp>
          <p:nvSpPr>
            <p:cNvPr id="42" name="Google Shape;42;p2"/>
            <p:cNvSpPr/>
            <p:nvPr/>
          </p:nvSpPr>
          <p:spPr>
            <a:xfrm>
              <a:off x="2859835" y="2847066"/>
              <a:ext cx="634581" cy="704515"/>
            </a:xfrm>
            <a:custGeom>
              <a:avLst/>
              <a:gdLst/>
              <a:ahLst/>
              <a:cxnLst/>
              <a:rect l="l" t="t" r="r" b="b"/>
              <a:pathLst>
                <a:path w="17304" h="19211" fill="none" extrusionOk="0">
                  <a:moveTo>
                    <a:pt x="10546" y="1"/>
                  </a:moveTo>
                  <a:lnTo>
                    <a:pt x="10546" y="6486"/>
                  </a:lnTo>
                  <a:cubicBezTo>
                    <a:pt x="10546" y="6486"/>
                    <a:pt x="14960" y="13189"/>
                    <a:pt x="15778" y="14551"/>
                  </a:cubicBezTo>
                  <a:cubicBezTo>
                    <a:pt x="16568" y="15887"/>
                    <a:pt x="17303" y="16977"/>
                    <a:pt x="17303" y="17603"/>
                  </a:cubicBezTo>
                  <a:cubicBezTo>
                    <a:pt x="17303" y="18284"/>
                    <a:pt x="17058" y="18911"/>
                    <a:pt x="15669" y="18938"/>
                  </a:cubicBezTo>
                  <a:lnTo>
                    <a:pt x="8666" y="19075"/>
                  </a:lnTo>
                  <a:lnTo>
                    <a:pt x="1636" y="19184"/>
                  </a:lnTo>
                  <a:cubicBezTo>
                    <a:pt x="246" y="19211"/>
                    <a:pt x="1" y="18584"/>
                    <a:pt x="1" y="17903"/>
                  </a:cubicBezTo>
                  <a:cubicBezTo>
                    <a:pt x="1" y="17303"/>
                    <a:pt x="682" y="16241"/>
                    <a:pt x="1554" y="14797"/>
                  </a:cubicBezTo>
                  <a:cubicBezTo>
                    <a:pt x="2399" y="13380"/>
                    <a:pt x="6758" y="6568"/>
                    <a:pt x="6758" y="6568"/>
                  </a:cubicBezTo>
                  <a:lnTo>
                    <a:pt x="6758" y="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05759" y="3252785"/>
              <a:ext cx="342778" cy="6051"/>
            </a:xfrm>
            <a:custGeom>
              <a:avLst/>
              <a:gdLst/>
              <a:ahLst/>
              <a:cxnLst/>
              <a:rect l="l" t="t" r="r" b="b"/>
              <a:pathLst>
                <a:path w="9347" h="165" fill="none" extrusionOk="0">
                  <a:moveTo>
                    <a:pt x="0" y="164"/>
                  </a:moveTo>
                  <a:lnTo>
                    <a:pt x="9346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62712" y="2776139"/>
              <a:ext cx="229863" cy="64984"/>
            </a:xfrm>
            <a:custGeom>
              <a:avLst/>
              <a:gdLst/>
              <a:ahLst/>
              <a:cxnLst/>
              <a:rect l="l" t="t" r="r" b="b"/>
              <a:pathLst>
                <a:path w="6268" h="1772" fill="none" extrusionOk="0">
                  <a:moveTo>
                    <a:pt x="6240" y="818"/>
                  </a:moveTo>
                  <a:cubicBezTo>
                    <a:pt x="6240" y="1281"/>
                    <a:pt x="5886" y="1663"/>
                    <a:pt x="5423" y="1690"/>
                  </a:cubicBezTo>
                  <a:lnTo>
                    <a:pt x="818" y="1771"/>
                  </a:lnTo>
                  <a:cubicBezTo>
                    <a:pt x="355" y="1771"/>
                    <a:pt x="0" y="1390"/>
                    <a:pt x="0" y="954"/>
                  </a:cubicBezTo>
                  <a:lnTo>
                    <a:pt x="0" y="954"/>
                  </a:lnTo>
                  <a:cubicBezTo>
                    <a:pt x="0" y="464"/>
                    <a:pt x="355" y="109"/>
                    <a:pt x="818" y="82"/>
                  </a:cubicBezTo>
                  <a:lnTo>
                    <a:pt x="5423" y="0"/>
                  </a:lnTo>
                  <a:cubicBezTo>
                    <a:pt x="5886" y="0"/>
                    <a:pt x="6267" y="355"/>
                    <a:pt x="6240" y="8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1350" y="246682"/>
            <a:ext cx="384731" cy="590613"/>
            <a:chOff x="1603769" y="107044"/>
            <a:chExt cx="384731" cy="590613"/>
          </a:xfrm>
        </p:grpSpPr>
        <p:sp>
          <p:nvSpPr>
            <p:cNvPr id="46" name="Google Shape;46;p2"/>
            <p:cNvSpPr/>
            <p:nvPr/>
          </p:nvSpPr>
          <p:spPr>
            <a:xfrm>
              <a:off x="1603769" y="197004"/>
              <a:ext cx="384731" cy="500653"/>
            </a:xfrm>
            <a:custGeom>
              <a:avLst/>
              <a:gdLst/>
              <a:ahLst/>
              <a:cxnLst/>
              <a:rect l="l" t="t" r="r" b="b"/>
              <a:pathLst>
                <a:path w="10491" h="13652" fill="none" extrusionOk="0">
                  <a:moveTo>
                    <a:pt x="1117" y="136"/>
                  </a:moveTo>
                  <a:cubicBezTo>
                    <a:pt x="409" y="763"/>
                    <a:pt x="27" y="1662"/>
                    <a:pt x="27" y="2589"/>
                  </a:cubicBezTo>
                  <a:lnTo>
                    <a:pt x="27" y="10436"/>
                  </a:lnTo>
                  <a:cubicBezTo>
                    <a:pt x="0" y="12207"/>
                    <a:pt x="1472" y="13651"/>
                    <a:pt x="3243" y="13597"/>
                  </a:cubicBezTo>
                  <a:lnTo>
                    <a:pt x="7248" y="13543"/>
                  </a:lnTo>
                  <a:cubicBezTo>
                    <a:pt x="9047" y="13515"/>
                    <a:pt x="10463" y="12044"/>
                    <a:pt x="10491" y="10245"/>
                  </a:cubicBezTo>
                  <a:lnTo>
                    <a:pt x="10491" y="2398"/>
                  </a:lnTo>
                  <a:cubicBezTo>
                    <a:pt x="10463" y="1472"/>
                    <a:pt x="10082" y="600"/>
                    <a:pt x="9401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07767" y="107044"/>
              <a:ext cx="376737" cy="92965"/>
            </a:xfrm>
            <a:custGeom>
              <a:avLst/>
              <a:gdLst/>
              <a:ahLst/>
              <a:cxnLst/>
              <a:rect l="l" t="t" r="r" b="b"/>
              <a:pathLst>
                <a:path w="10273" h="2535" fill="none" extrusionOk="0">
                  <a:moveTo>
                    <a:pt x="10273" y="2017"/>
                  </a:moveTo>
                  <a:cubicBezTo>
                    <a:pt x="10273" y="2208"/>
                    <a:pt x="10109" y="2344"/>
                    <a:pt x="9918" y="2344"/>
                  </a:cubicBezTo>
                  <a:lnTo>
                    <a:pt x="354" y="2535"/>
                  </a:lnTo>
                  <a:cubicBezTo>
                    <a:pt x="164" y="2535"/>
                    <a:pt x="0" y="2371"/>
                    <a:pt x="0" y="2181"/>
                  </a:cubicBezTo>
                  <a:lnTo>
                    <a:pt x="0" y="519"/>
                  </a:lnTo>
                  <a:cubicBezTo>
                    <a:pt x="0" y="328"/>
                    <a:pt x="164" y="164"/>
                    <a:pt x="354" y="164"/>
                  </a:cubicBezTo>
                  <a:lnTo>
                    <a:pt x="9918" y="1"/>
                  </a:lnTo>
                  <a:cubicBezTo>
                    <a:pt x="10109" y="1"/>
                    <a:pt x="10273" y="164"/>
                    <a:pt x="10273" y="35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09747" y="301927"/>
              <a:ext cx="372776" cy="6014"/>
            </a:xfrm>
            <a:custGeom>
              <a:avLst/>
              <a:gdLst/>
              <a:ahLst/>
              <a:cxnLst/>
              <a:rect l="l" t="t" r="r" b="b"/>
              <a:pathLst>
                <a:path w="10165" h="164" fill="none" extrusionOk="0">
                  <a:moveTo>
                    <a:pt x="1" y="164"/>
                  </a:moveTo>
                  <a:lnTo>
                    <a:pt x="10164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06740" y="569717"/>
              <a:ext cx="378754" cy="7041"/>
            </a:xfrm>
            <a:custGeom>
              <a:avLst/>
              <a:gdLst/>
              <a:ahLst/>
              <a:cxnLst/>
              <a:rect l="l" t="t" r="r" b="b"/>
              <a:pathLst>
                <a:path w="10328" h="192" fill="none" extrusionOk="0">
                  <a:moveTo>
                    <a:pt x="10328" y="1"/>
                  </a:moveTo>
                  <a:lnTo>
                    <a:pt x="1" y="19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25672" y="378868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25672" y="437839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25672" y="496773"/>
              <a:ext cx="140932" cy="3044"/>
            </a:xfrm>
            <a:custGeom>
              <a:avLst/>
              <a:gdLst/>
              <a:ahLst/>
              <a:cxnLst/>
              <a:rect l="l" t="t" r="r" b="b"/>
              <a:pathLst>
                <a:path w="3843" h="83" fill="none" extrusionOk="0">
                  <a:moveTo>
                    <a:pt x="0" y="82"/>
                  </a:moveTo>
                  <a:lnTo>
                    <a:pt x="3842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394723" y="1051410"/>
            <a:ext cx="478697" cy="772826"/>
            <a:chOff x="4698532" y="1605962"/>
            <a:chExt cx="510665" cy="824436"/>
          </a:xfrm>
        </p:grpSpPr>
        <p:sp>
          <p:nvSpPr>
            <p:cNvPr id="54" name="Google Shape;54;p2"/>
            <p:cNvSpPr/>
            <p:nvPr/>
          </p:nvSpPr>
          <p:spPr>
            <a:xfrm>
              <a:off x="4698532" y="1661926"/>
              <a:ext cx="510665" cy="768472"/>
            </a:xfrm>
            <a:custGeom>
              <a:avLst/>
              <a:gdLst/>
              <a:ahLst/>
              <a:cxnLst/>
              <a:rect l="l" t="t" r="r" b="b"/>
              <a:pathLst>
                <a:path w="13925" h="20955" fill="none" extrusionOk="0">
                  <a:moveTo>
                    <a:pt x="5096" y="83"/>
                  </a:moveTo>
                  <a:lnTo>
                    <a:pt x="5096" y="7276"/>
                  </a:lnTo>
                  <a:cubicBezTo>
                    <a:pt x="2098" y="8175"/>
                    <a:pt x="28" y="10927"/>
                    <a:pt x="28" y="14061"/>
                  </a:cubicBezTo>
                  <a:cubicBezTo>
                    <a:pt x="0" y="17876"/>
                    <a:pt x="3134" y="20955"/>
                    <a:pt x="6976" y="20873"/>
                  </a:cubicBezTo>
                  <a:cubicBezTo>
                    <a:pt x="10818" y="20791"/>
                    <a:pt x="13897" y="17658"/>
                    <a:pt x="13924" y="13816"/>
                  </a:cubicBezTo>
                  <a:cubicBezTo>
                    <a:pt x="13924" y="10709"/>
                    <a:pt x="11826" y="7985"/>
                    <a:pt x="8829" y="7222"/>
                  </a:cubicBezTo>
                  <a:lnTo>
                    <a:pt x="882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6424" y="1605962"/>
              <a:ext cx="233861" cy="59006"/>
            </a:xfrm>
            <a:custGeom>
              <a:avLst/>
              <a:gdLst/>
              <a:ahLst/>
              <a:cxnLst/>
              <a:rect l="l" t="t" r="r" b="b"/>
              <a:pathLst>
                <a:path w="6377" h="1609" fill="none" extrusionOk="0">
                  <a:moveTo>
                    <a:pt x="6377" y="737"/>
                  </a:moveTo>
                  <a:cubicBezTo>
                    <a:pt x="6377" y="1173"/>
                    <a:pt x="6022" y="1500"/>
                    <a:pt x="5614" y="1527"/>
                  </a:cubicBezTo>
                  <a:lnTo>
                    <a:pt x="763" y="1609"/>
                  </a:lnTo>
                  <a:cubicBezTo>
                    <a:pt x="355" y="1609"/>
                    <a:pt x="1" y="1282"/>
                    <a:pt x="1" y="846"/>
                  </a:cubicBezTo>
                  <a:lnTo>
                    <a:pt x="1" y="846"/>
                  </a:lnTo>
                  <a:cubicBezTo>
                    <a:pt x="1" y="437"/>
                    <a:pt x="355" y="83"/>
                    <a:pt x="763" y="83"/>
                  </a:cubicBezTo>
                  <a:lnTo>
                    <a:pt x="5614" y="1"/>
                  </a:lnTo>
                  <a:cubicBezTo>
                    <a:pt x="6022" y="1"/>
                    <a:pt x="6377" y="328"/>
                    <a:pt x="6377" y="7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10524" y="2099624"/>
              <a:ext cx="485654" cy="9021"/>
            </a:xfrm>
            <a:custGeom>
              <a:avLst/>
              <a:gdLst/>
              <a:ahLst/>
              <a:cxnLst/>
              <a:rect l="l" t="t" r="r" b="b"/>
              <a:pathLst>
                <a:path w="13243" h="246" fill="none" extrusionOk="0">
                  <a:moveTo>
                    <a:pt x="0" y="246"/>
                  </a:moveTo>
                  <a:lnTo>
                    <a:pt x="1324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"/>
          <p:cNvSpPr/>
          <p:nvPr/>
        </p:nvSpPr>
        <p:spPr>
          <a:xfrm>
            <a:off x="1395113" y="246669"/>
            <a:ext cx="156650" cy="156675"/>
          </a:xfrm>
          <a:custGeom>
            <a:avLst/>
            <a:gdLst/>
            <a:ahLst/>
            <a:cxnLst/>
            <a:rect l="l" t="t" r="r" b="b"/>
            <a:pathLst>
              <a:path w="6266" h="6267" fill="none" extrusionOk="0">
                <a:moveTo>
                  <a:pt x="5149" y="1118"/>
                </a:moveTo>
                <a:cubicBezTo>
                  <a:pt x="6266" y="2234"/>
                  <a:pt x="6266" y="4064"/>
                  <a:pt x="5149" y="5150"/>
                </a:cubicBezTo>
                <a:cubicBezTo>
                  <a:pt x="4033" y="6267"/>
                  <a:pt x="2233" y="6267"/>
                  <a:pt x="1117" y="5150"/>
                </a:cubicBezTo>
                <a:cubicBezTo>
                  <a:pt x="0" y="4064"/>
                  <a:pt x="0" y="2234"/>
                  <a:pt x="1117" y="1118"/>
                </a:cubicBezTo>
                <a:cubicBezTo>
                  <a:pt x="2233" y="1"/>
                  <a:pt x="4033" y="1"/>
                  <a:pt x="5149" y="1118"/>
                </a:cubicBezTo>
                <a:close/>
              </a:path>
            </a:pathLst>
          </a:custGeom>
          <a:noFill/>
          <a:ln w="19375" cap="flat" cmpd="sng">
            <a:solidFill>
              <a:schemeClr val="accent2"/>
            </a:solidFill>
            <a:prstDash val="solid"/>
            <a:miter lim="310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2"/>
          <p:cNvGrpSpPr/>
          <p:nvPr/>
        </p:nvGrpSpPr>
        <p:grpSpPr>
          <a:xfrm rot="10800000">
            <a:off x="299267" y="1252990"/>
            <a:ext cx="705506" cy="717497"/>
            <a:chOff x="3027518" y="-1395725"/>
            <a:chExt cx="705506" cy="717497"/>
          </a:xfrm>
        </p:grpSpPr>
        <p:sp>
          <p:nvSpPr>
            <p:cNvPr id="59" name="Google Shape;59;p2"/>
            <p:cNvSpPr/>
            <p:nvPr/>
          </p:nvSpPr>
          <p:spPr>
            <a:xfrm>
              <a:off x="3027518" y="-1395725"/>
              <a:ext cx="705506" cy="717497"/>
            </a:xfrm>
            <a:custGeom>
              <a:avLst/>
              <a:gdLst/>
              <a:ahLst/>
              <a:cxnLst/>
              <a:rect l="l" t="t" r="r" b="b"/>
              <a:pathLst>
                <a:path w="19238" h="19565" fill="none" extrusionOk="0">
                  <a:moveTo>
                    <a:pt x="19237" y="0"/>
                  </a:moveTo>
                  <a:lnTo>
                    <a:pt x="19237" y="19237"/>
                  </a:lnTo>
                  <a:lnTo>
                    <a:pt x="0" y="1956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8315" y="-1144915"/>
              <a:ext cx="339771" cy="345785"/>
            </a:xfrm>
            <a:custGeom>
              <a:avLst/>
              <a:gdLst/>
              <a:ahLst/>
              <a:cxnLst/>
              <a:rect l="l" t="t" r="r" b="b"/>
              <a:pathLst>
                <a:path w="9265" h="9429" fill="none" extrusionOk="0">
                  <a:moveTo>
                    <a:pt x="9265" y="1"/>
                  </a:moveTo>
                  <a:lnTo>
                    <a:pt x="9265" y="9265"/>
                  </a:lnTo>
                  <a:lnTo>
                    <a:pt x="1" y="942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82390" y="-740223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60358" y="-74121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0" y="14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9279" y="-74220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17247" y="-74422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0" y="1527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496168" y="-745211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574099" y="-74719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653057" y="-748181"/>
              <a:ext cx="37" cy="55962"/>
            </a:xfrm>
            <a:custGeom>
              <a:avLst/>
              <a:gdLst/>
              <a:ahLst/>
              <a:cxnLst/>
              <a:rect l="l" t="t" r="r" b="b"/>
              <a:pathLst>
                <a:path w="1" h="1526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2548620" y="246681"/>
            <a:ext cx="184903" cy="235878"/>
            <a:chOff x="2947570" y="-1075969"/>
            <a:chExt cx="184903" cy="235878"/>
          </a:xfrm>
        </p:grpSpPr>
        <p:sp>
          <p:nvSpPr>
            <p:cNvPr id="69" name="Google Shape;69;p2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1172445" y="973506"/>
            <a:ext cx="184903" cy="235878"/>
            <a:chOff x="2947570" y="-1075969"/>
            <a:chExt cx="184903" cy="235878"/>
          </a:xfrm>
        </p:grpSpPr>
        <p:sp>
          <p:nvSpPr>
            <p:cNvPr id="73" name="Google Shape;73;p2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1600921" y="392672"/>
            <a:ext cx="847391" cy="850399"/>
            <a:chOff x="4492684" y="662647"/>
            <a:chExt cx="847391" cy="850399"/>
          </a:xfrm>
        </p:grpSpPr>
        <p:sp>
          <p:nvSpPr>
            <p:cNvPr id="77" name="Google Shape;77;p2"/>
            <p:cNvSpPr/>
            <p:nvPr/>
          </p:nvSpPr>
          <p:spPr>
            <a:xfrm>
              <a:off x="4492684" y="662647"/>
              <a:ext cx="847391" cy="850399"/>
            </a:xfrm>
            <a:custGeom>
              <a:avLst/>
              <a:gdLst/>
              <a:ahLst/>
              <a:cxnLst/>
              <a:rect l="l" t="t" r="r" b="b"/>
              <a:pathLst>
                <a:path w="23107" h="23189" fill="none" extrusionOk="0">
                  <a:moveTo>
                    <a:pt x="19019" y="4061"/>
                  </a:moveTo>
                  <a:cubicBezTo>
                    <a:pt x="23107" y="8093"/>
                    <a:pt x="23079" y="14769"/>
                    <a:pt x="18965" y="18938"/>
                  </a:cubicBezTo>
                  <a:cubicBezTo>
                    <a:pt x="14823" y="23080"/>
                    <a:pt x="8175" y="23189"/>
                    <a:pt x="4087" y="19129"/>
                  </a:cubicBezTo>
                  <a:cubicBezTo>
                    <a:pt x="0" y="15069"/>
                    <a:pt x="27" y="8420"/>
                    <a:pt x="4142" y="4252"/>
                  </a:cubicBezTo>
                  <a:cubicBezTo>
                    <a:pt x="8284" y="83"/>
                    <a:pt x="14932" y="1"/>
                    <a:pt x="19019" y="40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858428" y="1029382"/>
              <a:ext cx="115922" cy="115958"/>
            </a:xfrm>
            <a:custGeom>
              <a:avLst/>
              <a:gdLst/>
              <a:ahLst/>
              <a:cxnLst/>
              <a:rect l="l" t="t" r="r" b="b"/>
              <a:pathLst>
                <a:path w="3161" h="3162" fill="none" extrusionOk="0">
                  <a:moveTo>
                    <a:pt x="3161" y="1554"/>
                  </a:moveTo>
                  <a:cubicBezTo>
                    <a:pt x="3134" y="2426"/>
                    <a:pt x="2452" y="3134"/>
                    <a:pt x="1580" y="3162"/>
                  </a:cubicBezTo>
                  <a:cubicBezTo>
                    <a:pt x="708" y="3162"/>
                    <a:pt x="0" y="2480"/>
                    <a:pt x="0" y="1608"/>
                  </a:cubicBezTo>
                  <a:cubicBezTo>
                    <a:pt x="0" y="737"/>
                    <a:pt x="708" y="28"/>
                    <a:pt x="1580" y="1"/>
                  </a:cubicBezTo>
                  <a:cubicBezTo>
                    <a:pt x="2452" y="1"/>
                    <a:pt x="3161" y="682"/>
                    <a:pt x="3161" y="15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770485" y="792581"/>
              <a:ext cx="291803" cy="197885"/>
            </a:xfrm>
            <a:custGeom>
              <a:avLst/>
              <a:gdLst/>
              <a:ahLst/>
              <a:cxnLst/>
              <a:rect l="l" t="t" r="r" b="b"/>
              <a:pathLst>
                <a:path w="7957" h="5396" fill="none" extrusionOk="0">
                  <a:moveTo>
                    <a:pt x="3978" y="4932"/>
                  </a:moveTo>
                  <a:cubicBezTo>
                    <a:pt x="4523" y="4932"/>
                    <a:pt x="5068" y="5068"/>
                    <a:pt x="5532" y="5341"/>
                  </a:cubicBezTo>
                  <a:lnTo>
                    <a:pt x="7957" y="1035"/>
                  </a:lnTo>
                  <a:cubicBezTo>
                    <a:pt x="6730" y="354"/>
                    <a:pt x="5368" y="0"/>
                    <a:pt x="3978" y="55"/>
                  </a:cubicBezTo>
                  <a:cubicBezTo>
                    <a:pt x="2589" y="55"/>
                    <a:pt x="1199" y="436"/>
                    <a:pt x="0" y="1172"/>
                  </a:cubicBezTo>
                  <a:lnTo>
                    <a:pt x="2452" y="5395"/>
                  </a:lnTo>
                  <a:cubicBezTo>
                    <a:pt x="2916" y="5095"/>
                    <a:pt x="3433" y="4959"/>
                    <a:pt x="3978" y="49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623571" y="1091360"/>
              <a:ext cx="235878" cy="250840"/>
            </a:xfrm>
            <a:custGeom>
              <a:avLst/>
              <a:gdLst/>
              <a:ahLst/>
              <a:cxnLst/>
              <a:rect l="l" t="t" r="r" b="b"/>
              <a:pathLst>
                <a:path w="6432" h="6840" fill="none" extrusionOk="0">
                  <a:moveTo>
                    <a:pt x="4878" y="0"/>
                  </a:moveTo>
                  <a:lnTo>
                    <a:pt x="1" y="82"/>
                  </a:lnTo>
                  <a:cubicBezTo>
                    <a:pt x="1" y="2861"/>
                    <a:pt x="1499" y="5450"/>
                    <a:pt x="3924" y="6839"/>
                  </a:cubicBezTo>
                  <a:lnTo>
                    <a:pt x="6431" y="2589"/>
                  </a:lnTo>
                  <a:cubicBezTo>
                    <a:pt x="5478" y="2071"/>
                    <a:pt x="4905" y="1063"/>
                    <a:pt x="487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73326" y="1083365"/>
              <a:ext cx="236868" cy="253847"/>
            </a:xfrm>
            <a:custGeom>
              <a:avLst/>
              <a:gdLst/>
              <a:ahLst/>
              <a:cxnLst/>
              <a:rect l="l" t="t" r="r" b="b"/>
              <a:pathLst>
                <a:path w="6459" h="6922" fill="none" extrusionOk="0">
                  <a:moveTo>
                    <a:pt x="6458" y="0"/>
                  </a:moveTo>
                  <a:lnTo>
                    <a:pt x="1554" y="109"/>
                  </a:lnTo>
                  <a:cubicBezTo>
                    <a:pt x="1526" y="1199"/>
                    <a:pt x="954" y="2207"/>
                    <a:pt x="1" y="2780"/>
                  </a:cubicBezTo>
                  <a:lnTo>
                    <a:pt x="2507" y="6921"/>
                  </a:lnTo>
                  <a:cubicBezTo>
                    <a:pt x="4932" y="5450"/>
                    <a:pt x="6431" y="2834"/>
                    <a:pt x="645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299281" y="2848081"/>
            <a:ext cx="457673" cy="400720"/>
            <a:chOff x="299281" y="2848081"/>
            <a:chExt cx="457673" cy="400720"/>
          </a:xfrm>
        </p:grpSpPr>
        <p:sp>
          <p:nvSpPr>
            <p:cNvPr id="83" name="Google Shape;83;p2"/>
            <p:cNvSpPr/>
            <p:nvPr/>
          </p:nvSpPr>
          <p:spPr>
            <a:xfrm>
              <a:off x="299281" y="2848081"/>
              <a:ext cx="457673" cy="400720"/>
            </a:xfrm>
            <a:custGeom>
              <a:avLst/>
              <a:gdLst/>
              <a:ahLst/>
              <a:cxnLst/>
              <a:rect l="l" t="t" r="r" b="b"/>
              <a:pathLst>
                <a:path w="12480" h="10927" fill="none" extrusionOk="0">
                  <a:moveTo>
                    <a:pt x="3106" y="10927"/>
                  </a:moveTo>
                  <a:lnTo>
                    <a:pt x="0" y="5586"/>
                  </a:lnTo>
                  <a:lnTo>
                    <a:pt x="3106" y="109"/>
                  </a:lnTo>
                  <a:lnTo>
                    <a:pt x="9346" y="1"/>
                  </a:lnTo>
                  <a:lnTo>
                    <a:pt x="12480" y="5368"/>
                  </a:lnTo>
                  <a:lnTo>
                    <a:pt x="9346" y="108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8214" y="2929019"/>
              <a:ext cx="278821" cy="241855"/>
            </a:xfrm>
            <a:custGeom>
              <a:avLst/>
              <a:gdLst/>
              <a:ahLst/>
              <a:cxnLst/>
              <a:rect l="l" t="t" r="r" b="b"/>
              <a:pathLst>
                <a:path w="7603" h="6595" fill="none" extrusionOk="0">
                  <a:moveTo>
                    <a:pt x="7602" y="3189"/>
                  </a:moveTo>
                  <a:lnTo>
                    <a:pt x="5722" y="6513"/>
                  </a:lnTo>
                  <a:lnTo>
                    <a:pt x="1908" y="6595"/>
                  </a:lnTo>
                  <a:lnTo>
                    <a:pt x="0" y="3325"/>
                  </a:lnTo>
                  <a:lnTo>
                    <a:pt x="1908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313123" y="2507274"/>
            <a:ext cx="128941" cy="128941"/>
            <a:chOff x="794923" y="2795124"/>
            <a:chExt cx="128941" cy="128941"/>
          </a:xfrm>
        </p:grpSpPr>
        <p:sp>
          <p:nvSpPr>
            <p:cNvPr id="86" name="Google Shape;86;p2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770131" y="3987817"/>
            <a:ext cx="750503" cy="917365"/>
            <a:chOff x="794919" y="4014442"/>
            <a:chExt cx="750503" cy="917365"/>
          </a:xfrm>
        </p:grpSpPr>
        <p:sp>
          <p:nvSpPr>
            <p:cNvPr id="89" name="Google Shape;89;p2"/>
            <p:cNvSpPr/>
            <p:nvPr/>
          </p:nvSpPr>
          <p:spPr>
            <a:xfrm>
              <a:off x="794919" y="4098387"/>
              <a:ext cx="750503" cy="833419"/>
            </a:xfrm>
            <a:custGeom>
              <a:avLst/>
              <a:gdLst/>
              <a:ahLst/>
              <a:cxnLst/>
              <a:rect l="l" t="t" r="r" b="b"/>
              <a:pathLst>
                <a:path w="20465" h="22726" fill="none" extrusionOk="0">
                  <a:moveTo>
                    <a:pt x="12480" y="1"/>
                  </a:moveTo>
                  <a:lnTo>
                    <a:pt x="12480" y="7685"/>
                  </a:lnTo>
                  <a:cubicBezTo>
                    <a:pt x="12480" y="7685"/>
                    <a:pt x="17685" y="15614"/>
                    <a:pt x="18666" y="17221"/>
                  </a:cubicBezTo>
                  <a:cubicBezTo>
                    <a:pt x="19647" y="18884"/>
                    <a:pt x="20464" y="20110"/>
                    <a:pt x="20464" y="20845"/>
                  </a:cubicBezTo>
                  <a:cubicBezTo>
                    <a:pt x="20464" y="21636"/>
                    <a:pt x="20192" y="22399"/>
                    <a:pt x="18530" y="22426"/>
                  </a:cubicBezTo>
                  <a:lnTo>
                    <a:pt x="10246" y="22562"/>
                  </a:lnTo>
                  <a:lnTo>
                    <a:pt x="1935" y="22698"/>
                  </a:lnTo>
                  <a:cubicBezTo>
                    <a:pt x="301" y="22726"/>
                    <a:pt x="1" y="22017"/>
                    <a:pt x="1" y="21200"/>
                  </a:cubicBezTo>
                  <a:cubicBezTo>
                    <a:pt x="1" y="20464"/>
                    <a:pt x="818" y="19211"/>
                    <a:pt x="1826" y="17521"/>
                  </a:cubicBezTo>
                  <a:cubicBezTo>
                    <a:pt x="2780" y="15886"/>
                    <a:pt x="7985" y="7766"/>
                    <a:pt x="7985" y="7766"/>
                  </a:cubicBezTo>
                  <a:lnTo>
                    <a:pt x="7985" y="5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67797" y="4578039"/>
              <a:ext cx="404754" cy="7041"/>
            </a:xfrm>
            <a:custGeom>
              <a:avLst/>
              <a:gdLst/>
              <a:ahLst/>
              <a:cxnLst/>
              <a:rect l="l" t="t" r="r" b="b"/>
              <a:pathLst>
                <a:path w="11037" h="192" fill="none" extrusionOk="0">
                  <a:moveTo>
                    <a:pt x="1" y="192"/>
                  </a:moveTo>
                  <a:lnTo>
                    <a:pt x="11036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33773" y="4014442"/>
              <a:ext cx="272807" cy="76976"/>
            </a:xfrm>
            <a:custGeom>
              <a:avLst/>
              <a:gdLst/>
              <a:ahLst/>
              <a:cxnLst/>
              <a:rect l="l" t="t" r="r" b="b"/>
              <a:pathLst>
                <a:path w="7439" h="2099" fill="none" extrusionOk="0">
                  <a:moveTo>
                    <a:pt x="7439" y="982"/>
                  </a:moveTo>
                  <a:cubicBezTo>
                    <a:pt x="7439" y="1527"/>
                    <a:pt x="7003" y="1990"/>
                    <a:pt x="6431" y="1990"/>
                  </a:cubicBezTo>
                  <a:lnTo>
                    <a:pt x="981" y="2099"/>
                  </a:lnTo>
                  <a:cubicBezTo>
                    <a:pt x="436" y="2099"/>
                    <a:pt x="0" y="1663"/>
                    <a:pt x="0" y="1118"/>
                  </a:cubicBezTo>
                  <a:lnTo>
                    <a:pt x="0" y="1118"/>
                  </a:lnTo>
                  <a:cubicBezTo>
                    <a:pt x="0" y="573"/>
                    <a:pt x="436" y="110"/>
                    <a:pt x="981" y="110"/>
                  </a:cubicBezTo>
                  <a:lnTo>
                    <a:pt x="6431" y="1"/>
                  </a:lnTo>
                  <a:cubicBezTo>
                    <a:pt x="6976" y="1"/>
                    <a:pt x="7439" y="437"/>
                    <a:pt x="7439" y="9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1447449" y="4268259"/>
            <a:ext cx="217875" cy="217875"/>
            <a:chOff x="1447449" y="4268259"/>
            <a:chExt cx="217875" cy="217875"/>
          </a:xfrm>
        </p:grpSpPr>
        <p:sp>
          <p:nvSpPr>
            <p:cNvPr id="93" name="Google Shape;93;p2"/>
            <p:cNvSpPr/>
            <p:nvPr/>
          </p:nvSpPr>
          <p:spPr>
            <a:xfrm>
              <a:off x="1556370" y="4268259"/>
              <a:ext cx="37" cy="82000"/>
            </a:xfrm>
            <a:custGeom>
              <a:avLst/>
              <a:gdLst/>
              <a:ahLst/>
              <a:cxnLst/>
              <a:rect l="l" t="t" r="r" b="b"/>
              <a:pathLst>
                <a:path w="1" h="2236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56370" y="4404171"/>
              <a:ext cx="37" cy="81963"/>
            </a:xfrm>
            <a:custGeom>
              <a:avLst/>
              <a:gdLst/>
              <a:ahLst/>
              <a:cxnLst/>
              <a:rect l="l" t="t" r="r" b="b"/>
              <a:pathLst>
                <a:path w="1" h="2235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7449" y="4377179"/>
              <a:ext cx="82000" cy="2054"/>
            </a:xfrm>
            <a:custGeom>
              <a:avLst/>
              <a:gdLst/>
              <a:ahLst/>
              <a:cxnLst/>
              <a:rect l="l" t="t" r="r" b="b"/>
              <a:pathLst>
                <a:path w="2236" h="56" fill="none" extrusionOk="0">
                  <a:moveTo>
                    <a:pt x="1" y="55"/>
                  </a:moveTo>
                  <a:lnTo>
                    <a:pt x="22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583361" y="4375199"/>
              <a:ext cx="81963" cy="1027"/>
            </a:xfrm>
            <a:custGeom>
              <a:avLst/>
              <a:gdLst/>
              <a:ahLst/>
              <a:cxnLst/>
              <a:rect l="l" t="t" r="r" b="b"/>
              <a:pathLst>
                <a:path w="2235" h="28" fill="none" extrusionOk="0">
                  <a:moveTo>
                    <a:pt x="1" y="28"/>
                  </a:moveTo>
                  <a:lnTo>
                    <a:pt x="2235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79429" y="4301265"/>
              <a:ext cx="58016" cy="56989"/>
            </a:xfrm>
            <a:custGeom>
              <a:avLst/>
              <a:gdLst/>
              <a:ahLst/>
              <a:cxnLst/>
              <a:rect l="l" t="t" r="r" b="b"/>
              <a:pathLst>
                <a:path w="1582" h="1554" fill="none" extrusionOk="0">
                  <a:moveTo>
                    <a:pt x="1" y="0"/>
                  </a:moveTo>
                  <a:lnTo>
                    <a:pt x="1581" y="1553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575366" y="4395186"/>
              <a:ext cx="57979" cy="56989"/>
            </a:xfrm>
            <a:custGeom>
              <a:avLst/>
              <a:gdLst/>
              <a:ahLst/>
              <a:cxnLst/>
              <a:rect l="l" t="t" r="r" b="b"/>
              <a:pathLst>
                <a:path w="1581" h="1554" fill="none" extrusionOk="0">
                  <a:moveTo>
                    <a:pt x="1" y="0"/>
                  </a:moveTo>
                  <a:lnTo>
                    <a:pt x="1581" y="155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79429" y="4396176"/>
              <a:ext cx="58016" cy="59006"/>
            </a:xfrm>
            <a:custGeom>
              <a:avLst/>
              <a:gdLst/>
              <a:ahLst/>
              <a:cxnLst/>
              <a:rect l="l" t="t" r="r" b="b"/>
              <a:pathLst>
                <a:path w="1582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575366" y="4299248"/>
              <a:ext cx="57979" cy="59006"/>
            </a:xfrm>
            <a:custGeom>
              <a:avLst/>
              <a:gdLst/>
              <a:ahLst/>
              <a:cxnLst/>
              <a:rect l="l" t="t" r="r" b="b"/>
              <a:pathLst>
                <a:path w="1581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753967" y="3418119"/>
            <a:ext cx="210867" cy="780480"/>
            <a:chOff x="2419167" y="1286206"/>
            <a:chExt cx="210867" cy="780480"/>
          </a:xfrm>
        </p:grpSpPr>
        <p:sp>
          <p:nvSpPr>
            <p:cNvPr id="102" name="Google Shape;102;p2"/>
            <p:cNvSpPr/>
            <p:nvPr/>
          </p:nvSpPr>
          <p:spPr>
            <a:xfrm>
              <a:off x="2419167" y="1286206"/>
              <a:ext cx="210867" cy="41000"/>
            </a:xfrm>
            <a:custGeom>
              <a:avLst/>
              <a:gdLst/>
              <a:ahLst/>
              <a:cxnLst/>
              <a:rect l="l" t="t" r="r" b="b"/>
              <a:pathLst>
                <a:path w="5750" h="1118" fill="none" extrusionOk="0">
                  <a:moveTo>
                    <a:pt x="1" y="600"/>
                  </a:moveTo>
                  <a:cubicBezTo>
                    <a:pt x="1" y="328"/>
                    <a:pt x="219" y="110"/>
                    <a:pt x="518" y="110"/>
                  </a:cubicBezTo>
                  <a:lnTo>
                    <a:pt x="5259" y="28"/>
                  </a:lnTo>
                  <a:cubicBezTo>
                    <a:pt x="5532" y="1"/>
                    <a:pt x="5750" y="219"/>
                    <a:pt x="5750" y="518"/>
                  </a:cubicBezTo>
                  <a:lnTo>
                    <a:pt x="5750" y="518"/>
                  </a:lnTo>
                  <a:cubicBezTo>
                    <a:pt x="5750" y="791"/>
                    <a:pt x="5532" y="1009"/>
                    <a:pt x="5259" y="1036"/>
                  </a:cubicBezTo>
                  <a:lnTo>
                    <a:pt x="518" y="1118"/>
                  </a:lnTo>
                  <a:cubicBezTo>
                    <a:pt x="246" y="1118"/>
                    <a:pt x="1" y="900"/>
                    <a:pt x="28" y="6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576056" y="1324200"/>
              <a:ext cx="37" cy="59960"/>
            </a:xfrm>
            <a:custGeom>
              <a:avLst/>
              <a:gdLst/>
              <a:ahLst/>
              <a:cxnLst/>
              <a:rect l="l" t="t" r="r" b="b"/>
              <a:pathLst>
                <a:path w="1" h="1635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472123" y="1326180"/>
              <a:ext cx="37" cy="59996"/>
            </a:xfrm>
            <a:custGeom>
              <a:avLst/>
              <a:gdLst/>
              <a:ahLst/>
              <a:cxnLst/>
              <a:rect l="l" t="t" r="r" b="b"/>
              <a:pathLst>
                <a:path w="1" h="1636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34166" y="1384124"/>
              <a:ext cx="179879" cy="468711"/>
            </a:xfrm>
            <a:custGeom>
              <a:avLst/>
              <a:gdLst/>
              <a:ahLst/>
              <a:cxnLst/>
              <a:rect l="l" t="t" r="r" b="b"/>
              <a:pathLst>
                <a:path w="4905" h="12781" fill="none" extrusionOk="0">
                  <a:moveTo>
                    <a:pt x="0" y="83"/>
                  </a:moveTo>
                  <a:lnTo>
                    <a:pt x="4905" y="1"/>
                  </a:lnTo>
                  <a:lnTo>
                    <a:pt x="4905" y="12698"/>
                  </a:lnTo>
                  <a:lnTo>
                    <a:pt x="0" y="1278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476121" y="1850794"/>
              <a:ext cx="96962" cy="47014"/>
            </a:xfrm>
            <a:custGeom>
              <a:avLst/>
              <a:gdLst/>
              <a:ahLst/>
              <a:cxnLst/>
              <a:rect l="l" t="t" r="r" b="b"/>
              <a:pathLst>
                <a:path w="2644" h="1282" fill="none" extrusionOk="0">
                  <a:moveTo>
                    <a:pt x="2644" y="1"/>
                  </a:moveTo>
                  <a:lnTo>
                    <a:pt x="2644" y="1227"/>
                  </a:lnTo>
                  <a:lnTo>
                    <a:pt x="1" y="1281"/>
                  </a:lnTo>
                  <a:lnTo>
                    <a:pt x="1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439154" y="1793840"/>
              <a:ext cx="169904" cy="3044"/>
            </a:xfrm>
            <a:custGeom>
              <a:avLst/>
              <a:gdLst/>
              <a:ahLst/>
              <a:cxnLst/>
              <a:rect l="l" t="t" r="r" b="b"/>
              <a:pathLst>
                <a:path w="4633" h="83" fill="none" extrusionOk="0">
                  <a:moveTo>
                    <a:pt x="4633" y="1"/>
                  </a:moveTo>
                  <a:lnTo>
                    <a:pt x="1" y="8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27097" y="1896783"/>
              <a:ext cx="37" cy="169904"/>
            </a:xfrm>
            <a:custGeom>
              <a:avLst/>
              <a:gdLst/>
              <a:ahLst/>
              <a:cxnLst/>
              <a:rect l="l" t="t" r="r" b="b"/>
              <a:pathLst>
                <a:path w="1" h="4633" fill="none" extrusionOk="0">
                  <a:moveTo>
                    <a:pt x="0" y="0"/>
                  </a:moveTo>
                  <a:lnTo>
                    <a:pt x="0" y="463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38164" y="175287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38164" y="1706888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8164" y="165994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8164" y="1613957"/>
              <a:ext cx="50975" cy="1064"/>
            </a:xfrm>
            <a:custGeom>
              <a:avLst/>
              <a:gdLst/>
              <a:ahLst/>
              <a:cxnLst/>
              <a:rect l="l" t="t" r="r" b="b"/>
              <a:pathLst>
                <a:path w="1390" h="29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438164" y="1568005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438164" y="1522053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38164" y="1476065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38164" y="1430113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 rot="3599956">
            <a:off x="7746309" y="3662008"/>
            <a:ext cx="834408" cy="873392"/>
            <a:chOff x="3153626" y="-2653955"/>
            <a:chExt cx="834426" cy="873411"/>
          </a:xfrm>
        </p:grpSpPr>
        <p:sp>
          <p:nvSpPr>
            <p:cNvPr id="118" name="Google Shape;118;p2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"/>
          <p:cNvSpPr/>
          <p:nvPr/>
        </p:nvSpPr>
        <p:spPr>
          <a:xfrm>
            <a:off x="7426223" y="4331197"/>
            <a:ext cx="90948" cy="91975"/>
          </a:xfrm>
          <a:custGeom>
            <a:avLst/>
            <a:gdLst/>
            <a:ahLst/>
            <a:cxnLst/>
            <a:rect l="l" t="t" r="r" b="b"/>
            <a:pathLst>
              <a:path w="2480" h="2508" fill="none" extrusionOk="0">
                <a:moveTo>
                  <a:pt x="2480" y="1227"/>
                </a:moveTo>
                <a:cubicBezTo>
                  <a:pt x="2480" y="1908"/>
                  <a:pt x="1935" y="2480"/>
                  <a:pt x="1254" y="2480"/>
                </a:cubicBezTo>
                <a:cubicBezTo>
                  <a:pt x="573" y="2508"/>
                  <a:pt x="0" y="1963"/>
                  <a:pt x="0" y="1281"/>
                </a:cubicBezTo>
                <a:cubicBezTo>
                  <a:pt x="0" y="600"/>
                  <a:pt x="545" y="28"/>
                  <a:pt x="1254" y="28"/>
                </a:cubicBezTo>
                <a:cubicBezTo>
                  <a:pt x="1935" y="1"/>
                  <a:pt x="2480" y="546"/>
                  <a:pt x="2480" y="1227"/>
                </a:cubicBezTo>
                <a:close/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8607855" y="2722388"/>
            <a:ext cx="193891" cy="194881"/>
            <a:chOff x="3407917" y="-1400250"/>
            <a:chExt cx="193891" cy="194881"/>
          </a:xfrm>
        </p:grpSpPr>
        <p:sp>
          <p:nvSpPr>
            <p:cNvPr id="127" name="Google Shape;127;p2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197879" y="4195601"/>
            <a:ext cx="670520" cy="673527"/>
            <a:chOff x="1889565" y="-3382437"/>
            <a:chExt cx="670520" cy="673527"/>
          </a:xfrm>
        </p:grpSpPr>
        <p:sp>
          <p:nvSpPr>
            <p:cNvPr id="136" name="Google Shape;136;p2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586876" y="3519044"/>
            <a:ext cx="235841" cy="578619"/>
            <a:chOff x="6219428" y="3871144"/>
            <a:chExt cx="235841" cy="578619"/>
          </a:xfrm>
        </p:grpSpPr>
        <p:sp>
          <p:nvSpPr>
            <p:cNvPr id="142" name="Google Shape;142;p2"/>
            <p:cNvSpPr/>
            <p:nvPr/>
          </p:nvSpPr>
          <p:spPr>
            <a:xfrm>
              <a:off x="6219428" y="3871144"/>
              <a:ext cx="235841" cy="578619"/>
            </a:xfrm>
            <a:custGeom>
              <a:avLst/>
              <a:gdLst/>
              <a:ahLst/>
              <a:cxnLst/>
              <a:rect l="l" t="t" r="r" b="b"/>
              <a:pathLst>
                <a:path w="6431" h="15778" fill="none" extrusionOk="0">
                  <a:moveTo>
                    <a:pt x="6403" y="12480"/>
                  </a:moveTo>
                  <a:cubicBezTo>
                    <a:pt x="6403" y="14251"/>
                    <a:pt x="4987" y="15696"/>
                    <a:pt x="3215" y="15750"/>
                  </a:cubicBezTo>
                  <a:lnTo>
                    <a:pt x="3215" y="15750"/>
                  </a:lnTo>
                  <a:cubicBezTo>
                    <a:pt x="1444" y="15777"/>
                    <a:pt x="0" y="14333"/>
                    <a:pt x="27" y="12589"/>
                  </a:cubicBezTo>
                  <a:lnTo>
                    <a:pt x="27" y="3298"/>
                  </a:lnTo>
                  <a:cubicBezTo>
                    <a:pt x="27" y="1499"/>
                    <a:pt x="1444" y="55"/>
                    <a:pt x="3215" y="28"/>
                  </a:cubicBezTo>
                  <a:lnTo>
                    <a:pt x="3215" y="28"/>
                  </a:lnTo>
                  <a:cubicBezTo>
                    <a:pt x="4987" y="1"/>
                    <a:pt x="6431" y="1418"/>
                    <a:pt x="6431" y="31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223426" y="4138971"/>
              <a:ext cx="226856" cy="3007"/>
            </a:xfrm>
            <a:custGeom>
              <a:avLst/>
              <a:gdLst/>
              <a:ahLst/>
              <a:cxnLst/>
              <a:rect l="l" t="t" r="r" b="b"/>
              <a:pathLst>
                <a:path w="6186" h="82" fill="none" extrusionOk="0">
                  <a:moveTo>
                    <a:pt x="0" y="82"/>
                  </a:moveTo>
                  <a:lnTo>
                    <a:pt x="618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266370" y="4334807"/>
              <a:ext cx="70998" cy="70008"/>
            </a:xfrm>
            <a:custGeom>
              <a:avLst/>
              <a:gdLst/>
              <a:ahLst/>
              <a:cxnLst/>
              <a:rect l="l" t="t" r="r" b="b"/>
              <a:pathLst>
                <a:path w="1936" h="1909" fill="none" extrusionOk="0">
                  <a:moveTo>
                    <a:pt x="1935" y="1881"/>
                  </a:moveTo>
                  <a:cubicBezTo>
                    <a:pt x="873" y="1908"/>
                    <a:pt x="1" y="1063"/>
                    <a:pt x="28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8316336" y="3248810"/>
            <a:ext cx="228873" cy="290850"/>
            <a:chOff x="2079424" y="521748"/>
            <a:chExt cx="228873" cy="290850"/>
          </a:xfrm>
        </p:grpSpPr>
        <p:sp>
          <p:nvSpPr>
            <p:cNvPr id="146" name="Google Shape;146;p2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273284" y="4166690"/>
            <a:ext cx="509674" cy="559624"/>
            <a:chOff x="1693693" y="-2602979"/>
            <a:chExt cx="509674" cy="559624"/>
          </a:xfrm>
        </p:grpSpPr>
        <p:sp>
          <p:nvSpPr>
            <p:cNvPr id="150" name="Google Shape;150;p2"/>
            <p:cNvSpPr/>
            <p:nvPr/>
          </p:nvSpPr>
          <p:spPr>
            <a:xfrm>
              <a:off x="1693693" y="-2602979"/>
              <a:ext cx="509674" cy="76976"/>
            </a:xfrm>
            <a:custGeom>
              <a:avLst/>
              <a:gdLst/>
              <a:ahLst/>
              <a:cxnLst/>
              <a:rect l="l" t="t" r="r" b="b"/>
              <a:pathLst>
                <a:path w="13898" h="2099" fill="none" extrusionOk="0">
                  <a:moveTo>
                    <a:pt x="13897" y="927"/>
                  </a:moveTo>
                  <a:cubicBezTo>
                    <a:pt x="13897" y="1444"/>
                    <a:pt x="13488" y="1853"/>
                    <a:pt x="12971" y="1880"/>
                  </a:cubicBezTo>
                  <a:lnTo>
                    <a:pt x="927" y="2098"/>
                  </a:lnTo>
                  <a:cubicBezTo>
                    <a:pt x="409" y="2098"/>
                    <a:pt x="1" y="1690"/>
                    <a:pt x="1" y="1172"/>
                  </a:cubicBezTo>
                  <a:lnTo>
                    <a:pt x="1" y="1172"/>
                  </a:lnTo>
                  <a:cubicBezTo>
                    <a:pt x="1" y="654"/>
                    <a:pt x="409" y="218"/>
                    <a:pt x="927" y="218"/>
                  </a:cubicBezTo>
                  <a:lnTo>
                    <a:pt x="12971" y="0"/>
                  </a:lnTo>
                  <a:cubicBezTo>
                    <a:pt x="13461" y="0"/>
                    <a:pt x="13897" y="409"/>
                    <a:pt x="13897" y="9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736674" y="-2526038"/>
              <a:ext cx="422724" cy="482683"/>
            </a:xfrm>
            <a:custGeom>
              <a:avLst/>
              <a:gdLst/>
              <a:ahLst/>
              <a:cxnLst/>
              <a:rect l="l" t="t" r="r" b="b"/>
              <a:pathLst>
                <a:path w="11527" h="13162" fill="none" extrusionOk="0">
                  <a:moveTo>
                    <a:pt x="11526" y="0"/>
                  </a:moveTo>
                  <a:lnTo>
                    <a:pt x="11526" y="10927"/>
                  </a:lnTo>
                  <a:cubicBezTo>
                    <a:pt x="11526" y="12071"/>
                    <a:pt x="10600" y="12970"/>
                    <a:pt x="9482" y="12998"/>
                  </a:cubicBezTo>
                  <a:lnTo>
                    <a:pt x="2071" y="13134"/>
                  </a:lnTo>
                  <a:cubicBezTo>
                    <a:pt x="927" y="13161"/>
                    <a:pt x="0" y="12262"/>
                    <a:pt x="27" y="11118"/>
                  </a:cubicBezTo>
                  <a:lnTo>
                    <a:pt x="27" y="19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055439" y="-2483057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55439" y="-2428120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055439" y="-2373146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055439" y="-2318209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055439" y="-226323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055439" y="-2208262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055439" y="-215332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1644605" y="3450392"/>
            <a:ext cx="358773" cy="357783"/>
            <a:chOff x="2601030" y="2721166"/>
            <a:chExt cx="358773" cy="357783"/>
          </a:xfrm>
        </p:grpSpPr>
        <p:sp>
          <p:nvSpPr>
            <p:cNvPr id="160" name="Google Shape;160;p2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6276280" y="3956242"/>
            <a:ext cx="358773" cy="357783"/>
            <a:chOff x="2601030" y="2721166"/>
            <a:chExt cx="358773" cy="357783"/>
          </a:xfrm>
        </p:grpSpPr>
        <p:sp>
          <p:nvSpPr>
            <p:cNvPr id="169" name="Google Shape;169;p2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"/>
          <p:cNvGrpSpPr/>
          <p:nvPr/>
        </p:nvGrpSpPr>
        <p:grpSpPr>
          <a:xfrm rot="-5400000">
            <a:off x="7295535" y="4347540"/>
            <a:ext cx="557642" cy="557642"/>
            <a:chOff x="3560335" y="-646412"/>
            <a:chExt cx="557642" cy="557642"/>
          </a:xfrm>
        </p:grpSpPr>
        <p:sp>
          <p:nvSpPr>
            <p:cNvPr id="178" name="Google Shape;178;p2"/>
            <p:cNvSpPr/>
            <p:nvPr/>
          </p:nvSpPr>
          <p:spPr>
            <a:xfrm>
              <a:off x="3560335" y="-646412"/>
              <a:ext cx="557642" cy="557642"/>
            </a:xfrm>
            <a:custGeom>
              <a:avLst/>
              <a:gdLst/>
              <a:ahLst/>
              <a:cxnLst/>
              <a:rect l="l" t="t" r="r" b="b"/>
              <a:pathLst>
                <a:path w="15206" h="15206" fill="none" extrusionOk="0">
                  <a:moveTo>
                    <a:pt x="15205" y="14933"/>
                  </a:moveTo>
                  <a:lnTo>
                    <a:pt x="1" y="1520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652275" y="-433560"/>
              <a:ext cx="268846" cy="268846"/>
            </a:xfrm>
            <a:custGeom>
              <a:avLst/>
              <a:gdLst/>
              <a:ahLst/>
              <a:cxnLst/>
              <a:rect l="l" t="t" r="r" b="b"/>
              <a:pathLst>
                <a:path w="7331" h="7331" fill="none" extrusionOk="0">
                  <a:moveTo>
                    <a:pt x="7330" y="7194"/>
                  </a:moveTo>
                  <a:lnTo>
                    <a:pt x="1" y="7330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563342" y="-524473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563342" y="-46253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563342" y="-400590"/>
              <a:ext cx="44007" cy="1064"/>
            </a:xfrm>
            <a:custGeom>
              <a:avLst/>
              <a:gdLst/>
              <a:ahLst/>
              <a:cxnLst/>
              <a:rect l="l" t="t" r="r" b="b"/>
              <a:pathLst>
                <a:path w="1200" h="29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63342" y="-33861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563342" y="-27667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563342" y="-21469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563342" y="-15275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"/>
          <p:cNvSpPr/>
          <p:nvPr/>
        </p:nvSpPr>
        <p:spPr>
          <a:xfrm>
            <a:off x="6859873" y="4765322"/>
            <a:ext cx="90948" cy="91975"/>
          </a:xfrm>
          <a:custGeom>
            <a:avLst/>
            <a:gdLst/>
            <a:ahLst/>
            <a:cxnLst/>
            <a:rect l="l" t="t" r="r" b="b"/>
            <a:pathLst>
              <a:path w="2480" h="2508" fill="none" extrusionOk="0">
                <a:moveTo>
                  <a:pt x="2480" y="1227"/>
                </a:moveTo>
                <a:cubicBezTo>
                  <a:pt x="2480" y="1908"/>
                  <a:pt x="1935" y="2480"/>
                  <a:pt x="1254" y="2480"/>
                </a:cubicBezTo>
                <a:cubicBezTo>
                  <a:pt x="573" y="2508"/>
                  <a:pt x="0" y="1963"/>
                  <a:pt x="0" y="1281"/>
                </a:cubicBezTo>
                <a:cubicBezTo>
                  <a:pt x="0" y="600"/>
                  <a:pt x="545" y="28"/>
                  <a:pt x="1254" y="28"/>
                </a:cubicBezTo>
                <a:cubicBezTo>
                  <a:pt x="1935" y="1"/>
                  <a:pt x="2480" y="546"/>
                  <a:pt x="2480" y="1227"/>
                </a:cubicBez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482635" y="3583297"/>
            <a:ext cx="90948" cy="91975"/>
          </a:xfrm>
          <a:custGeom>
            <a:avLst/>
            <a:gdLst/>
            <a:ahLst/>
            <a:cxnLst/>
            <a:rect l="l" t="t" r="r" b="b"/>
            <a:pathLst>
              <a:path w="2480" h="2508" fill="none" extrusionOk="0">
                <a:moveTo>
                  <a:pt x="2480" y="1227"/>
                </a:moveTo>
                <a:cubicBezTo>
                  <a:pt x="2480" y="1908"/>
                  <a:pt x="1935" y="2480"/>
                  <a:pt x="1254" y="2480"/>
                </a:cubicBezTo>
                <a:cubicBezTo>
                  <a:pt x="573" y="2508"/>
                  <a:pt x="0" y="1963"/>
                  <a:pt x="0" y="1281"/>
                </a:cubicBezTo>
                <a:cubicBezTo>
                  <a:pt x="0" y="600"/>
                  <a:pt x="545" y="28"/>
                  <a:pt x="1254" y="28"/>
                </a:cubicBezTo>
                <a:cubicBezTo>
                  <a:pt x="1935" y="1"/>
                  <a:pt x="2480" y="546"/>
                  <a:pt x="2480" y="1227"/>
                </a:cubicBez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2"/>
          <p:cNvGrpSpPr/>
          <p:nvPr/>
        </p:nvGrpSpPr>
        <p:grpSpPr>
          <a:xfrm>
            <a:off x="1665323" y="4746837"/>
            <a:ext cx="128941" cy="128941"/>
            <a:chOff x="794923" y="2795124"/>
            <a:chExt cx="128941" cy="128941"/>
          </a:xfrm>
        </p:grpSpPr>
        <p:sp>
          <p:nvSpPr>
            <p:cNvPr id="190" name="Google Shape;190;p2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8683660" y="2030862"/>
            <a:ext cx="128941" cy="128941"/>
            <a:chOff x="794923" y="2795124"/>
            <a:chExt cx="128941" cy="128941"/>
          </a:xfrm>
        </p:grpSpPr>
        <p:sp>
          <p:nvSpPr>
            <p:cNvPr id="193" name="Google Shape;193;p2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"/>
          <p:cNvGrpSpPr/>
          <p:nvPr/>
        </p:nvGrpSpPr>
        <p:grpSpPr>
          <a:xfrm>
            <a:off x="8023185" y="3618712"/>
            <a:ext cx="128941" cy="128941"/>
            <a:chOff x="794923" y="2795124"/>
            <a:chExt cx="128941" cy="128941"/>
          </a:xfrm>
        </p:grpSpPr>
        <p:sp>
          <p:nvSpPr>
            <p:cNvPr id="196" name="Google Shape;196;p2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273285" y="555287"/>
            <a:ext cx="128941" cy="128941"/>
            <a:chOff x="794923" y="2795124"/>
            <a:chExt cx="128941" cy="128941"/>
          </a:xfrm>
        </p:grpSpPr>
        <p:sp>
          <p:nvSpPr>
            <p:cNvPr id="199" name="Google Shape;199;p2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2">
  <p:cSld name="CUSTOM_1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4"/>
          <p:cNvGrpSpPr/>
          <p:nvPr/>
        </p:nvGrpSpPr>
        <p:grpSpPr>
          <a:xfrm flipH="1">
            <a:off x="8455129" y="4384172"/>
            <a:ext cx="414009" cy="454583"/>
            <a:chOff x="1693693" y="-2602979"/>
            <a:chExt cx="509674" cy="559624"/>
          </a:xfrm>
        </p:grpSpPr>
        <p:sp>
          <p:nvSpPr>
            <p:cNvPr id="226" name="Google Shape;226;p4"/>
            <p:cNvSpPr/>
            <p:nvPr/>
          </p:nvSpPr>
          <p:spPr>
            <a:xfrm>
              <a:off x="1693693" y="-2602979"/>
              <a:ext cx="509674" cy="76976"/>
            </a:xfrm>
            <a:custGeom>
              <a:avLst/>
              <a:gdLst/>
              <a:ahLst/>
              <a:cxnLst/>
              <a:rect l="l" t="t" r="r" b="b"/>
              <a:pathLst>
                <a:path w="13898" h="2099" fill="none" extrusionOk="0">
                  <a:moveTo>
                    <a:pt x="13897" y="927"/>
                  </a:moveTo>
                  <a:cubicBezTo>
                    <a:pt x="13897" y="1444"/>
                    <a:pt x="13488" y="1853"/>
                    <a:pt x="12971" y="1880"/>
                  </a:cubicBezTo>
                  <a:lnTo>
                    <a:pt x="927" y="2098"/>
                  </a:lnTo>
                  <a:cubicBezTo>
                    <a:pt x="409" y="2098"/>
                    <a:pt x="1" y="1690"/>
                    <a:pt x="1" y="1172"/>
                  </a:cubicBezTo>
                  <a:lnTo>
                    <a:pt x="1" y="1172"/>
                  </a:lnTo>
                  <a:cubicBezTo>
                    <a:pt x="1" y="654"/>
                    <a:pt x="409" y="218"/>
                    <a:pt x="927" y="218"/>
                  </a:cubicBezTo>
                  <a:lnTo>
                    <a:pt x="12971" y="0"/>
                  </a:lnTo>
                  <a:cubicBezTo>
                    <a:pt x="13461" y="0"/>
                    <a:pt x="13897" y="409"/>
                    <a:pt x="13897" y="9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736674" y="-2526038"/>
              <a:ext cx="422724" cy="482683"/>
            </a:xfrm>
            <a:custGeom>
              <a:avLst/>
              <a:gdLst/>
              <a:ahLst/>
              <a:cxnLst/>
              <a:rect l="l" t="t" r="r" b="b"/>
              <a:pathLst>
                <a:path w="11527" h="13162" fill="none" extrusionOk="0">
                  <a:moveTo>
                    <a:pt x="11526" y="0"/>
                  </a:moveTo>
                  <a:lnTo>
                    <a:pt x="11526" y="10927"/>
                  </a:lnTo>
                  <a:cubicBezTo>
                    <a:pt x="11526" y="12071"/>
                    <a:pt x="10600" y="12970"/>
                    <a:pt x="9482" y="12998"/>
                  </a:cubicBezTo>
                  <a:lnTo>
                    <a:pt x="2071" y="13134"/>
                  </a:lnTo>
                  <a:cubicBezTo>
                    <a:pt x="927" y="13161"/>
                    <a:pt x="0" y="12262"/>
                    <a:pt x="27" y="11118"/>
                  </a:cubicBezTo>
                  <a:lnTo>
                    <a:pt x="27" y="19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055439" y="-2483057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055439" y="-2428120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055439" y="-2373146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055439" y="-2318209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055439" y="-226323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055439" y="-2208262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055439" y="-215332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4"/>
          <p:cNvGrpSpPr/>
          <p:nvPr/>
        </p:nvGrpSpPr>
        <p:grpSpPr>
          <a:xfrm flipH="1">
            <a:off x="8276602" y="4446789"/>
            <a:ext cx="104738" cy="104738"/>
            <a:chOff x="794923" y="2795124"/>
            <a:chExt cx="128941" cy="128941"/>
          </a:xfrm>
        </p:grpSpPr>
        <p:sp>
          <p:nvSpPr>
            <p:cNvPr id="236" name="Google Shape;236;p4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8314579" y="3559006"/>
            <a:ext cx="544663" cy="547106"/>
            <a:chOff x="1889565" y="-3382437"/>
            <a:chExt cx="670520" cy="673527"/>
          </a:xfrm>
        </p:grpSpPr>
        <p:sp>
          <p:nvSpPr>
            <p:cNvPr id="239" name="Google Shape;239;p4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4"/>
          <p:cNvGrpSpPr/>
          <p:nvPr/>
        </p:nvGrpSpPr>
        <p:grpSpPr>
          <a:xfrm>
            <a:off x="8619577" y="3304543"/>
            <a:ext cx="157497" cy="158302"/>
            <a:chOff x="3407917" y="-1400250"/>
            <a:chExt cx="193891" cy="194881"/>
          </a:xfrm>
        </p:grpSpPr>
        <p:sp>
          <p:nvSpPr>
            <p:cNvPr id="245" name="Google Shape;245;p4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4"/>
          <p:cNvGrpSpPr/>
          <p:nvPr/>
        </p:nvGrpSpPr>
        <p:grpSpPr>
          <a:xfrm rot="1420089">
            <a:off x="7749849" y="4096443"/>
            <a:ext cx="677828" cy="709496"/>
            <a:chOff x="3153626" y="-2653955"/>
            <a:chExt cx="834426" cy="873411"/>
          </a:xfrm>
        </p:grpSpPr>
        <p:sp>
          <p:nvSpPr>
            <p:cNvPr id="254" name="Google Shape;254;p4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393991" y="4662312"/>
            <a:ext cx="185914" cy="236257"/>
            <a:chOff x="2079424" y="521748"/>
            <a:chExt cx="228873" cy="290850"/>
          </a:xfrm>
        </p:grpSpPr>
        <p:sp>
          <p:nvSpPr>
            <p:cNvPr id="262" name="Google Shape;262;p4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4"/>
          <p:cNvGrpSpPr/>
          <p:nvPr/>
        </p:nvGrpSpPr>
        <p:grpSpPr>
          <a:xfrm>
            <a:off x="8276589" y="385746"/>
            <a:ext cx="308365" cy="307514"/>
            <a:chOff x="2601030" y="2721166"/>
            <a:chExt cx="358773" cy="357783"/>
          </a:xfrm>
        </p:grpSpPr>
        <p:sp>
          <p:nvSpPr>
            <p:cNvPr id="266" name="Google Shape;266;p4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4"/>
          <p:cNvSpPr txBox="1">
            <a:spLocks noGrp="1"/>
          </p:cNvSpPr>
          <p:nvPr>
            <p:ph type="body" idx="1"/>
          </p:nvPr>
        </p:nvSpPr>
        <p:spPr>
          <a:xfrm>
            <a:off x="1025400" y="1697250"/>
            <a:ext cx="6673500" cy="22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■"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■"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"/>
              <a:buChar char="■"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75" name="Google Shape;275;p4"/>
          <p:cNvGrpSpPr/>
          <p:nvPr/>
        </p:nvGrpSpPr>
        <p:grpSpPr>
          <a:xfrm>
            <a:off x="381602" y="3967969"/>
            <a:ext cx="576312" cy="578897"/>
            <a:chOff x="1889565" y="-3382437"/>
            <a:chExt cx="670520" cy="673527"/>
          </a:xfrm>
        </p:grpSpPr>
        <p:sp>
          <p:nvSpPr>
            <p:cNvPr id="276" name="Google Shape;276;p4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>
            <a:off x="328711" y="3640601"/>
            <a:ext cx="196716" cy="249985"/>
            <a:chOff x="2079424" y="521748"/>
            <a:chExt cx="228873" cy="290850"/>
          </a:xfrm>
        </p:grpSpPr>
        <p:sp>
          <p:nvSpPr>
            <p:cNvPr id="282" name="Google Shape;282;p4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4"/>
          <p:cNvGrpSpPr/>
          <p:nvPr/>
        </p:nvGrpSpPr>
        <p:grpSpPr>
          <a:xfrm rot="-5400000">
            <a:off x="718775" y="4327841"/>
            <a:ext cx="479293" cy="479293"/>
            <a:chOff x="3560335" y="-646412"/>
            <a:chExt cx="557642" cy="557642"/>
          </a:xfrm>
        </p:grpSpPr>
        <p:sp>
          <p:nvSpPr>
            <p:cNvPr id="286" name="Google Shape;286;p4"/>
            <p:cNvSpPr/>
            <p:nvPr/>
          </p:nvSpPr>
          <p:spPr>
            <a:xfrm>
              <a:off x="3560335" y="-646412"/>
              <a:ext cx="557642" cy="557642"/>
            </a:xfrm>
            <a:custGeom>
              <a:avLst/>
              <a:gdLst/>
              <a:ahLst/>
              <a:cxnLst/>
              <a:rect l="l" t="t" r="r" b="b"/>
              <a:pathLst>
                <a:path w="15206" h="15206" fill="none" extrusionOk="0">
                  <a:moveTo>
                    <a:pt x="15205" y="14933"/>
                  </a:moveTo>
                  <a:lnTo>
                    <a:pt x="1" y="1520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652275" y="-433560"/>
              <a:ext cx="268846" cy="268846"/>
            </a:xfrm>
            <a:custGeom>
              <a:avLst/>
              <a:gdLst/>
              <a:ahLst/>
              <a:cxnLst/>
              <a:rect l="l" t="t" r="r" b="b"/>
              <a:pathLst>
                <a:path w="7331" h="7331" fill="none" extrusionOk="0">
                  <a:moveTo>
                    <a:pt x="7330" y="7194"/>
                  </a:moveTo>
                  <a:lnTo>
                    <a:pt x="1" y="7330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563342" y="-524473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563342" y="-46253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563342" y="-400590"/>
              <a:ext cx="44007" cy="1064"/>
            </a:xfrm>
            <a:custGeom>
              <a:avLst/>
              <a:gdLst/>
              <a:ahLst/>
              <a:cxnLst/>
              <a:rect l="l" t="t" r="r" b="b"/>
              <a:pathLst>
                <a:path w="1200" h="29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63342" y="-33861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563342" y="-27667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563342" y="-21469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563342" y="-15275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4"/>
          <p:cNvSpPr/>
          <p:nvPr/>
        </p:nvSpPr>
        <p:spPr>
          <a:xfrm>
            <a:off x="224620" y="3495741"/>
            <a:ext cx="78176" cy="79058"/>
          </a:xfrm>
          <a:custGeom>
            <a:avLst/>
            <a:gdLst/>
            <a:ahLst/>
            <a:cxnLst/>
            <a:rect l="l" t="t" r="r" b="b"/>
            <a:pathLst>
              <a:path w="2480" h="2508" fill="none" extrusionOk="0">
                <a:moveTo>
                  <a:pt x="2480" y="1227"/>
                </a:moveTo>
                <a:cubicBezTo>
                  <a:pt x="2480" y="1908"/>
                  <a:pt x="1935" y="2480"/>
                  <a:pt x="1254" y="2480"/>
                </a:cubicBezTo>
                <a:cubicBezTo>
                  <a:pt x="573" y="2508"/>
                  <a:pt x="0" y="1963"/>
                  <a:pt x="0" y="1281"/>
                </a:cubicBezTo>
                <a:cubicBezTo>
                  <a:pt x="0" y="600"/>
                  <a:pt x="545" y="28"/>
                  <a:pt x="1254" y="28"/>
                </a:cubicBezTo>
                <a:cubicBezTo>
                  <a:pt x="1935" y="1"/>
                  <a:pt x="2480" y="546"/>
                  <a:pt x="2480" y="1227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4"/>
          <p:cNvGrpSpPr/>
          <p:nvPr/>
        </p:nvGrpSpPr>
        <p:grpSpPr>
          <a:xfrm>
            <a:off x="1265956" y="4699501"/>
            <a:ext cx="110824" cy="110824"/>
            <a:chOff x="794923" y="2795124"/>
            <a:chExt cx="128941" cy="128941"/>
          </a:xfrm>
        </p:grpSpPr>
        <p:sp>
          <p:nvSpPr>
            <p:cNvPr id="297" name="Google Shape;297;p4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4"/>
          <p:cNvGrpSpPr/>
          <p:nvPr/>
        </p:nvGrpSpPr>
        <p:grpSpPr>
          <a:xfrm>
            <a:off x="328869" y="4548063"/>
            <a:ext cx="110824" cy="110824"/>
            <a:chOff x="794923" y="2795124"/>
            <a:chExt cx="128941" cy="128941"/>
          </a:xfrm>
        </p:grpSpPr>
        <p:sp>
          <p:nvSpPr>
            <p:cNvPr id="300" name="Google Shape;300;p4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559039" y="385746"/>
            <a:ext cx="308365" cy="307514"/>
            <a:chOff x="2601030" y="2721166"/>
            <a:chExt cx="358773" cy="357783"/>
          </a:xfrm>
        </p:grpSpPr>
        <p:sp>
          <p:nvSpPr>
            <p:cNvPr id="303" name="Google Shape;303;p4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4"/>
          <p:cNvSpPr txBox="1">
            <a:spLocks noGrp="1"/>
          </p:cNvSpPr>
          <p:nvPr>
            <p:ph type="title"/>
          </p:nvPr>
        </p:nvSpPr>
        <p:spPr>
          <a:xfrm>
            <a:off x="993600" y="539500"/>
            <a:ext cx="71568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"/>
          <p:cNvSpPr txBox="1">
            <a:spLocks noGrp="1"/>
          </p:cNvSpPr>
          <p:nvPr>
            <p:ph type="title"/>
          </p:nvPr>
        </p:nvSpPr>
        <p:spPr>
          <a:xfrm>
            <a:off x="1981350" y="539500"/>
            <a:ext cx="5181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1"/>
          </p:nvPr>
        </p:nvSpPr>
        <p:spPr>
          <a:xfrm>
            <a:off x="2583850" y="1668452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8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2"/>
          </p:nvPr>
        </p:nvSpPr>
        <p:spPr>
          <a:xfrm>
            <a:off x="2583850" y="3187398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8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title" idx="3" hasCustomPrompt="1"/>
          </p:nvPr>
        </p:nvSpPr>
        <p:spPr>
          <a:xfrm>
            <a:off x="1552175" y="1668550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 idx="4" hasCustomPrompt="1"/>
          </p:nvPr>
        </p:nvSpPr>
        <p:spPr>
          <a:xfrm>
            <a:off x="1552175" y="3187399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319" name="Google Shape;319;p5"/>
          <p:cNvSpPr txBox="1">
            <a:spLocks noGrp="1"/>
          </p:cNvSpPr>
          <p:nvPr>
            <p:ph type="subTitle" idx="5"/>
          </p:nvPr>
        </p:nvSpPr>
        <p:spPr>
          <a:xfrm>
            <a:off x="5658925" y="1668452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8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subTitle" idx="6"/>
          </p:nvPr>
        </p:nvSpPr>
        <p:spPr>
          <a:xfrm>
            <a:off x="5658925" y="3187398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8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"/>
          <p:cNvSpPr txBox="1">
            <a:spLocks noGrp="1"/>
          </p:cNvSpPr>
          <p:nvPr>
            <p:ph type="title" idx="7" hasCustomPrompt="1"/>
          </p:nvPr>
        </p:nvSpPr>
        <p:spPr>
          <a:xfrm>
            <a:off x="4627250" y="1668450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322" name="Google Shape;322;p5"/>
          <p:cNvSpPr txBox="1">
            <a:spLocks noGrp="1"/>
          </p:cNvSpPr>
          <p:nvPr>
            <p:ph type="title" idx="8" hasCustomPrompt="1"/>
          </p:nvPr>
        </p:nvSpPr>
        <p:spPr>
          <a:xfrm>
            <a:off x="4627250" y="3187399"/>
            <a:ext cx="981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grpSp>
        <p:nvGrpSpPr>
          <p:cNvPr id="323" name="Google Shape;323;p5"/>
          <p:cNvGrpSpPr/>
          <p:nvPr/>
        </p:nvGrpSpPr>
        <p:grpSpPr>
          <a:xfrm>
            <a:off x="563543" y="4458443"/>
            <a:ext cx="299367" cy="300256"/>
            <a:chOff x="1454981" y="609480"/>
            <a:chExt cx="299367" cy="300256"/>
          </a:xfrm>
        </p:grpSpPr>
        <p:sp>
          <p:nvSpPr>
            <p:cNvPr id="324" name="Google Shape;324;p5"/>
            <p:cNvSpPr/>
            <p:nvPr/>
          </p:nvSpPr>
          <p:spPr>
            <a:xfrm>
              <a:off x="1604652" y="609480"/>
              <a:ext cx="31" cy="112930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04652" y="795978"/>
              <a:ext cx="31" cy="113759"/>
            </a:xfrm>
            <a:custGeom>
              <a:avLst/>
              <a:gdLst/>
              <a:ahLst/>
              <a:cxnLst/>
              <a:rect l="l" t="t" r="r" b="b"/>
              <a:pathLst>
                <a:path w="1" h="3707" fill="none" extrusionOk="0">
                  <a:moveTo>
                    <a:pt x="0" y="0"/>
                  </a:moveTo>
                  <a:lnTo>
                    <a:pt x="0" y="3706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454981" y="760011"/>
              <a:ext cx="112899" cy="1719"/>
            </a:xfrm>
            <a:custGeom>
              <a:avLst/>
              <a:gdLst/>
              <a:ahLst/>
              <a:cxnLst/>
              <a:rect l="l" t="t" r="r" b="b"/>
              <a:pathLst>
                <a:path w="3679" h="56" fill="none" extrusionOk="0">
                  <a:moveTo>
                    <a:pt x="0" y="55"/>
                  </a:moveTo>
                  <a:lnTo>
                    <a:pt x="3679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641448" y="756665"/>
              <a:ext cx="112899" cy="1719"/>
            </a:xfrm>
            <a:custGeom>
              <a:avLst/>
              <a:gdLst/>
              <a:ahLst/>
              <a:cxnLst/>
              <a:rect l="l" t="t" r="r" b="b"/>
              <a:pathLst>
                <a:path w="3679" h="56" fill="none" extrusionOk="0">
                  <a:moveTo>
                    <a:pt x="0" y="55"/>
                  </a:moveTo>
                  <a:lnTo>
                    <a:pt x="3679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498437" y="654655"/>
              <a:ext cx="80309" cy="78621"/>
            </a:xfrm>
            <a:custGeom>
              <a:avLst/>
              <a:gdLst/>
              <a:ahLst/>
              <a:cxnLst/>
              <a:rect l="l" t="t" r="r" b="b"/>
              <a:pathLst>
                <a:path w="2617" h="2562" fill="none" extrusionOk="0">
                  <a:moveTo>
                    <a:pt x="1" y="0"/>
                  </a:moveTo>
                  <a:lnTo>
                    <a:pt x="2617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630584" y="784255"/>
              <a:ext cx="80278" cy="79481"/>
            </a:xfrm>
            <a:custGeom>
              <a:avLst/>
              <a:gdLst/>
              <a:ahLst/>
              <a:cxnLst/>
              <a:rect l="l" t="t" r="r" b="b"/>
              <a:pathLst>
                <a:path w="2616" h="2590" fill="none" extrusionOk="0">
                  <a:moveTo>
                    <a:pt x="0" y="1"/>
                  </a:moveTo>
                  <a:lnTo>
                    <a:pt x="2616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498437" y="785943"/>
              <a:ext cx="80309" cy="81138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630584" y="651310"/>
              <a:ext cx="80278" cy="81138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5"/>
          <p:cNvSpPr txBox="1">
            <a:spLocks noGrp="1"/>
          </p:cNvSpPr>
          <p:nvPr>
            <p:ph type="subTitle" idx="9"/>
          </p:nvPr>
        </p:nvSpPr>
        <p:spPr>
          <a:xfrm>
            <a:off x="2583850" y="2247876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3"/>
          </p:nvPr>
        </p:nvSpPr>
        <p:spPr>
          <a:xfrm>
            <a:off x="2583850" y="3766819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14"/>
          </p:nvPr>
        </p:nvSpPr>
        <p:spPr>
          <a:xfrm>
            <a:off x="5658925" y="2247876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15"/>
          </p:nvPr>
        </p:nvSpPr>
        <p:spPr>
          <a:xfrm>
            <a:off x="5658925" y="3766819"/>
            <a:ext cx="19329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36" name="Google Shape;336;p5"/>
          <p:cNvGrpSpPr/>
          <p:nvPr/>
        </p:nvGrpSpPr>
        <p:grpSpPr>
          <a:xfrm>
            <a:off x="8317031" y="425331"/>
            <a:ext cx="227494" cy="228323"/>
            <a:chOff x="1932443" y="2250981"/>
            <a:chExt cx="227494" cy="228323"/>
          </a:xfrm>
        </p:grpSpPr>
        <p:sp>
          <p:nvSpPr>
            <p:cNvPr id="337" name="Google Shape;337;p5"/>
            <p:cNvSpPr/>
            <p:nvPr/>
          </p:nvSpPr>
          <p:spPr>
            <a:xfrm>
              <a:off x="2046177" y="2250981"/>
              <a:ext cx="31" cy="86171"/>
            </a:xfrm>
            <a:custGeom>
              <a:avLst/>
              <a:gdLst/>
              <a:ahLst/>
              <a:cxnLst/>
              <a:rect l="l" t="t" r="r" b="b"/>
              <a:pathLst>
                <a:path w="1" h="2808" fill="none" extrusionOk="0">
                  <a:moveTo>
                    <a:pt x="0" y="1"/>
                  </a:moveTo>
                  <a:lnTo>
                    <a:pt x="0" y="280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046177" y="2393164"/>
              <a:ext cx="31" cy="86140"/>
            </a:xfrm>
            <a:custGeom>
              <a:avLst/>
              <a:gdLst/>
              <a:ahLst/>
              <a:cxnLst/>
              <a:rect l="l" t="t" r="r" b="b"/>
              <a:pathLst>
                <a:path w="1" h="2807" fill="none" extrusionOk="0">
                  <a:moveTo>
                    <a:pt x="0" y="0"/>
                  </a:moveTo>
                  <a:lnTo>
                    <a:pt x="0" y="280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932443" y="2365544"/>
              <a:ext cx="86171" cy="1719"/>
            </a:xfrm>
            <a:custGeom>
              <a:avLst/>
              <a:gdLst/>
              <a:ahLst/>
              <a:cxnLst/>
              <a:rect l="l" t="t" r="r" b="b"/>
              <a:pathLst>
                <a:path w="2808" h="56" fill="none" extrusionOk="0">
                  <a:moveTo>
                    <a:pt x="1" y="55"/>
                  </a:moveTo>
                  <a:lnTo>
                    <a:pt x="2807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073767" y="2363058"/>
              <a:ext cx="86171" cy="1688"/>
            </a:xfrm>
            <a:custGeom>
              <a:avLst/>
              <a:gdLst/>
              <a:ahLst/>
              <a:cxnLst/>
              <a:rect l="l" t="t" r="r" b="b"/>
              <a:pathLst>
                <a:path w="2808" h="55" fill="none" extrusionOk="0">
                  <a:moveTo>
                    <a:pt x="1" y="55"/>
                  </a:moveTo>
                  <a:lnTo>
                    <a:pt x="280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965066" y="2286120"/>
              <a:ext cx="61068" cy="59380"/>
            </a:xfrm>
            <a:custGeom>
              <a:avLst/>
              <a:gdLst/>
              <a:ahLst/>
              <a:cxnLst/>
              <a:rect l="l" t="t" r="r" b="b"/>
              <a:pathLst>
                <a:path w="1990" h="1935" fill="none" extrusionOk="0">
                  <a:moveTo>
                    <a:pt x="0" y="0"/>
                  </a:moveTo>
                  <a:lnTo>
                    <a:pt x="1989" y="193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066248" y="2384786"/>
              <a:ext cx="60240" cy="59411"/>
            </a:xfrm>
            <a:custGeom>
              <a:avLst/>
              <a:gdLst/>
              <a:ahLst/>
              <a:cxnLst/>
              <a:rect l="l" t="t" r="r" b="b"/>
              <a:pathLst>
                <a:path w="1963" h="1936" fill="none" extrusionOk="0">
                  <a:moveTo>
                    <a:pt x="0" y="1"/>
                  </a:moveTo>
                  <a:lnTo>
                    <a:pt x="1962" y="193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965066" y="2385614"/>
              <a:ext cx="61068" cy="61927"/>
            </a:xfrm>
            <a:custGeom>
              <a:avLst/>
              <a:gdLst/>
              <a:ahLst/>
              <a:cxnLst/>
              <a:rect l="l" t="t" r="r" b="b"/>
              <a:pathLst>
                <a:path w="1990" h="2018" fill="none" extrusionOk="0">
                  <a:moveTo>
                    <a:pt x="0" y="2017"/>
                  </a:moveTo>
                  <a:lnTo>
                    <a:pt x="1989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066248" y="2283604"/>
              <a:ext cx="60240" cy="61897"/>
            </a:xfrm>
            <a:custGeom>
              <a:avLst/>
              <a:gdLst/>
              <a:ahLst/>
              <a:cxnLst/>
              <a:rect l="l" t="t" r="r" b="b"/>
              <a:pathLst>
                <a:path w="1963" h="2017" fill="none" extrusionOk="0">
                  <a:moveTo>
                    <a:pt x="0" y="2017"/>
                  </a:moveTo>
                  <a:lnTo>
                    <a:pt x="1962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5"/>
          <p:cNvGrpSpPr/>
          <p:nvPr/>
        </p:nvGrpSpPr>
        <p:grpSpPr>
          <a:xfrm>
            <a:off x="7769303" y="3161075"/>
            <a:ext cx="1142230" cy="1757953"/>
            <a:chOff x="7632861" y="2956412"/>
            <a:chExt cx="1269145" cy="1953281"/>
          </a:xfrm>
        </p:grpSpPr>
        <p:sp>
          <p:nvSpPr>
            <p:cNvPr id="346" name="Google Shape;346;p5"/>
            <p:cNvSpPr/>
            <p:nvPr/>
          </p:nvSpPr>
          <p:spPr>
            <a:xfrm flipH="1">
              <a:off x="8041671" y="3444877"/>
              <a:ext cx="145011" cy="145034"/>
            </a:xfrm>
            <a:custGeom>
              <a:avLst/>
              <a:gdLst/>
              <a:ahLst/>
              <a:cxnLst/>
              <a:rect l="l" t="t" r="r" b="b"/>
              <a:pathLst>
                <a:path w="6266" h="6267" fill="none" extrusionOk="0">
                  <a:moveTo>
                    <a:pt x="5149" y="1118"/>
                  </a:moveTo>
                  <a:cubicBezTo>
                    <a:pt x="6266" y="2234"/>
                    <a:pt x="6266" y="4064"/>
                    <a:pt x="5149" y="5150"/>
                  </a:cubicBezTo>
                  <a:cubicBezTo>
                    <a:pt x="4033" y="6267"/>
                    <a:pt x="2233" y="6267"/>
                    <a:pt x="1117" y="5150"/>
                  </a:cubicBezTo>
                  <a:cubicBezTo>
                    <a:pt x="0" y="4064"/>
                    <a:pt x="0" y="2234"/>
                    <a:pt x="1117" y="1118"/>
                  </a:cubicBezTo>
                  <a:cubicBezTo>
                    <a:pt x="2233" y="1"/>
                    <a:pt x="4033" y="1"/>
                    <a:pt x="5149" y="1118"/>
                  </a:cubicBezTo>
                  <a:close/>
                </a:path>
              </a:pathLst>
            </a:custGeom>
            <a:noFill/>
            <a:ln w="19375" cap="flat" cmpd="sng">
              <a:solidFill>
                <a:schemeClr val="accent6"/>
              </a:solidFill>
              <a:prstDash val="solid"/>
              <a:miter lim="31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5"/>
            <p:cNvGrpSpPr/>
            <p:nvPr/>
          </p:nvGrpSpPr>
          <p:grpSpPr>
            <a:xfrm flipH="1">
              <a:off x="8473740" y="3005434"/>
              <a:ext cx="423668" cy="370947"/>
              <a:chOff x="299281" y="2848081"/>
              <a:chExt cx="457673" cy="400720"/>
            </a:xfrm>
          </p:grpSpPr>
          <p:sp>
            <p:nvSpPr>
              <p:cNvPr id="348" name="Google Shape;348;p5"/>
              <p:cNvSpPr/>
              <p:nvPr/>
            </p:nvSpPr>
            <p:spPr>
              <a:xfrm>
                <a:off x="299281" y="2848081"/>
                <a:ext cx="457673" cy="40072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0927" fill="none" extrusionOk="0">
                    <a:moveTo>
                      <a:pt x="3106" y="10927"/>
                    </a:moveTo>
                    <a:lnTo>
                      <a:pt x="0" y="5586"/>
                    </a:lnTo>
                    <a:lnTo>
                      <a:pt x="3106" y="109"/>
                    </a:lnTo>
                    <a:lnTo>
                      <a:pt x="9346" y="1"/>
                    </a:lnTo>
                    <a:lnTo>
                      <a:pt x="12480" y="5368"/>
                    </a:lnTo>
                    <a:lnTo>
                      <a:pt x="9346" y="108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388214" y="2929019"/>
                <a:ext cx="278821" cy="241855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6595" fill="none" extrusionOk="0">
                    <a:moveTo>
                      <a:pt x="7602" y="3189"/>
                    </a:moveTo>
                    <a:lnTo>
                      <a:pt x="5722" y="6513"/>
                    </a:lnTo>
                    <a:lnTo>
                      <a:pt x="1908" y="6595"/>
                    </a:lnTo>
                    <a:lnTo>
                      <a:pt x="0" y="3325"/>
                    </a:lnTo>
                    <a:lnTo>
                      <a:pt x="1908" y="1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"/>
            <p:cNvGrpSpPr/>
            <p:nvPr/>
          </p:nvGrpSpPr>
          <p:grpSpPr>
            <a:xfrm flipH="1">
              <a:off x="8319231" y="2956412"/>
              <a:ext cx="119360" cy="119360"/>
              <a:chOff x="794923" y="2795124"/>
              <a:chExt cx="128941" cy="128941"/>
            </a:xfrm>
          </p:grpSpPr>
          <p:sp>
            <p:nvSpPr>
              <p:cNvPr id="351" name="Google Shape;351;p5"/>
              <p:cNvSpPr/>
              <p:nvPr/>
            </p:nvSpPr>
            <p:spPr>
              <a:xfrm>
                <a:off x="859871" y="2795124"/>
                <a:ext cx="37" cy="128941"/>
              </a:xfrm>
              <a:custGeom>
                <a:avLst/>
                <a:gdLst/>
                <a:ahLst/>
                <a:cxnLst/>
                <a:rect l="l" t="t" r="r" b="b"/>
                <a:pathLst>
                  <a:path w="1" h="3516" fill="none" extrusionOk="0">
                    <a:moveTo>
                      <a:pt x="0" y="0"/>
                    </a:moveTo>
                    <a:lnTo>
                      <a:pt x="0" y="3515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794923" y="2858056"/>
                <a:ext cx="128941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56" fill="none" extrusionOk="0">
                    <a:moveTo>
                      <a:pt x="0" y="55"/>
                    </a:moveTo>
                    <a:lnTo>
                      <a:pt x="3515" y="1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" name="Google Shape;353;p5"/>
            <p:cNvGrpSpPr/>
            <p:nvPr/>
          </p:nvGrpSpPr>
          <p:grpSpPr>
            <a:xfrm flipH="1">
              <a:off x="7766801" y="4060489"/>
              <a:ext cx="694740" cy="849205"/>
              <a:chOff x="794919" y="4014442"/>
              <a:chExt cx="750503" cy="917365"/>
            </a:xfrm>
          </p:grpSpPr>
          <p:sp>
            <p:nvSpPr>
              <p:cNvPr id="354" name="Google Shape;354;p5"/>
              <p:cNvSpPr/>
              <p:nvPr/>
            </p:nvSpPr>
            <p:spPr>
              <a:xfrm>
                <a:off x="794919" y="4098387"/>
                <a:ext cx="750503" cy="833419"/>
              </a:xfrm>
              <a:custGeom>
                <a:avLst/>
                <a:gdLst/>
                <a:ahLst/>
                <a:cxnLst/>
                <a:rect l="l" t="t" r="r" b="b"/>
                <a:pathLst>
                  <a:path w="20465" h="22726" fill="none" extrusionOk="0">
                    <a:moveTo>
                      <a:pt x="12480" y="1"/>
                    </a:moveTo>
                    <a:lnTo>
                      <a:pt x="12480" y="7685"/>
                    </a:lnTo>
                    <a:cubicBezTo>
                      <a:pt x="12480" y="7685"/>
                      <a:pt x="17685" y="15614"/>
                      <a:pt x="18666" y="17221"/>
                    </a:cubicBezTo>
                    <a:cubicBezTo>
                      <a:pt x="19647" y="18884"/>
                      <a:pt x="20464" y="20110"/>
                      <a:pt x="20464" y="20845"/>
                    </a:cubicBezTo>
                    <a:cubicBezTo>
                      <a:pt x="20464" y="21636"/>
                      <a:pt x="20192" y="22399"/>
                      <a:pt x="18530" y="22426"/>
                    </a:cubicBezTo>
                    <a:lnTo>
                      <a:pt x="10246" y="22562"/>
                    </a:lnTo>
                    <a:lnTo>
                      <a:pt x="1935" y="22698"/>
                    </a:lnTo>
                    <a:cubicBezTo>
                      <a:pt x="301" y="22726"/>
                      <a:pt x="1" y="22017"/>
                      <a:pt x="1" y="21200"/>
                    </a:cubicBezTo>
                    <a:cubicBezTo>
                      <a:pt x="1" y="20464"/>
                      <a:pt x="818" y="19211"/>
                      <a:pt x="1826" y="17521"/>
                    </a:cubicBezTo>
                    <a:cubicBezTo>
                      <a:pt x="2780" y="15886"/>
                      <a:pt x="7985" y="7766"/>
                      <a:pt x="7985" y="7766"/>
                    </a:cubicBezTo>
                    <a:lnTo>
                      <a:pt x="7985" y="55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967797" y="4578039"/>
                <a:ext cx="404754" cy="7041"/>
              </a:xfrm>
              <a:custGeom>
                <a:avLst/>
                <a:gdLst/>
                <a:ahLst/>
                <a:cxnLst/>
                <a:rect l="l" t="t" r="r" b="b"/>
                <a:pathLst>
                  <a:path w="11037" h="192" fill="none" extrusionOk="0">
                    <a:moveTo>
                      <a:pt x="1" y="192"/>
                    </a:moveTo>
                    <a:lnTo>
                      <a:pt x="11036" y="1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1033773" y="4014442"/>
                <a:ext cx="272807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2099" fill="none" extrusionOk="0">
                    <a:moveTo>
                      <a:pt x="7439" y="982"/>
                    </a:moveTo>
                    <a:cubicBezTo>
                      <a:pt x="7439" y="1527"/>
                      <a:pt x="7003" y="1990"/>
                      <a:pt x="6431" y="1990"/>
                    </a:cubicBezTo>
                    <a:lnTo>
                      <a:pt x="981" y="2099"/>
                    </a:lnTo>
                    <a:cubicBezTo>
                      <a:pt x="436" y="2099"/>
                      <a:pt x="0" y="1663"/>
                      <a:pt x="0" y="1118"/>
                    </a:cubicBezTo>
                    <a:lnTo>
                      <a:pt x="0" y="1118"/>
                    </a:lnTo>
                    <a:cubicBezTo>
                      <a:pt x="0" y="573"/>
                      <a:pt x="436" y="110"/>
                      <a:pt x="981" y="110"/>
                    </a:cubicBezTo>
                    <a:lnTo>
                      <a:pt x="6431" y="1"/>
                    </a:lnTo>
                    <a:cubicBezTo>
                      <a:pt x="6976" y="1"/>
                      <a:pt x="7439" y="437"/>
                      <a:pt x="7439" y="98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5"/>
            <p:cNvGrpSpPr/>
            <p:nvPr/>
          </p:nvGrpSpPr>
          <p:grpSpPr>
            <a:xfrm flipH="1">
              <a:off x="7632861" y="4320092"/>
              <a:ext cx="201687" cy="201687"/>
              <a:chOff x="1447449" y="4268259"/>
              <a:chExt cx="217875" cy="2178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1556370" y="4268259"/>
                <a:ext cx="37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36" fill="none" extrusionOk="0">
                    <a:moveTo>
                      <a:pt x="1" y="1"/>
                    </a:moveTo>
                    <a:lnTo>
                      <a:pt x="1" y="2235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1556370" y="4404171"/>
                <a:ext cx="37" cy="81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2235" fill="none" extrusionOk="0">
                    <a:moveTo>
                      <a:pt x="1" y="1"/>
                    </a:moveTo>
                    <a:lnTo>
                      <a:pt x="1" y="2235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1447449" y="4377179"/>
                <a:ext cx="82000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56" fill="none" extrusionOk="0">
                    <a:moveTo>
                      <a:pt x="1" y="55"/>
                    </a:moveTo>
                    <a:lnTo>
                      <a:pt x="2235" y="1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1583361" y="4375199"/>
                <a:ext cx="81963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8" fill="none" extrusionOk="0">
                    <a:moveTo>
                      <a:pt x="1" y="28"/>
                    </a:moveTo>
                    <a:lnTo>
                      <a:pt x="2235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1479429" y="4301265"/>
                <a:ext cx="58016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54" fill="none" extrusionOk="0">
                    <a:moveTo>
                      <a:pt x="1" y="0"/>
                    </a:moveTo>
                    <a:lnTo>
                      <a:pt x="1581" y="1553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1575366" y="4395186"/>
                <a:ext cx="57979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4" fill="none" extrusionOk="0">
                    <a:moveTo>
                      <a:pt x="1" y="0"/>
                    </a:moveTo>
                    <a:lnTo>
                      <a:pt x="1581" y="1554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1479429" y="4396176"/>
                <a:ext cx="58016" cy="5900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09" fill="none" extrusionOk="0">
                    <a:moveTo>
                      <a:pt x="1" y="1608"/>
                    </a:moveTo>
                    <a:lnTo>
                      <a:pt x="1581" y="1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1575366" y="4299248"/>
                <a:ext cx="57979" cy="5900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09" fill="none" extrusionOk="0">
                    <a:moveTo>
                      <a:pt x="1" y="1608"/>
                    </a:moveTo>
                    <a:lnTo>
                      <a:pt x="1581" y="1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5"/>
            <p:cNvGrpSpPr/>
            <p:nvPr/>
          </p:nvGrpSpPr>
          <p:grpSpPr>
            <a:xfrm flipH="1">
              <a:off x="8281272" y="3626497"/>
              <a:ext cx="195199" cy="722491"/>
              <a:chOff x="2419167" y="1286206"/>
              <a:chExt cx="210867" cy="780480"/>
            </a:xfrm>
          </p:grpSpPr>
          <p:sp>
            <p:nvSpPr>
              <p:cNvPr id="367" name="Google Shape;367;p5"/>
              <p:cNvSpPr/>
              <p:nvPr/>
            </p:nvSpPr>
            <p:spPr>
              <a:xfrm>
                <a:off x="2419167" y="1286206"/>
                <a:ext cx="210867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5750" h="1118" fill="none" extrusionOk="0">
                    <a:moveTo>
                      <a:pt x="1" y="600"/>
                    </a:moveTo>
                    <a:cubicBezTo>
                      <a:pt x="1" y="328"/>
                      <a:pt x="219" y="110"/>
                      <a:pt x="518" y="110"/>
                    </a:cubicBezTo>
                    <a:lnTo>
                      <a:pt x="5259" y="28"/>
                    </a:lnTo>
                    <a:cubicBezTo>
                      <a:pt x="5532" y="1"/>
                      <a:pt x="5750" y="219"/>
                      <a:pt x="5750" y="518"/>
                    </a:cubicBezTo>
                    <a:lnTo>
                      <a:pt x="5750" y="518"/>
                    </a:lnTo>
                    <a:cubicBezTo>
                      <a:pt x="5750" y="791"/>
                      <a:pt x="5532" y="1009"/>
                      <a:pt x="5259" y="1036"/>
                    </a:cubicBezTo>
                    <a:lnTo>
                      <a:pt x="518" y="1118"/>
                    </a:lnTo>
                    <a:cubicBezTo>
                      <a:pt x="246" y="1118"/>
                      <a:pt x="1" y="900"/>
                      <a:pt x="28" y="60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576056" y="1324200"/>
                <a:ext cx="37" cy="59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635" fill="none" extrusionOk="0">
                    <a:moveTo>
                      <a:pt x="1" y="0"/>
                    </a:moveTo>
                    <a:lnTo>
                      <a:pt x="1" y="1635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2472123" y="1326180"/>
                <a:ext cx="37" cy="599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636" fill="none" extrusionOk="0">
                    <a:moveTo>
                      <a:pt x="1" y="0"/>
                    </a:moveTo>
                    <a:lnTo>
                      <a:pt x="1" y="1635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2434166" y="1384124"/>
                <a:ext cx="179879" cy="468711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12781" fill="none" extrusionOk="0">
                    <a:moveTo>
                      <a:pt x="0" y="83"/>
                    </a:moveTo>
                    <a:lnTo>
                      <a:pt x="4905" y="1"/>
                    </a:lnTo>
                    <a:lnTo>
                      <a:pt x="4905" y="12698"/>
                    </a:lnTo>
                    <a:lnTo>
                      <a:pt x="0" y="1278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2476121" y="1850794"/>
                <a:ext cx="96962" cy="4701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282" fill="none" extrusionOk="0">
                    <a:moveTo>
                      <a:pt x="2644" y="1"/>
                    </a:moveTo>
                    <a:lnTo>
                      <a:pt x="2644" y="1227"/>
                    </a:lnTo>
                    <a:lnTo>
                      <a:pt x="1" y="1281"/>
                    </a:lnTo>
                    <a:lnTo>
                      <a:pt x="1" y="28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2439154" y="1793840"/>
                <a:ext cx="169904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83" fill="none" extrusionOk="0">
                    <a:moveTo>
                      <a:pt x="4633" y="1"/>
                    </a:moveTo>
                    <a:lnTo>
                      <a:pt x="1" y="82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2527097" y="1896783"/>
                <a:ext cx="37" cy="169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4633" fill="none" extrusionOk="0">
                    <a:moveTo>
                      <a:pt x="0" y="0"/>
                    </a:moveTo>
                    <a:lnTo>
                      <a:pt x="0" y="4632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2438164" y="1752876"/>
                <a:ext cx="50975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8" fill="none" extrusionOk="0">
                    <a:moveTo>
                      <a:pt x="1390" y="0"/>
                    </a:moveTo>
                    <a:lnTo>
                      <a:pt x="0" y="28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438164" y="1706888"/>
                <a:ext cx="5097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" fill="none" extrusionOk="0">
                    <a:moveTo>
                      <a:pt x="1390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2438164" y="1659946"/>
                <a:ext cx="50975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8" fill="none" extrusionOk="0">
                    <a:moveTo>
                      <a:pt x="1390" y="0"/>
                    </a:moveTo>
                    <a:lnTo>
                      <a:pt x="0" y="28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2438164" y="1613957"/>
                <a:ext cx="50975" cy="1064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9" fill="none" extrusionOk="0">
                    <a:moveTo>
                      <a:pt x="1390" y="1"/>
                    </a:moveTo>
                    <a:lnTo>
                      <a:pt x="0" y="28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2438164" y="1568005"/>
                <a:ext cx="50975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8" fill="none" extrusionOk="0">
                    <a:moveTo>
                      <a:pt x="1390" y="1"/>
                    </a:moveTo>
                    <a:lnTo>
                      <a:pt x="0" y="28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2438164" y="1522053"/>
                <a:ext cx="50975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8" fill="none" extrusionOk="0">
                    <a:moveTo>
                      <a:pt x="1390" y="0"/>
                    </a:moveTo>
                    <a:lnTo>
                      <a:pt x="0" y="27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2438164" y="1476065"/>
                <a:ext cx="5097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" fill="none" extrusionOk="0">
                    <a:moveTo>
                      <a:pt x="1390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2438164" y="1430113"/>
                <a:ext cx="5097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" fill="none" extrusionOk="0">
                    <a:moveTo>
                      <a:pt x="1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5"/>
            <p:cNvGrpSpPr/>
            <p:nvPr/>
          </p:nvGrpSpPr>
          <p:grpSpPr>
            <a:xfrm flipH="1">
              <a:off x="8430200" y="4262005"/>
              <a:ext cx="471806" cy="518044"/>
              <a:chOff x="1693693" y="-2602979"/>
              <a:chExt cx="509674" cy="559624"/>
            </a:xfrm>
          </p:grpSpPr>
          <p:sp>
            <p:nvSpPr>
              <p:cNvPr id="383" name="Google Shape;383;p5"/>
              <p:cNvSpPr/>
              <p:nvPr/>
            </p:nvSpPr>
            <p:spPr>
              <a:xfrm>
                <a:off x="1693693" y="-2602979"/>
                <a:ext cx="509674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13898" h="2099" fill="none" extrusionOk="0">
                    <a:moveTo>
                      <a:pt x="13897" y="927"/>
                    </a:moveTo>
                    <a:cubicBezTo>
                      <a:pt x="13897" y="1444"/>
                      <a:pt x="13488" y="1853"/>
                      <a:pt x="12971" y="1880"/>
                    </a:cubicBezTo>
                    <a:lnTo>
                      <a:pt x="927" y="2098"/>
                    </a:lnTo>
                    <a:cubicBezTo>
                      <a:pt x="409" y="2098"/>
                      <a:pt x="1" y="1690"/>
                      <a:pt x="1" y="1172"/>
                    </a:cubicBezTo>
                    <a:lnTo>
                      <a:pt x="1" y="1172"/>
                    </a:lnTo>
                    <a:cubicBezTo>
                      <a:pt x="1" y="654"/>
                      <a:pt x="409" y="218"/>
                      <a:pt x="927" y="218"/>
                    </a:cubicBezTo>
                    <a:lnTo>
                      <a:pt x="12971" y="0"/>
                    </a:lnTo>
                    <a:cubicBezTo>
                      <a:pt x="13461" y="0"/>
                      <a:pt x="13897" y="409"/>
                      <a:pt x="13897" y="92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1736674" y="-2526038"/>
                <a:ext cx="422724" cy="48268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3162" fill="none" extrusionOk="0">
                    <a:moveTo>
                      <a:pt x="11526" y="0"/>
                    </a:moveTo>
                    <a:lnTo>
                      <a:pt x="11526" y="10927"/>
                    </a:lnTo>
                    <a:cubicBezTo>
                      <a:pt x="11526" y="12071"/>
                      <a:pt x="10600" y="12970"/>
                      <a:pt x="9482" y="12998"/>
                    </a:cubicBezTo>
                    <a:lnTo>
                      <a:pt x="2071" y="13134"/>
                    </a:lnTo>
                    <a:cubicBezTo>
                      <a:pt x="927" y="13161"/>
                      <a:pt x="0" y="12262"/>
                      <a:pt x="27" y="11118"/>
                    </a:cubicBezTo>
                    <a:lnTo>
                      <a:pt x="27" y="19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5439" y="-2483057"/>
                <a:ext cx="103967" cy="2017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5" fill="none" extrusionOk="0">
                    <a:moveTo>
                      <a:pt x="0" y="55"/>
                    </a:moveTo>
                    <a:lnTo>
                      <a:pt x="2834" y="0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5439" y="-2428120"/>
                <a:ext cx="103967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" fill="none" extrusionOk="0">
                    <a:moveTo>
                      <a:pt x="0" y="55"/>
                    </a:moveTo>
                    <a:lnTo>
                      <a:pt x="2834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5439" y="-2373146"/>
                <a:ext cx="103967" cy="2017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5" fill="none" extrusionOk="0">
                    <a:moveTo>
                      <a:pt x="0" y="55"/>
                    </a:moveTo>
                    <a:lnTo>
                      <a:pt x="2834" y="0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5439" y="-2318209"/>
                <a:ext cx="103967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" fill="none" extrusionOk="0">
                    <a:moveTo>
                      <a:pt x="0" y="55"/>
                    </a:moveTo>
                    <a:lnTo>
                      <a:pt x="2834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055439" y="-2263236"/>
                <a:ext cx="103967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" fill="none" extrusionOk="0">
                    <a:moveTo>
                      <a:pt x="0" y="55"/>
                    </a:moveTo>
                    <a:lnTo>
                      <a:pt x="2834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055439" y="-2208262"/>
                <a:ext cx="103967" cy="2017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5" fill="none" extrusionOk="0">
                    <a:moveTo>
                      <a:pt x="0" y="55"/>
                    </a:moveTo>
                    <a:lnTo>
                      <a:pt x="2834" y="0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2055439" y="-2153326"/>
                <a:ext cx="103967" cy="20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" fill="none" extrusionOk="0">
                    <a:moveTo>
                      <a:pt x="0" y="55"/>
                    </a:moveTo>
                    <a:lnTo>
                      <a:pt x="2834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" name="Google Shape;392;p5"/>
          <p:cNvGrpSpPr/>
          <p:nvPr/>
        </p:nvGrpSpPr>
        <p:grpSpPr>
          <a:xfrm rot="-5400000" flipH="1">
            <a:off x="452346" y="-15482"/>
            <a:ext cx="1479071" cy="1888772"/>
            <a:chOff x="7154282" y="2722388"/>
            <a:chExt cx="1709316" cy="2182794"/>
          </a:xfrm>
        </p:grpSpPr>
        <p:grpSp>
          <p:nvGrpSpPr>
            <p:cNvPr id="393" name="Google Shape;393;p5"/>
            <p:cNvGrpSpPr/>
            <p:nvPr/>
          </p:nvGrpSpPr>
          <p:grpSpPr>
            <a:xfrm rot="10800000">
              <a:off x="8029172" y="3304288"/>
              <a:ext cx="834426" cy="873411"/>
              <a:chOff x="3153626" y="-2653955"/>
              <a:chExt cx="834426" cy="873411"/>
            </a:xfrm>
          </p:grpSpPr>
          <p:sp>
            <p:nvSpPr>
              <p:cNvPr id="394" name="Google Shape;394;p5"/>
              <p:cNvSpPr/>
              <p:nvPr/>
            </p:nvSpPr>
            <p:spPr>
              <a:xfrm>
                <a:off x="3416465" y="-2283223"/>
                <a:ext cx="283808" cy="285825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7794" fill="none" extrusionOk="0">
                    <a:moveTo>
                      <a:pt x="7711" y="3843"/>
                    </a:moveTo>
                    <a:cubicBezTo>
                      <a:pt x="7684" y="5968"/>
                      <a:pt x="5995" y="7712"/>
                      <a:pt x="3869" y="7766"/>
                    </a:cubicBezTo>
                    <a:cubicBezTo>
                      <a:pt x="1744" y="7794"/>
                      <a:pt x="0" y="6077"/>
                      <a:pt x="0" y="3979"/>
                    </a:cubicBezTo>
                    <a:cubicBezTo>
                      <a:pt x="27" y="1826"/>
                      <a:pt x="1717" y="110"/>
                      <a:pt x="3869" y="55"/>
                    </a:cubicBezTo>
                    <a:cubicBezTo>
                      <a:pt x="5995" y="1"/>
                      <a:pt x="7739" y="1717"/>
                      <a:pt x="7711" y="38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3312532" y="-2053390"/>
                <a:ext cx="132938" cy="118966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244" fill="none" extrusionOk="0">
                    <a:moveTo>
                      <a:pt x="3624" y="1"/>
                    </a:moveTo>
                    <a:lnTo>
                      <a:pt x="0" y="3243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3153626" y="-1957452"/>
                <a:ext cx="174928" cy="176908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4824" fill="none" extrusionOk="0">
                    <a:moveTo>
                      <a:pt x="4769" y="2371"/>
                    </a:moveTo>
                    <a:cubicBezTo>
                      <a:pt x="4769" y="3679"/>
                      <a:pt x="3707" y="4769"/>
                      <a:pt x="2399" y="4796"/>
                    </a:cubicBezTo>
                    <a:cubicBezTo>
                      <a:pt x="1064" y="4823"/>
                      <a:pt x="1" y="3761"/>
                      <a:pt x="1" y="2453"/>
                    </a:cubicBezTo>
                    <a:cubicBezTo>
                      <a:pt x="1" y="1118"/>
                      <a:pt x="1064" y="55"/>
                      <a:pt x="2399" y="1"/>
                    </a:cubicBezTo>
                    <a:cubicBezTo>
                      <a:pt x="3707" y="1"/>
                      <a:pt x="4769" y="1063"/>
                      <a:pt x="4769" y="237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3554357" y="-2461089"/>
                <a:ext cx="2017" cy="175918"/>
              </a:xfrm>
              <a:custGeom>
                <a:avLst/>
                <a:gdLst/>
                <a:ahLst/>
                <a:cxnLst/>
                <a:rect l="l" t="t" r="r" b="b"/>
                <a:pathLst>
                  <a:path w="55" h="4797" fill="none" extrusionOk="0">
                    <a:moveTo>
                      <a:pt x="55" y="47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3432454" y="-2653955"/>
                <a:ext cx="235841" cy="19590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5342" fill="none" extrusionOk="0">
                    <a:moveTo>
                      <a:pt x="1689" y="4497"/>
                    </a:moveTo>
                    <a:cubicBezTo>
                      <a:pt x="0" y="3134"/>
                      <a:pt x="818" y="437"/>
                      <a:pt x="2970" y="219"/>
                    </a:cubicBezTo>
                    <a:cubicBezTo>
                      <a:pt x="5095" y="1"/>
                      <a:pt x="6431" y="2480"/>
                      <a:pt x="5068" y="4142"/>
                    </a:cubicBezTo>
                    <a:cubicBezTo>
                      <a:pt x="4224" y="5178"/>
                      <a:pt x="2725" y="5341"/>
                      <a:pt x="1689" y="449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"/>
              <p:cNvSpPr/>
              <p:nvPr/>
            </p:nvSpPr>
            <p:spPr>
              <a:xfrm>
                <a:off x="3676259" y="-2054380"/>
                <a:ext cx="139942" cy="10594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2889" fill="none" extrusionOk="0">
                    <a:moveTo>
                      <a:pt x="1" y="0"/>
                    </a:moveTo>
                    <a:lnTo>
                      <a:pt x="3815" y="2889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3797172" y="-1988442"/>
                <a:ext cx="190880" cy="192897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260" fill="none" extrusionOk="0">
                    <a:moveTo>
                      <a:pt x="2153" y="301"/>
                    </a:moveTo>
                    <a:cubicBezTo>
                      <a:pt x="3434" y="1"/>
                      <a:pt x="4687" y="846"/>
                      <a:pt x="4960" y="2126"/>
                    </a:cubicBezTo>
                    <a:cubicBezTo>
                      <a:pt x="5205" y="3434"/>
                      <a:pt x="4360" y="4687"/>
                      <a:pt x="3052" y="4960"/>
                    </a:cubicBezTo>
                    <a:cubicBezTo>
                      <a:pt x="1772" y="5260"/>
                      <a:pt x="518" y="4415"/>
                      <a:pt x="246" y="3134"/>
                    </a:cubicBezTo>
                    <a:cubicBezTo>
                      <a:pt x="1" y="1826"/>
                      <a:pt x="845" y="573"/>
                      <a:pt x="2153" y="30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1" name="Google Shape;401;p5"/>
            <p:cNvSpPr/>
            <p:nvPr/>
          </p:nvSpPr>
          <p:spPr>
            <a:xfrm rot="10800000">
              <a:off x="8247010" y="3883873"/>
              <a:ext cx="90948" cy="91975"/>
            </a:xfrm>
            <a:custGeom>
              <a:avLst/>
              <a:gdLst/>
              <a:ahLst/>
              <a:cxnLst/>
              <a:rect l="l" t="t" r="r" b="b"/>
              <a:pathLst>
                <a:path w="2480" h="2508" fill="none" extrusionOk="0">
                  <a:moveTo>
                    <a:pt x="2480" y="1227"/>
                  </a:moveTo>
                  <a:cubicBezTo>
                    <a:pt x="2480" y="1908"/>
                    <a:pt x="1935" y="2480"/>
                    <a:pt x="1254" y="2480"/>
                  </a:cubicBezTo>
                  <a:cubicBezTo>
                    <a:pt x="573" y="2508"/>
                    <a:pt x="0" y="1963"/>
                    <a:pt x="0" y="1281"/>
                  </a:cubicBezTo>
                  <a:cubicBezTo>
                    <a:pt x="0" y="600"/>
                    <a:pt x="545" y="28"/>
                    <a:pt x="1254" y="28"/>
                  </a:cubicBezTo>
                  <a:cubicBezTo>
                    <a:pt x="1935" y="1"/>
                    <a:pt x="2480" y="546"/>
                    <a:pt x="2480" y="12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5"/>
            <p:cNvGrpSpPr/>
            <p:nvPr/>
          </p:nvGrpSpPr>
          <p:grpSpPr>
            <a:xfrm rot="10800000">
              <a:off x="7216135" y="4710301"/>
              <a:ext cx="193891" cy="194881"/>
              <a:chOff x="3407917" y="-1400250"/>
              <a:chExt cx="193891" cy="194881"/>
            </a:xfrm>
          </p:grpSpPr>
          <p:sp>
            <p:nvSpPr>
              <p:cNvPr id="403" name="Google Shape;403;p5"/>
              <p:cNvSpPr/>
              <p:nvPr/>
            </p:nvSpPr>
            <p:spPr>
              <a:xfrm>
                <a:off x="3504845" y="-1400250"/>
                <a:ext cx="37" cy="739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17" fill="none" extrusionOk="0">
                    <a:moveTo>
                      <a:pt x="1" y="0"/>
                    </a:moveTo>
                    <a:lnTo>
                      <a:pt x="1" y="2017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3504845" y="-1279337"/>
                <a:ext cx="37" cy="739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17" fill="none" extrusionOk="0">
                    <a:moveTo>
                      <a:pt x="1" y="0"/>
                    </a:moveTo>
                    <a:lnTo>
                      <a:pt x="1" y="2017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3407917" y="-1302331"/>
                <a:ext cx="72978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8" fill="none" extrusionOk="0">
                    <a:moveTo>
                      <a:pt x="1" y="28"/>
                    </a:moveTo>
                    <a:lnTo>
                      <a:pt x="1990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3528830" y="-1304312"/>
                <a:ext cx="72978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8" fill="none" extrusionOk="0">
                    <a:moveTo>
                      <a:pt x="1" y="27"/>
                    </a:moveTo>
                    <a:lnTo>
                      <a:pt x="1990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3436889" y="-1370287"/>
                <a:ext cx="51011" cy="5101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391" fill="none" extrusionOk="0">
                    <a:moveTo>
                      <a:pt x="1" y="1"/>
                    </a:moveTo>
                    <a:lnTo>
                      <a:pt x="1391" y="139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521825" y="-1286342"/>
                <a:ext cx="52002" cy="51011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391" fill="none" extrusionOk="0">
                    <a:moveTo>
                      <a:pt x="1" y="1"/>
                    </a:moveTo>
                    <a:lnTo>
                      <a:pt x="1418" y="139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436889" y="-1285352"/>
                <a:ext cx="51011" cy="52992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445" fill="none" extrusionOk="0">
                    <a:moveTo>
                      <a:pt x="1" y="1445"/>
                    </a:moveTo>
                    <a:lnTo>
                      <a:pt x="1391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3521825" y="-1372268"/>
                <a:ext cx="52002" cy="52002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fill="none" extrusionOk="0">
                    <a:moveTo>
                      <a:pt x="1" y="1417"/>
                    </a:moveTo>
                    <a:lnTo>
                      <a:pt x="1418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5"/>
            <p:cNvGrpSpPr/>
            <p:nvPr/>
          </p:nvGrpSpPr>
          <p:grpSpPr>
            <a:xfrm rot="10800000">
              <a:off x="7154282" y="3045530"/>
              <a:ext cx="670520" cy="673527"/>
              <a:chOff x="1889565" y="-3382437"/>
              <a:chExt cx="670520" cy="673527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1889565" y="-3382437"/>
                <a:ext cx="670520" cy="673527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8366" fill="none" extrusionOk="0">
                    <a:moveTo>
                      <a:pt x="15068" y="3216"/>
                    </a:moveTo>
                    <a:cubicBezTo>
                      <a:pt x="18284" y="6431"/>
                      <a:pt x="18284" y="11690"/>
                      <a:pt x="15014" y="14987"/>
                    </a:cubicBezTo>
                    <a:cubicBezTo>
                      <a:pt x="11744" y="18284"/>
                      <a:pt x="6458" y="18366"/>
                      <a:pt x="3243" y="15151"/>
                    </a:cubicBezTo>
                    <a:cubicBezTo>
                      <a:pt x="0" y="11935"/>
                      <a:pt x="0" y="6677"/>
                      <a:pt x="3270" y="3380"/>
                    </a:cubicBezTo>
                    <a:cubicBezTo>
                      <a:pt x="6540" y="83"/>
                      <a:pt x="11826" y="1"/>
                      <a:pt x="15068" y="321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2179359" y="-3091653"/>
                <a:ext cx="90948" cy="93001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2536" fill="none" extrusionOk="0">
                    <a:moveTo>
                      <a:pt x="2480" y="1254"/>
                    </a:moveTo>
                    <a:cubicBezTo>
                      <a:pt x="2480" y="1936"/>
                      <a:pt x="1935" y="2481"/>
                      <a:pt x="1253" y="2508"/>
                    </a:cubicBezTo>
                    <a:cubicBezTo>
                      <a:pt x="572" y="2535"/>
                      <a:pt x="0" y="1963"/>
                      <a:pt x="0" y="1282"/>
                    </a:cubicBezTo>
                    <a:cubicBezTo>
                      <a:pt x="0" y="600"/>
                      <a:pt x="545" y="28"/>
                      <a:pt x="1253" y="28"/>
                    </a:cubicBezTo>
                    <a:cubicBezTo>
                      <a:pt x="1935" y="1"/>
                      <a:pt x="2480" y="546"/>
                      <a:pt x="2480" y="125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2109386" y="-3278504"/>
                <a:ext cx="230853" cy="155931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4252" fill="none" extrusionOk="0">
                    <a:moveTo>
                      <a:pt x="3161" y="3897"/>
                    </a:moveTo>
                    <a:cubicBezTo>
                      <a:pt x="3570" y="3897"/>
                      <a:pt x="4006" y="4006"/>
                      <a:pt x="4388" y="4224"/>
                    </a:cubicBezTo>
                    <a:lnTo>
                      <a:pt x="6295" y="818"/>
                    </a:lnTo>
                    <a:cubicBezTo>
                      <a:pt x="5341" y="273"/>
                      <a:pt x="4251" y="1"/>
                      <a:pt x="3161" y="28"/>
                    </a:cubicBezTo>
                    <a:cubicBezTo>
                      <a:pt x="2044" y="55"/>
                      <a:pt x="954" y="355"/>
                      <a:pt x="1" y="927"/>
                    </a:cubicBezTo>
                    <a:lnTo>
                      <a:pt x="1935" y="4251"/>
                    </a:lnTo>
                    <a:cubicBezTo>
                      <a:pt x="2290" y="4033"/>
                      <a:pt x="2725" y="3897"/>
                      <a:pt x="3161" y="389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1992471" y="-3042657"/>
                <a:ext cx="186920" cy="199865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5450" fill="none" extrusionOk="0">
                    <a:moveTo>
                      <a:pt x="3897" y="0"/>
                    </a:moveTo>
                    <a:lnTo>
                      <a:pt x="1" y="82"/>
                    </a:lnTo>
                    <a:cubicBezTo>
                      <a:pt x="1" y="2289"/>
                      <a:pt x="1200" y="4333"/>
                      <a:pt x="3107" y="5450"/>
                    </a:cubicBezTo>
                    <a:lnTo>
                      <a:pt x="5096" y="2071"/>
                    </a:lnTo>
                    <a:cubicBezTo>
                      <a:pt x="4360" y="1635"/>
                      <a:pt x="3897" y="872"/>
                      <a:pt x="3897" y="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2270273" y="-3048672"/>
                <a:ext cx="186920" cy="200892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5478" fill="none" extrusionOk="0">
                    <a:moveTo>
                      <a:pt x="5096" y="1"/>
                    </a:moveTo>
                    <a:lnTo>
                      <a:pt x="1227" y="82"/>
                    </a:lnTo>
                    <a:cubicBezTo>
                      <a:pt x="1200" y="954"/>
                      <a:pt x="736" y="1745"/>
                      <a:pt x="1" y="2181"/>
                    </a:cubicBezTo>
                    <a:lnTo>
                      <a:pt x="1990" y="5478"/>
                    </a:lnTo>
                    <a:cubicBezTo>
                      <a:pt x="3897" y="4333"/>
                      <a:pt x="5069" y="2262"/>
                      <a:pt x="5096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10800000">
              <a:off x="7865125" y="3849733"/>
              <a:ext cx="235841" cy="578619"/>
              <a:chOff x="6219428" y="3871144"/>
              <a:chExt cx="235841" cy="578619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6219428" y="3871144"/>
                <a:ext cx="235841" cy="578619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5778" fill="none" extrusionOk="0">
                    <a:moveTo>
                      <a:pt x="6403" y="12480"/>
                    </a:moveTo>
                    <a:cubicBezTo>
                      <a:pt x="6403" y="14251"/>
                      <a:pt x="4987" y="15696"/>
                      <a:pt x="3215" y="15750"/>
                    </a:cubicBezTo>
                    <a:lnTo>
                      <a:pt x="3215" y="15750"/>
                    </a:lnTo>
                    <a:cubicBezTo>
                      <a:pt x="1444" y="15777"/>
                      <a:pt x="0" y="14333"/>
                      <a:pt x="27" y="12589"/>
                    </a:cubicBezTo>
                    <a:lnTo>
                      <a:pt x="27" y="3298"/>
                    </a:lnTo>
                    <a:cubicBezTo>
                      <a:pt x="27" y="1499"/>
                      <a:pt x="1444" y="55"/>
                      <a:pt x="3215" y="28"/>
                    </a:cubicBezTo>
                    <a:lnTo>
                      <a:pt x="3215" y="28"/>
                    </a:lnTo>
                    <a:cubicBezTo>
                      <a:pt x="4987" y="1"/>
                      <a:pt x="6431" y="1418"/>
                      <a:pt x="6431" y="316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6223426" y="4138971"/>
                <a:ext cx="226856" cy="3007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82" fill="none" extrusionOk="0">
                    <a:moveTo>
                      <a:pt x="0" y="82"/>
                    </a:moveTo>
                    <a:lnTo>
                      <a:pt x="6185" y="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6266370" y="4334807"/>
                <a:ext cx="70998" cy="70008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09" fill="none" extrusionOk="0">
                    <a:moveTo>
                      <a:pt x="1935" y="1881"/>
                    </a:moveTo>
                    <a:cubicBezTo>
                      <a:pt x="873" y="1908"/>
                      <a:pt x="1" y="1063"/>
                      <a:pt x="28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5"/>
            <p:cNvGrpSpPr/>
            <p:nvPr/>
          </p:nvGrpSpPr>
          <p:grpSpPr>
            <a:xfrm rot="10800000">
              <a:off x="7585583" y="3735560"/>
              <a:ext cx="228873" cy="290850"/>
              <a:chOff x="2079424" y="521748"/>
              <a:chExt cx="228873" cy="290850"/>
            </a:xfrm>
          </p:grpSpPr>
          <p:sp>
            <p:nvSpPr>
              <p:cNvPr id="422" name="Google Shape;422;p5"/>
              <p:cNvSpPr/>
              <p:nvPr/>
            </p:nvSpPr>
            <p:spPr>
              <a:xfrm>
                <a:off x="2079424" y="521748"/>
                <a:ext cx="228873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7931" fill="none" extrusionOk="0">
                    <a:moveTo>
                      <a:pt x="5068" y="1881"/>
                    </a:moveTo>
                    <a:cubicBezTo>
                      <a:pt x="3216" y="1"/>
                      <a:pt x="0" y="1309"/>
                      <a:pt x="0" y="3979"/>
                    </a:cubicBezTo>
                    <a:cubicBezTo>
                      <a:pt x="0" y="6622"/>
                      <a:pt x="3216" y="7930"/>
                      <a:pt x="5068" y="6050"/>
                    </a:cubicBezTo>
                    <a:cubicBezTo>
                      <a:pt x="6240" y="4905"/>
                      <a:pt x="6240" y="3025"/>
                      <a:pt x="5068" y="18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090389" y="622673"/>
                <a:ext cx="78993" cy="79983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181" fill="none" extrusionOk="0">
                    <a:moveTo>
                      <a:pt x="1" y="2181"/>
                    </a:moveTo>
                    <a:lnTo>
                      <a:pt x="2154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192341" y="626670"/>
                <a:ext cx="96962" cy="98979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99" fill="none" extrusionOk="0">
                    <a:moveTo>
                      <a:pt x="2643" y="1"/>
                    </a:moveTo>
                    <a:lnTo>
                      <a:pt x="0" y="2698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5"/>
            <p:cNvGrpSpPr/>
            <p:nvPr/>
          </p:nvGrpSpPr>
          <p:grpSpPr>
            <a:xfrm rot="10800000">
              <a:off x="7481053" y="2722388"/>
              <a:ext cx="557642" cy="557642"/>
              <a:chOff x="3560335" y="-646412"/>
              <a:chExt cx="557642" cy="557642"/>
            </a:xfrm>
          </p:grpSpPr>
          <p:sp>
            <p:nvSpPr>
              <p:cNvPr id="426" name="Google Shape;426;p5"/>
              <p:cNvSpPr/>
              <p:nvPr/>
            </p:nvSpPr>
            <p:spPr>
              <a:xfrm>
                <a:off x="3560335" y="-646412"/>
                <a:ext cx="557642" cy="557642"/>
              </a:xfrm>
              <a:custGeom>
                <a:avLst/>
                <a:gdLst/>
                <a:ahLst/>
                <a:cxnLst/>
                <a:rect l="l" t="t" r="r" b="b"/>
                <a:pathLst>
                  <a:path w="15206" h="15206" fill="none" extrusionOk="0">
                    <a:moveTo>
                      <a:pt x="15205" y="14933"/>
                    </a:moveTo>
                    <a:lnTo>
                      <a:pt x="1" y="15205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3652275" y="-433560"/>
                <a:ext cx="268846" cy="268846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7331" fill="none" extrusionOk="0">
                    <a:moveTo>
                      <a:pt x="7330" y="7194"/>
                    </a:moveTo>
                    <a:lnTo>
                      <a:pt x="1" y="7330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3563342" y="-524473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7"/>
                    </a:moveTo>
                    <a:lnTo>
                      <a:pt x="1199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3563342" y="-462532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8"/>
                    </a:moveTo>
                    <a:lnTo>
                      <a:pt x="1199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3563342" y="-400590"/>
                <a:ext cx="44007" cy="1064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9" fill="none" extrusionOk="0">
                    <a:moveTo>
                      <a:pt x="1" y="28"/>
                    </a:moveTo>
                    <a:lnTo>
                      <a:pt x="1199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3563342" y="-338612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8"/>
                    </a:moveTo>
                    <a:lnTo>
                      <a:pt x="1199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3563342" y="-276671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8"/>
                    </a:moveTo>
                    <a:lnTo>
                      <a:pt x="1199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3563342" y="-214692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7"/>
                    </a:moveTo>
                    <a:lnTo>
                      <a:pt x="1199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3563342" y="-152751"/>
                <a:ext cx="44007" cy="10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8" fill="none" extrusionOk="0">
                    <a:moveTo>
                      <a:pt x="1" y="28"/>
                    </a:moveTo>
                    <a:lnTo>
                      <a:pt x="1199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"/>
          <p:cNvSpPr txBox="1">
            <a:spLocks noGrp="1"/>
          </p:cNvSpPr>
          <p:nvPr>
            <p:ph type="title"/>
          </p:nvPr>
        </p:nvSpPr>
        <p:spPr>
          <a:xfrm>
            <a:off x="2220450" y="2215653"/>
            <a:ext cx="4703100" cy="11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5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38" name="Google Shape;438;p6"/>
          <p:cNvSpPr txBox="1">
            <a:spLocks noGrp="1"/>
          </p:cNvSpPr>
          <p:nvPr>
            <p:ph type="subTitle" idx="1"/>
          </p:nvPr>
        </p:nvSpPr>
        <p:spPr>
          <a:xfrm>
            <a:off x="2220450" y="3567403"/>
            <a:ext cx="470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9" name="Google Shape;439;p6"/>
          <p:cNvSpPr txBox="1">
            <a:spLocks noGrp="1"/>
          </p:cNvSpPr>
          <p:nvPr>
            <p:ph type="title" idx="2" hasCustomPrompt="1"/>
          </p:nvPr>
        </p:nvSpPr>
        <p:spPr>
          <a:xfrm>
            <a:off x="4349700" y="1385447"/>
            <a:ext cx="4446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5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grpSp>
        <p:nvGrpSpPr>
          <p:cNvPr id="440" name="Google Shape;440;p6"/>
          <p:cNvGrpSpPr/>
          <p:nvPr/>
        </p:nvGrpSpPr>
        <p:grpSpPr>
          <a:xfrm>
            <a:off x="532843" y="246679"/>
            <a:ext cx="330676" cy="507632"/>
            <a:chOff x="1603769" y="107044"/>
            <a:chExt cx="384731" cy="590613"/>
          </a:xfrm>
        </p:grpSpPr>
        <p:sp>
          <p:nvSpPr>
            <p:cNvPr id="441" name="Google Shape;441;p6"/>
            <p:cNvSpPr/>
            <p:nvPr/>
          </p:nvSpPr>
          <p:spPr>
            <a:xfrm>
              <a:off x="1603769" y="197004"/>
              <a:ext cx="384731" cy="500653"/>
            </a:xfrm>
            <a:custGeom>
              <a:avLst/>
              <a:gdLst/>
              <a:ahLst/>
              <a:cxnLst/>
              <a:rect l="l" t="t" r="r" b="b"/>
              <a:pathLst>
                <a:path w="10491" h="13652" fill="none" extrusionOk="0">
                  <a:moveTo>
                    <a:pt x="1117" y="136"/>
                  </a:moveTo>
                  <a:cubicBezTo>
                    <a:pt x="409" y="763"/>
                    <a:pt x="27" y="1662"/>
                    <a:pt x="27" y="2589"/>
                  </a:cubicBezTo>
                  <a:lnTo>
                    <a:pt x="27" y="10436"/>
                  </a:lnTo>
                  <a:cubicBezTo>
                    <a:pt x="0" y="12207"/>
                    <a:pt x="1472" y="13651"/>
                    <a:pt x="3243" y="13597"/>
                  </a:cubicBezTo>
                  <a:lnTo>
                    <a:pt x="7248" y="13543"/>
                  </a:lnTo>
                  <a:cubicBezTo>
                    <a:pt x="9047" y="13515"/>
                    <a:pt x="10463" y="12044"/>
                    <a:pt x="10491" y="10245"/>
                  </a:cubicBezTo>
                  <a:lnTo>
                    <a:pt x="10491" y="2398"/>
                  </a:lnTo>
                  <a:cubicBezTo>
                    <a:pt x="10463" y="1472"/>
                    <a:pt x="10082" y="600"/>
                    <a:pt x="9401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607767" y="107044"/>
              <a:ext cx="376737" cy="92965"/>
            </a:xfrm>
            <a:custGeom>
              <a:avLst/>
              <a:gdLst/>
              <a:ahLst/>
              <a:cxnLst/>
              <a:rect l="l" t="t" r="r" b="b"/>
              <a:pathLst>
                <a:path w="10273" h="2535" fill="none" extrusionOk="0">
                  <a:moveTo>
                    <a:pt x="10273" y="2017"/>
                  </a:moveTo>
                  <a:cubicBezTo>
                    <a:pt x="10273" y="2208"/>
                    <a:pt x="10109" y="2344"/>
                    <a:pt x="9918" y="2344"/>
                  </a:cubicBezTo>
                  <a:lnTo>
                    <a:pt x="354" y="2535"/>
                  </a:lnTo>
                  <a:cubicBezTo>
                    <a:pt x="164" y="2535"/>
                    <a:pt x="0" y="2371"/>
                    <a:pt x="0" y="2181"/>
                  </a:cubicBezTo>
                  <a:lnTo>
                    <a:pt x="0" y="519"/>
                  </a:lnTo>
                  <a:cubicBezTo>
                    <a:pt x="0" y="328"/>
                    <a:pt x="164" y="164"/>
                    <a:pt x="354" y="164"/>
                  </a:cubicBezTo>
                  <a:lnTo>
                    <a:pt x="9918" y="1"/>
                  </a:lnTo>
                  <a:cubicBezTo>
                    <a:pt x="10109" y="1"/>
                    <a:pt x="10273" y="164"/>
                    <a:pt x="10273" y="35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609747" y="301927"/>
              <a:ext cx="372776" cy="6014"/>
            </a:xfrm>
            <a:custGeom>
              <a:avLst/>
              <a:gdLst/>
              <a:ahLst/>
              <a:cxnLst/>
              <a:rect l="l" t="t" r="r" b="b"/>
              <a:pathLst>
                <a:path w="10165" h="164" fill="none" extrusionOk="0">
                  <a:moveTo>
                    <a:pt x="1" y="164"/>
                  </a:moveTo>
                  <a:lnTo>
                    <a:pt x="10164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606740" y="569717"/>
              <a:ext cx="378754" cy="7041"/>
            </a:xfrm>
            <a:custGeom>
              <a:avLst/>
              <a:gdLst/>
              <a:ahLst/>
              <a:cxnLst/>
              <a:rect l="l" t="t" r="r" b="b"/>
              <a:pathLst>
                <a:path w="10328" h="192" fill="none" extrusionOk="0">
                  <a:moveTo>
                    <a:pt x="10328" y="1"/>
                  </a:moveTo>
                  <a:lnTo>
                    <a:pt x="1" y="19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725672" y="378868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725672" y="437839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25672" y="496773"/>
              <a:ext cx="140932" cy="3044"/>
            </a:xfrm>
            <a:custGeom>
              <a:avLst/>
              <a:gdLst/>
              <a:ahLst/>
              <a:cxnLst/>
              <a:rect l="l" t="t" r="r" b="b"/>
              <a:pathLst>
                <a:path w="3843" h="83" fill="none" extrusionOk="0">
                  <a:moveTo>
                    <a:pt x="0" y="82"/>
                  </a:moveTo>
                  <a:lnTo>
                    <a:pt x="3842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/>
          <p:nvPr/>
        </p:nvSpPr>
        <p:spPr>
          <a:xfrm>
            <a:off x="379349" y="1728325"/>
            <a:ext cx="134641" cy="134662"/>
          </a:xfrm>
          <a:custGeom>
            <a:avLst/>
            <a:gdLst/>
            <a:ahLst/>
            <a:cxnLst/>
            <a:rect l="l" t="t" r="r" b="b"/>
            <a:pathLst>
              <a:path w="6266" h="6267" fill="none" extrusionOk="0">
                <a:moveTo>
                  <a:pt x="5149" y="1118"/>
                </a:moveTo>
                <a:cubicBezTo>
                  <a:pt x="6266" y="2234"/>
                  <a:pt x="6266" y="4064"/>
                  <a:pt x="5149" y="5150"/>
                </a:cubicBezTo>
                <a:cubicBezTo>
                  <a:pt x="4033" y="6267"/>
                  <a:pt x="2233" y="6267"/>
                  <a:pt x="1117" y="5150"/>
                </a:cubicBezTo>
                <a:cubicBezTo>
                  <a:pt x="0" y="4064"/>
                  <a:pt x="0" y="2234"/>
                  <a:pt x="1117" y="1118"/>
                </a:cubicBezTo>
                <a:cubicBezTo>
                  <a:pt x="2233" y="1"/>
                  <a:pt x="4033" y="1"/>
                  <a:pt x="5149" y="1118"/>
                </a:cubicBezTo>
                <a:close/>
              </a:path>
            </a:pathLst>
          </a:custGeom>
          <a:noFill/>
          <a:ln w="19375" cap="flat" cmpd="sng">
            <a:solidFill>
              <a:schemeClr val="accent2"/>
            </a:solidFill>
            <a:prstDash val="solid"/>
            <a:miter lim="310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6"/>
          <p:cNvGrpSpPr/>
          <p:nvPr/>
        </p:nvGrpSpPr>
        <p:grpSpPr>
          <a:xfrm rot="10800000">
            <a:off x="295877" y="1111631"/>
            <a:ext cx="606382" cy="616689"/>
            <a:chOff x="3027518" y="-1395725"/>
            <a:chExt cx="705506" cy="717497"/>
          </a:xfrm>
        </p:grpSpPr>
        <p:sp>
          <p:nvSpPr>
            <p:cNvPr id="450" name="Google Shape;450;p6"/>
            <p:cNvSpPr/>
            <p:nvPr/>
          </p:nvSpPr>
          <p:spPr>
            <a:xfrm>
              <a:off x="3027518" y="-1395725"/>
              <a:ext cx="705506" cy="717497"/>
            </a:xfrm>
            <a:custGeom>
              <a:avLst/>
              <a:gdLst/>
              <a:ahLst/>
              <a:cxnLst/>
              <a:rect l="l" t="t" r="r" b="b"/>
              <a:pathLst>
                <a:path w="19238" h="19565" fill="none" extrusionOk="0">
                  <a:moveTo>
                    <a:pt x="19237" y="0"/>
                  </a:moveTo>
                  <a:lnTo>
                    <a:pt x="19237" y="19237"/>
                  </a:lnTo>
                  <a:lnTo>
                    <a:pt x="0" y="1956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298315" y="-1144915"/>
              <a:ext cx="339771" cy="345785"/>
            </a:xfrm>
            <a:custGeom>
              <a:avLst/>
              <a:gdLst/>
              <a:ahLst/>
              <a:cxnLst/>
              <a:rect l="l" t="t" r="r" b="b"/>
              <a:pathLst>
                <a:path w="9265" h="9429" fill="none" extrusionOk="0">
                  <a:moveTo>
                    <a:pt x="9265" y="1"/>
                  </a:moveTo>
                  <a:lnTo>
                    <a:pt x="9265" y="9265"/>
                  </a:lnTo>
                  <a:lnTo>
                    <a:pt x="1" y="942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182390" y="-740223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260358" y="-74121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0" y="14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339279" y="-74220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417247" y="-74422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0" y="1527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496168" y="-745211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574099" y="-74719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653057" y="-748181"/>
              <a:ext cx="37" cy="55962"/>
            </a:xfrm>
            <a:custGeom>
              <a:avLst/>
              <a:gdLst/>
              <a:ahLst/>
              <a:cxnLst/>
              <a:rect l="l" t="t" r="r" b="b"/>
              <a:pathLst>
                <a:path w="1" h="1526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6"/>
          <p:cNvGrpSpPr/>
          <p:nvPr/>
        </p:nvGrpSpPr>
        <p:grpSpPr>
          <a:xfrm>
            <a:off x="1695468" y="246761"/>
            <a:ext cx="158924" cy="202737"/>
            <a:chOff x="2947570" y="-1075969"/>
            <a:chExt cx="184903" cy="235878"/>
          </a:xfrm>
        </p:grpSpPr>
        <p:sp>
          <p:nvSpPr>
            <p:cNvPr id="460" name="Google Shape;460;p6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6"/>
          <p:cNvGrpSpPr/>
          <p:nvPr/>
        </p:nvGrpSpPr>
        <p:grpSpPr>
          <a:xfrm>
            <a:off x="817344" y="795318"/>
            <a:ext cx="158924" cy="202737"/>
            <a:chOff x="2947570" y="-1075969"/>
            <a:chExt cx="184903" cy="235878"/>
          </a:xfrm>
        </p:grpSpPr>
        <p:sp>
          <p:nvSpPr>
            <p:cNvPr id="464" name="Google Shape;464;p6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6"/>
          <p:cNvGrpSpPr/>
          <p:nvPr/>
        </p:nvGrpSpPr>
        <p:grpSpPr>
          <a:xfrm>
            <a:off x="956937" y="295929"/>
            <a:ext cx="728333" cy="730918"/>
            <a:chOff x="4492684" y="662647"/>
            <a:chExt cx="847391" cy="850399"/>
          </a:xfrm>
        </p:grpSpPr>
        <p:sp>
          <p:nvSpPr>
            <p:cNvPr id="468" name="Google Shape;468;p6"/>
            <p:cNvSpPr/>
            <p:nvPr/>
          </p:nvSpPr>
          <p:spPr>
            <a:xfrm>
              <a:off x="4492684" y="662647"/>
              <a:ext cx="847391" cy="850399"/>
            </a:xfrm>
            <a:custGeom>
              <a:avLst/>
              <a:gdLst/>
              <a:ahLst/>
              <a:cxnLst/>
              <a:rect l="l" t="t" r="r" b="b"/>
              <a:pathLst>
                <a:path w="23107" h="23189" fill="none" extrusionOk="0">
                  <a:moveTo>
                    <a:pt x="19019" y="4061"/>
                  </a:moveTo>
                  <a:cubicBezTo>
                    <a:pt x="23107" y="8093"/>
                    <a:pt x="23079" y="14769"/>
                    <a:pt x="18965" y="18938"/>
                  </a:cubicBezTo>
                  <a:cubicBezTo>
                    <a:pt x="14823" y="23080"/>
                    <a:pt x="8175" y="23189"/>
                    <a:pt x="4087" y="19129"/>
                  </a:cubicBezTo>
                  <a:cubicBezTo>
                    <a:pt x="0" y="15069"/>
                    <a:pt x="27" y="8420"/>
                    <a:pt x="4142" y="4252"/>
                  </a:cubicBezTo>
                  <a:cubicBezTo>
                    <a:pt x="8284" y="83"/>
                    <a:pt x="14932" y="1"/>
                    <a:pt x="19019" y="40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4858428" y="1029382"/>
              <a:ext cx="115922" cy="115958"/>
            </a:xfrm>
            <a:custGeom>
              <a:avLst/>
              <a:gdLst/>
              <a:ahLst/>
              <a:cxnLst/>
              <a:rect l="l" t="t" r="r" b="b"/>
              <a:pathLst>
                <a:path w="3161" h="3162" fill="none" extrusionOk="0">
                  <a:moveTo>
                    <a:pt x="3161" y="1554"/>
                  </a:moveTo>
                  <a:cubicBezTo>
                    <a:pt x="3134" y="2426"/>
                    <a:pt x="2452" y="3134"/>
                    <a:pt x="1580" y="3162"/>
                  </a:cubicBezTo>
                  <a:cubicBezTo>
                    <a:pt x="708" y="3162"/>
                    <a:pt x="0" y="2480"/>
                    <a:pt x="0" y="1608"/>
                  </a:cubicBezTo>
                  <a:cubicBezTo>
                    <a:pt x="0" y="737"/>
                    <a:pt x="708" y="28"/>
                    <a:pt x="1580" y="1"/>
                  </a:cubicBezTo>
                  <a:cubicBezTo>
                    <a:pt x="2452" y="1"/>
                    <a:pt x="3161" y="682"/>
                    <a:pt x="3161" y="15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4770485" y="792581"/>
              <a:ext cx="291803" cy="197885"/>
            </a:xfrm>
            <a:custGeom>
              <a:avLst/>
              <a:gdLst/>
              <a:ahLst/>
              <a:cxnLst/>
              <a:rect l="l" t="t" r="r" b="b"/>
              <a:pathLst>
                <a:path w="7957" h="5396" fill="none" extrusionOk="0">
                  <a:moveTo>
                    <a:pt x="3978" y="4932"/>
                  </a:moveTo>
                  <a:cubicBezTo>
                    <a:pt x="4523" y="4932"/>
                    <a:pt x="5068" y="5068"/>
                    <a:pt x="5532" y="5341"/>
                  </a:cubicBezTo>
                  <a:lnTo>
                    <a:pt x="7957" y="1035"/>
                  </a:lnTo>
                  <a:cubicBezTo>
                    <a:pt x="6730" y="354"/>
                    <a:pt x="5368" y="0"/>
                    <a:pt x="3978" y="55"/>
                  </a:cubicBezTo>
                  <a:cubicBezTo>
                    <a:pt x="2589" y="55"/>
                    <a:pt x="1199" y="436"/>
                    <a:pt x="0" y="1172"/>
                  </a:cubicBezTo>
                  <a:lnTo>
                    <a:pt x="2452" y="5395"/>
                  </a:lnTo>
                  <a:cubicBezTo>
                    <a:pt x="2916" y="5095"/>
                    <a:pt x="3433" y="4959"/>
                    <a:pt x="3978" y="49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623571" y="1091360"/>
              <a:ext cx="235878" cy="250840"/>
            </a:xfrm>
            <a:custGeom>
              <a:avLst/>
              <a:gdLst/>
              <a:ahLst/>
              <a:cxnLst/>
              <a:rect l="l" t="t" r="r" b="b"/>
              <a:pathLst>
                <a:path w="6432" h="6840" fill="none" extrusionOk="0">
                  <a:moveTo>
                    <a:pt x="4878" y="0"/>
                  </a:moveTo>
                  <a:lnTo>
                    <a:pt x="1" y="82"/>
                  </a:lnTo>
                  <a:cubicBezTo>
                    <a:pt x="1" y="2861"/>
                    <a:pt x="1499" y="5450"/>
                    <a:pt x="3924" y="6839"/>
                  </a:cubicBezTo>
                  <a:lnTo>
                    <a:pt x="6431" y="2589"/>
                  </a:lnTo>
                  <a:cubicBezTo>
                    <a:pt x="5478" y="2071"/>
                    <a:pt x="4905" y="1063"/>
                    <a:pt x="487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973326" y="1083365"/>
              <a:ext cx="236868" cy="253847"/>
            </a:xfrm>
            <a:custGeom>
              <a:avLst/>
              <a:gdLst/>
              <a:ahLst/>
              <a:cxnLst/>
              <a:rect l="l" t="t" r="r" b="b"/>
              <a:pathLst>
                <a:path w="6459" h="6922" fill="none" extrusionOk="0">
                  <a:moveTo>
                    <a:pt x="6458" y="0"/>
                  </a:moveTo>
                  <a:lnTo>
                    <a:pt x="1554" y="109"/>
                  </a:lnTo>
                  <a:cubicBezTo>
                    <a:pt x="1526" y="1199"/>
                    <a:pt x="954" y="2207"/>
                    <a:pt x="1" y="2780"/>
                  </a:cubicBezTo>
                  <a:lnTo>
                    <a:pt x="2507" y="6921"/>
                  </a:lnTo>
                  <a:cubicBezTo>
                    <a:pt x="4932" y="5450"/>
                    <a:pt x="6431" y="2834"/>
                    <a:pt x="645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6"/>
          <p:cNvGrpSpPr/>
          <p:nvPr/>
        </p:nvGrpSpPr>
        <p:grpSpPr>
          <a:xfrm>
            <a:off x="559039" y="4454809"/>
            <a:ext cx="308365" cy="307514"/>
            <a:chOff x="2601030" y="2721166"/>
            <a:chExt cx="358773" cy="357783"/>
          </a:xfrm>
        </p:grpSpPr>
        <p:sp>
          <p:nvSpPr>
            <p:cNvPr id="474" name="Google Shape;474;p6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6"/>
          <p:cNvGrpSpPr/>
          <p:nvPr/>
        </p:nvGrpSpPr>
        <p:grpSpPr>
          <a:xfrm>
            <a:off x="7976467" y="4020361"/>
            <a:ext cx="645057" cy="788475"/>
            <a:chOff x="794919" y="4014442"/>
            <a:chExt cx="750503" cy="917365"/>
          </a:xfrm>
        </p:grpSpPr>
        <p:sp>
          <p:nvSpPr>
            <p:cNvPr id="483" name="Google Shape;483;p6"/>
            <p:cNvSpPr/>
            <p:nvPr/>
          </p:nvSpPr>
          <p:spPr>
            <a:xfrm>
              <a:off x="794919" y="4098387"/>
              <a:ext cx="750503" cy="833419"/>
            </a:xfrm>
            <a:custGeom>
              <a:avLst/>
              <a:gdLst/>
              <a:ahLst/>
              <a:cxnLst/>
              <a:rect l="l" t="t" r="r" b="b"/>
              <a:pathLst>
                <a:path w="20465" h="22726" fill="none" extrusionOk="0">
                  <a:moveTo>
                    <a:pt x="12480" y="1"/>
                  </a:moveTo>
                  <a:lnTo>
                    <a:pt x="12480" y="7685"/>
                  </a:lnTo>
                  <a:cubicBezTo>
                    <a:pt x="12480" y="7685"/>
                    <a:pt x="17685" y="15614"/>
                    <a:pt x="18666" y="17221"/>
                  </a:cubicBezTo>
                  <a:cubicBezTo>
                    <a:pt x="19647" y="18884"/>
                    <a:pt x="20464" y="20110"/>
                    <a:pt x="20464" y="20845"/>
                  </a:cubicBezTo>
                  <a:cubicBezTo>
                    <a:pt x="20464" y="21636"/>
                    <a:pt x="20192" y="22399"/>
                    <a:pt x="18530" y="22426"/>
                  </a:cubicBezTo>
                  <a:lnTo>
                    <a:pt x="10246" y="22562"/>
                  </a:lnTo>
                  <a:lnTo>
                    <a:pt x="1935" y="22698"/>
                  </a:lnTo>
                  <a:cubicBezTo>
                    <a:pt x="301" y="22726"/>
                    <a:pt x="1" y="22017"/>
                    <a:pt x="1" y="21200"/>
                  </a:cubicBezTo>
                  <a:cubicBezTo>
                    <a:pt x="1" y="20464"/>
                    <a:pt x="818" y="19211"/>
                    <a:pt x="1826" y="17521"/>
                  </a:cubicBezTo>
                  <a:cubicBezTo>
                    <a:pt x="2780" y="15886"/>
                    <a:pt x="7985" y="7766"/>
                    <a:pt x="7985" y="7766"/>
                  </a:cubicBezTo>
                  <a:lnTo>
                    <a:pt x="7985" y="5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967797" y="4578039"/>
              <a:ext cx="404754" cy="7041"/>
            </a:xfrm>
            <a:custGeom>
              <a:avLst/>
              <a:gdLst/>
              <a:ahLst/>
              <a:cxnLst/>
              <a:rect l="l" t="t" r="r" b="b"/>
              <a:pathLst>
                <a:path w="11037" h="192" fill="none" extrusionOk="0">
                  <a:moveTo>
                    <a:pt x="1" y="192"/>
                  </a:moveTo>
                  <a:lnTo>
                    <a:pt x="11036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033773" y="4014442"/>
              <a:ext cx="272807" cy="76976"/>
            </a:xfrm>
            <a:custGeom>
              <a:avLst/>
              <a:gdLst/>
              <a:ahLst/>
              <a:cxnLst/>
              <a:rect l="l" t="t" r="r" b="b"/>
              <a:pathLst>
                <a:path w="7439" h="2099" fill="none" extrusionOk="0">
                  <a:moveTo>
                    <a:pt x="7439" y="982"/>
                  </a:moveTo>
                  <a:cubicBezTo>
                    <a:pt x="7439" y="1527"/>
                    <a:pt x="7003" y="1990"/>
                    <a:pt x="6431" y="1990"/>
                  </a:cubicBezTo>
                  <a:lnTo>
                    <a:pt x="981" y="2099"/>
                  </a:lnTo>
                  <a:cubicBezTo>
                    <a:pt x="436" y="2099"/>
                    <a:pt x="0" y="1663"/>
                    <a:pt x="0" y="1118"/>
                  </a:cubicBezTo>
                  <a:lnTo>
                    <a:pt x="0" y="1118"/>
                  </a:lnTo>
                  <a:cubicBezTo>
                    <a:pt x="0" y="573"/>
                    <a:pt x="436" y="110"/>
                    <a:pt x="981" y="110"/>
                  </a:cubicBezTo>
                  <a:lnTo>
                    <a:pt x="6431" y="1"/>
                  </a:lnTo>
                  <a:cubicBezTo>
                    <a:pt x="6976" y="1"/>
                    <a:pt x="7439" y="437"/>
                    <a:pt x="7439" y="9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8558624" y="4261402"/>
            <a:ext cx="187263" cy="187264"/>
            <a:chOff x="1447449" y="4268259"/>
            <a:chExt cx="217875" cy="217875"/>
          </a:xfrm>
        </p:grpSpPr>
        <p:sp>
          <p:nvSpPr>
            <p:cNvPr id="487" name="Google Shape;487;p6"/>
            <p:cNvSpPr/>
            <p:nvPr/>
          </p:nvSpPr>
          <p:spPr>
            <a:xfrm>
              <a:off x="1556370" y="4268259"/>
              <a:ext cx="37" cy="82000"/>
            </a:xfrm>
            <a:custGeom>
              <a:avLst/>
              <a:gdLst/>
              <a:ahLst/>
              <a:cxnLst/>
              <a:rect l="l" t="t" r="r" b="b"/>
              <a:pathLst>
                <a:path w="1" h="2236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556370" y="4404171"/>
              <a:ext cx="37" cy="81963"/>
            </a:xfrm>
            <a:custGeom>
              <a:avLst/>
              <a:gdLst/>
              <a:ahLst/>
              <a:cxnLst/>
              <a:rect l="l" t="t" r="r" b="b"/>
              <a:pathLst>
                <a:path w="1" h="2235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447449" y="4377179"/>
              <a:ext cx="82000" cy="2054"/>
            </a:xfrm>
            <a:custGeom>
              <a:avLst/>
              <a:gdLst/>
              <a:ahLst/>
              <a:cxnLst/>
              <a:rect l="l" t="t" r="r" b="b"/>
              <a:pathLst>
                <a:path w="2236" h="56" fill="none" extrusionOk="0">
                  <a:moveTo>
                    <a:pt x="1" y="55"/>
                  </a:moveTo>
                  <a:lnTo>
                    <a:pt x="22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583361" y="4375199"/>
              <a:ext cx="81963" cy="1027"/>
            </a:xfrm>
            <a:custGeom>
              <a:avLst/>
              <a:gdLst/>
              <a:ahLst/>
              <a:cxnLst/>
              <a:rect l="l" t="t" r="r" b="b"/>
              <a:pathLst>
                <a:path w="2235" h="28" fill="none" extrusionOk="0">
                  <a:moveTo>
                    <a:pt x="1" y="28"/>
                  </a:moveTo>
                  <a:lnTo>
                    <a:pt x="2235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479429" y="4301265"/>
              <a:ext cx="58016" cy="56989"/>
            </a:xfrm>
            <a:custGeom>
              <a:avLst/>
              <a:gdLst/>
              <a:ahLst/>
              <a:cxnLst/>
              <a:rect l="l" t="t" r="r" b="b"/>
              <a:pathLst>
                <a:path w="1582" h="1554" fill="none" extrusionOk="0">
                  <a:moveTo>
                    <a:pt x="1" y="0"/>
                  </a:moveTo>
                  <a:lnTo>
                    <a:pt x="1581" y="1553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575366" y="4395186"/>
              <a:ext cx="57979" cy="56989"/>
            </a:xfrm>
            <a:custGeom>
              <a:avLst/>
              <a:gdLst/>
              <a:ahLst/>
              <a:cxnLst/>
              <a:rect l="l" t="t" r="r" b="b"/>
              <a:pathLst>
                <a:path w="1581" h="1554" fill="none" extrusionOk="0">
                  <a:moveTo>
                    <a:pt x="1" y="0"/>
                  </a:moveTo>
                  <a:lnTo>
                    <a:pt x="1581" y="155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479429" y="4396176"/>
              <a:ext cx="58016" cy="59006"/>
            </a:xfrm>
            <a:custGeom>
              <a:avLst/>
              <a:gdLst/>
              <a:ahLst/>
              <a:cxnLst/>
              <a:rect l="l" t="t" r="r" b="b"/>
              <a:pathLst>
                <a:path w="1582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575366" y="4299248"/>
              <a:ext cx="57979" cy="59006"/>
            </a:xfrm>
            <a:custGeom>
              <a:avLst/>
              <a:gdLst/>
              <a:ahLst/>
              <a:cxnLst/>
              <a:rect l="l" t="t" r="r" b="b"/>
              <a:pathLst>
                <a:path w="1581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6"/>
          <p:cNvGrpSpPr/>
          <p:nvPr/>
        </p:nvGrpSpPr>
        <p:grpSpPr>
          <a:xfrm>
            <a:off x="7888089" y="3759456"/>
            <a:ext cx="181240" cy="670823"/>
            <a:chOff x="2419167" y="1286206"/>
            <a:chExt cx="210867" cy="780480"/>
          </a:xfrm>
        </p:grpSpPr>
        <p:sp>
          <p:nvSpPr>
            <p:cNvPr id="496" name="Google Shape;496;p6"/>
            <p:cNvSpPr/>
            <p:nvPr/>
          </p:nvSpPr>
          <p:spPr>
            <a:xfrm>
              <a:off x="2419167" y="1286206"/>
              <a:ext cx="210867" cy="41000"/>
            </a:xfrm>
            <a:custGeom>
              <a:avLst/>
              <a:gdLst/>
              <a:ahLst/>
              <a:cxnLst/>
              <a:rect l="l" t="t" r="r" b="b"/>
              <a:pathLst>
                <a:path w="5750" h="1118" fill="none" extrusionOk="0">
                  <a:moveTo>
                    <a:pt x="1" y="600"/>
                  </a:moveTo>
                  <a:cubicBezTo>
                    <a:pt x="1" y="328"/>
                    <a:pt x="219" y="110"/>
                    <a:pt x="518" y="110"/>
                  </a:cubicBezTo>
                  <a:lnTo>
                    <a:pt x="5259" y="28"/>
                  </a:lnTo>
                  <a:cubicBezTo>
                    <a:pt x="5532" y="1"/>
                    <a:pt x="5750" y="219"/>
                    <a:pt x="5750" y="518"/>
                  </a:cubicBezTo>
                  <a:lnTo>
                    <a:pt x="5750" y="518"/>
                  </a:lnTo>
                  <a:cubicBezTo>
                    <a:pt x="5750" y="791"/>
                    <a:pt x="5532" y="1009"/>
                    <a:pt x="5259" y="1036"/>
                  </a:cubicBezTo>
                  <a:lnTo>
                    <a:pt x="518" y="1118"/>
                  </a:lnTo>
                  <a:cubicBezTo>
                    <a:pt x="246" y="1118"/>
                    <a:pt x="1" y="900"/>
                    <a:pt x="28" y="6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576056" y="1324200"/>
              <a:ext cx="37" cy="59960"/>
            </a:xfrm>
            <a:custGeom>
              <a:avLst/>
              <a:gdLst/>
              <a:ahLst/>
              <a:cxnLst/>
              <a:rect l="l" t="t" r="r" b="b"/>
              <a:pathLst>
                <a:path w="1" h="1635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472123" y="1326180"/>
              <a:ext cx="37" cy="59996"/>
            </a:xfrm>
            <a:custGeom>
              <a:avLst/>
              <a:gdLst/>
              <a:ahLst/>
              <a:cxnLst/>
              <a:rect l="l" t="t" r="r" b="b"/>
              <a:pathLst>
                <a:path w="1" h="1636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434166" y="1384124"/>
              <a:ext cx="179879" cy="468711"/>
            </a:xfrm>
            <a:custGeom>
              <a:avLst/>
              <a:gdLst/>
              <a:ahLst/>
              <a:cxnLst/>
              <a:rect l="l" t="t" r="r" b="b"/>
              <a:pathLst>
                <a:path w="4905" h="12781" fill="none" extrusionOk="0">
                  <a:moveTo>
                    <a:pt x="0" y="83"/>
                  </a:moveTo>
                  <a:lnTo>
                    <a:pt x="4905" y="1"/>
                  </a:lnTo>
                  <a:lnTo>
                    <a:pt x="4905" y="12698"/>
                  </a:lnTo>
                  <a:lnTo>
                    <a:pt x="0" y="1278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476121" y="1850794"/>
              <a:ext cx="96962" cy="47014"/>
            </a:xfrm>
            <a:custGeom>
              <a:avLst/>
              <a:gdLst/>
              <a:ahLst/>
              <a:cxnLst/>
              <a:rect l="l" t="t" r="r" b="b"/>
              <a:pathLst>
                <a:path w="2644" h="1282" fill="none" extrusionOk="0">
                  <a:moveTo>
                    <a:pt x="2644" y="1"/>
                  </a:moveTo>
                  <a:lnTo>
                    <a:pt x="2644" y="1227"/>
                  </a:lnTo>
                  <a:lnTo>
                    <a:pt x="1" y="1281"/>
                  </a:lnTo>
                  <a:lnTo>
                    <a:pt x="1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439154" y="1793840"/>
              <a:ext cx="169904" cy="3044"/>
            </a:xfrm>
            <a:custGeom>
              <a:avLst/>
              <a:gdLst/>
              <a:ahLst/>
              <a:cxnLst/>
              <a:rect l="l" t="t" r="r" b="b"/>
              <a:pathLst>
                <a:path w="4633" h="83" fill="none" extrusionOk="0">
                  <a:moveTo>
                    <a:pt x="4633" y="1"/>
                  </a:moveTo>
                  <a:lnTo>
                    <a:pt x="1" y="8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527097" y="1896783"/>
              <a:ext cx="37" cy="169904"/>
            </a:xfrm>
            <a:custGeom>
              <a:avLst/>
              <a:gdLst/>
              <a:ahLst/>
              <a:cxnLst/>
              <a:rect l="l" t="t" r="r" b="b"/>
              <a:pathLst>
                <a:path w="1" h="4633" fill="none" extrusionOk="0">
                  <a:moveTo>
                    <a:pt x="0" y="0"/>
                  </a:moveTo>
                  <a:lnTo>
                    <a:pt x="0" y="463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438164" y="175287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438164" y="1706888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438164" y="165994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438164" y="1613957"/>
              <a:ext cx="50975" cy="1064"/>
            </a:xfrm>
            <a:custGeom>
              <a:avLst/>
              <a:gdLst/>
              <a:ahLst/>
              <a:cxnLst/>
              <a:rect l="l" t="t" r="r" b="b"/>
              <a:pathLst>
                <a:path w="1390" h="29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438164" y="1568005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438164" y="1522053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2438164" y="1476065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2438164" y="1430113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6"/>
          <p:cNvGrpSpPr/>
          <p:nvPr/>
        </p:nvGrpSpPr>
        <p:grpSpPr>
          <a:xfrm rot="900084">
            <a:off x="8232295" y="3168175"/>
            <a:ext cx="717269" cy="750780"/>
            <a:chOff x="3153626" y="-2653955"/>
            <a:chExt cx="834426" cy="873411"/>
          </a:xfrm>
        </p:grpSpPr>
        <p:sp>
          <p:nvSpPr>
            <p:cNvPr id="512" name="Google Shape;512;p6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6"/>
          <p:cNvGrpSpPr/>
          <p:nvPr/>
        </p:nvGrpSpPr>
        <p:grpSpPr>
          <a:xfrm>
            <a:off x="7424800" y="4733552"/>
            <a:ext cx="166649" cy="167500"/>
            <a:chOff x="3407917" y="-1400250"/>
            <a:chExt cx="193891" cy="194881"/>
          </a:xfrm>
        </p:grpSpPr>
        <p:sp>
          <p:nvSpPr>
            <p:cNvPr id="520" name="Google Shape;520;p6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6"/>
          <p:cNvGrpSpPr/>
          <p:nvPr/>
        </p:nvGrpSpPr>
        <p:grpSpPr>
          <a:xfrm>
            <a:off x="7603861" y="4483576"/>
            <a:ext cx="196716" cy="249985"/>
            <a:chOff x="2079424" y="521748"/>
            <a:chExt cx="228873" cy="290850"/>
          </a:xfrm>
        </p:grpSpPr>
        <p:sp>
          <p:nvSpPr>
            <p:cNvPr id="529" name="Google Shape;529;p6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6"/>
          <p:cNvGrpSpPr/>
          <p:nvPr/>
        </p:nvGrpSpPr>
        <p:grpSpPr>
          <a:xfrm>
            <a:off x="8745950" y="4672877"/>
            <a:ext cx="110824" cy="110824"/>
            <a:chOff x="794923" y="2795124"/>
            <a:chExt cx="128941" cy="128941"/>
          </a:xfrm>
        </p:grpSpPr>
        <p:sp>
          <p:nvSpPr>
            <p:cNvPr id="533" name="Google Shape;533;p6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6"/>
          <p:cNvGrpSpPr/>
          <p:nvPr/>
        </p:nvGrpSpPr>
        <p:grpSpPr>
          <a:xfrm>
            <a:off x="8330431" y="439171"/>
            <a:ext cx="200704" cy="200674"/>
            <a:chOff x="6886110" y="773687"/>
            <a:chExt cx="249074" cy="249037"/>
          </a:xfrm>
        </p:grpSpPr>
        <p:sp>
          <p:nvSpPr>
            <p:cNvPr id="536" name="Google Shape;536;p6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0"/>
          <p:cNvSpPr txBox="1">
            <a:spLocks noGrp="1"/>
          </p:cNvSpPr>
          <p:nvPr>
            <p:ph type="title"/>
          </p:nvPr>
        </p:nvSpPr>
        <p:spPr>
          <a:xfrm>
            <a:off x="1592450" y="806075"/>
            <a:ext cx="3129600" cy="16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3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10"/>
          <p:cNvSpPr txBox="1">
            <a:spLocks noGrp="1"/>
          </p:cNvSpPr>
          <p:nvPr>
            <p:ph type="subTitle" idx="1"/>
          </p:nvPr>
        </p:nvSpPr>
        <p:spPr>
          <a:xfrm>
            <a:off x="1592450" y="2712925"/>
            <a:ext cx="2891400" cy="16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7" name="Google Shape;787;p10"/>
          <p:cNvGrpSpPr/>
          <p:nvPr/>
        </p:nvGrpSpPr>
        <p:grpSpPr>
          <a:xfrm rot="1800071" flipH="1">
            <a:off x="362740" y="4002241"/>
            <a:ext cx="717247" cy="750757"/>
            <a:chOff x="3153626" y="-2653955"/>
            <a:chExt cx="834426" cy="873411"/>
          </a:xfrm>
        </p:grpSpPr>
        <p:sp>
          <p:nvSpPr>
            <p:cNvPr id="788" name="Google Shape;788;p10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0"/>
          <p:cNvGrpSpPr/>
          <p:nvPr/>
        </p:nvGrpSpPr>
        <p:grpSpPr>
          <a:xfrm flipH="1">
            <a:off x="329161" y="3231848"/>
            <a:ext cx="166649" cy="167500"/>
            <a:chOff x="3407917" y="-1400250"/>
            <a:chExt cx="193891" cy="194881"/>
          </a:xfrm>
        </p:grpSpPr>
        <p:sp>
          <p:nvSpPr>
            <p:cNvPr id="796" name="Google Shape;796;p10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10"/>
          <p:cNvGrpSpPr/>
          <p:nvPr/>
        </p:nvGrpSpPr>
        <p:grpSpPr>
          <a:xfrm rot="5400000" flipH="1">
            <a:off x="1103399" y="4428830"/>
            <a:ext cx="479293" cy="479293"/>
            <a:chOff x="3560335" y="-646412"/>
            <a:chExt cx="557642" cy="557642"/>
          </a:xfrm>
        </p:grpSpPr>
        <p:sp>
          <p:nvSpPr>
            <p:cNvPr id="805" name="Google Shape;805;p10"/>
            <p:cNvSpPr/>
            <p:nvPr/>
          </p:nvSpPr>
          <p:spPr>
            <a:xfrm>
              <a:off x="3560335" y="-646412"/>
              <a:ext cx="557642" cy="557642"/>
            </a:xfrm>
            <a:custGeom>
              <a:avLst/>
              <a:gdLst/>
              <a:ahLst/>
              <a:cxnLst/>
              <a:rect l="l" t="t" r="r" b="b"/>
              <a:pathLst>
                <a:path w="15206" h="15206" fill="none" extrusionOk="0">
                  <a:moveTo>
                    <a:pt x="15205" y="14933"/>
                  </a:moveTo>
                  <a:lnTo>
                    <a:pt x="1" y="1520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3652275" y="-433560"/>
              <a:ext cx="268846" cy="268846"/>
            </a:xfrm>
            <a:custGeom>
              <a:avLst/>
              <a:gdLst/>
              <a:ahLst/>
              <a:cxnLst/>
              <a:rect l="l" t="t" r="r" b="b"/>
              <a:pathLst>
                <a:path w="7331" h="7331" fill="none" extrusionOk="0">
                  <a:moveTo>
                    <a:pt x="7330" y="7194"/>
                  </a:moveTo>
                  <a:lnTo>
                    <a:pt x="1" y="7330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3563342" y="-524473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3563342" y="-46253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3563342" y="-400590"/>
              <a:ext cx="44007" cy="1064"/>
            </a:xfrm>
            <a:custGeom>
              <a:avLst/>
              <a:gdLst/>
              <a:ahLst/>
              <a:cxnLst/>
              <a:rect l="l" t="t" r="r" b="b"/>
              <a:pathLst>
                <a:path w="1200" h="29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3563342" y="-33861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563342" y="-27667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3563342" y="-21469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3563342" y="-15275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10"/>
          <p:cNvGrpSpPr/>
          <p:nvPr/>
        </p:nvGrpSpPr>
        <p:grpSpPr>
          <a:xfrm rot="5400000" flipH="1">
            <a:off x="908115" y="4362755"/>
            <a:ext cx="110824" cy="110824"/>
            <a:chOff x="794923" y="2795124"/>
            <a:chExt cx="128941" cy="128941"/>
          </a:xfrm>
        </p:grpSpPr>
        <p:sp>
          <p:nvSpPr>
            <p:cNvPr id="815" name="Google Shape;815;p10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0"/>
          <p:cNvGrpSpPr/>
          <p:nvPr/>
        </p:nvGrpSpPr>
        <p:grpSpPr>
          <a:xfrm flipH="1">
            <a:off x="420134" y="3697300"/>
            <a:ext cx="202705" cy="497323"/>
            <a:chOff x="6219428" y="3871144"/>
            <a:chExt cx="235841" cy="578619"/>
          </a:xfrm>
        </p:grpSpPr>
        <p:sp>
          <p:nvSpPr>
            <p:cNvPr id="818" name="Google Shape;818;p10"/>
            <p:cNvSpPr/>
            <p:nvPr/>
          </p:nvSpPr>
          <p:spPr>
            <a:xfrm>
              <a:off x="6219428" y="3871144"/>
              <a:ext cx="235841" cy="578619"/>
            </a:xfrm>
            <a:custGeom>
              <a:avLst/>
              <a:gdLst/>
              <a:ahLst/>
              <a:cxnLst/>
              <a:rect l="l" t="t" r="r" b="b"/>
              <a:pathLst>
                <a:path w="6431" h="15778" fill="none" extrusionOk="0">
                  <a:moveTo>
                    <a:pt x="6403" y="12480"/>
                  </a:moveTo>
                  <a:cubicBezTo>
                    <a:pt x="6403" y="14251"/>
                    <a:pt x="4987" y="15696"/>
                    <a:pt x="3215" y="15750"/>
                  </a:cubicBezTo>
                  <a:lnTo>
                    <a:pt x="3215" y="15750"/>
                  </a:lnTo>
                  <a:cubicBezTo>
                    <a:pt x="1444" y="15777"/>
                    <a:pt x="0" y="14333"/>
                    <a:pt x="27" y="12589"/>
                  </a:cubicBezTo>
                  <a:lnTo>
                    <a:pt x="27" y="3298"/>
                  </a:lnTo>
                  <a:cubicBezTo>
                    <a:pt x="27" y="1499"/>
                    <a:pt x="1444" y="55"/>
                    <a:pt x="3215" y="28"/>
                  </a:cubicBezTo>
                  <a:lnTo>
                    <a:pt x="3215" y="28"/>
                  </a:lnTo>
                  <a:cubicBezTo>
                    <a:pt x="4987" y="1"/>
                    <a:pt x="6431" y="1418"/>
                    <a:pt x="6431" y="31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223426" y="4138971"/>
              <a:ext cx="226856" cy="3007"/>
            </a:xfrm>
            <a:custGeom>
              <a:avLst/>
              <a:gdLst/>
              <a:ahLst/>
              <a:cxnLst/>
              <a:rect l="l" t="t" r="r" b="b"/>
              <a:pathLst>
                <a:path w="6186" h="82" fill="none" extrusionOk="0">
                  <a:moveTo>
                    <a:pt x="0" y="82"/>
                  </a:moveTo>
                  <a:lnTo>
                    <a:pt x="618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6266370" y="4334807"/>
              <a:ext cx="70998" cy="70008"/>
            </a:xfrm>
            <a:custGeom>
              <a:avLst/>
              <a:gdLst/>
              <a:ahLst/>
              <a:cxnLst/>
              <a:rect l="l" t="t" r="r" b="b"/>
              <a:pathLst>
                <a:path w="1936" h="1909" fill="none" extrusionOk="0">
                  <a:moveTo>
                    <a:pt x="1935" y="1881"/>
                  </a:moveTo>
                  <a:cubicBezTo>
                    <a:pt x="873" y="1908"/>
                    <a:pt x="1" y="1063"/>
                    <a:pt x="28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0"/>
          <p:cNvGrpSpPr/>
          <p:nvPr/>
        </p:nvGrpSpPr>
        <p:grpSpPr>
          <a:xfrm flipH="1">
            <a:off x="621184" y="3465249"/>
            <a:ext cx="196716" cy="249985"/>
            <a:chOff x="2079424" y="521748"/>
            <a:chExt cx="228873" cy="290850"/>
          </a:xfrm>
        </p:grpSpPr>
        <p:sp>
          <p:nvSpPr>
            <p:cNvPr id="822" name="Google Shape;822;p10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0"/>
          <p:cNvGrpSpPr/>
          <p:nvPr/>
        </p:nvGrpSpPr>
        <p:grpSpPr>
          <a:xfrm flipH="1">
            <a:off x="8337836" y="793318"/>
            <a:ext cx="545422" cy="666492"/>
            <a:chOff x="2859835" y="2776139"/>
            <a:chExt cx="634581" cy="775442"/>
          </a:xfrm>
        </p:grpSpPr>
        <p:sp>
          <p:nvSpPr>
            <p:cNvPr id="826" name="Google Shape;826;p10"/>
            <p:cNvSpPr/>
            <p:nvPr/>
          </p:nvSpPr>
          <p:spPr>
            <a:xfrm>
              <a:off x="2859835" y="2847066"/>
              <a:ext cx="634581" cy="704515"/>
            </a:xfrm>
            <a:custGeom>
              <a:avLst/>
              <a:gdLst/>
              <a:ahLst/>
              <a:cxnLst/>
              <a:rect l="l" t="t" r="r" b="b"/>
              <a:pathLst>
                <a:path w="17304" h="19211" fill="none" extrusionOk="0">
                  <a:moveTo>
                    <a:pt x="10546" y="1"/>
                  </a:moveTo>
                  <a:lnTo>
                    <a:pt x="10546" y="6486"/>
                  </a:lnTo>
                  <a:cubicBezTo>
                    <a:pt x="10546" y="6486"/>
                    <a:pt x="14960" y="13189"/>
                    <a:pt x="15778" y="14551"/>
                  </a:cubicBezTo>
                  <a:cubicBezTo>
                    <a:pt x="16568" y="15887"/>
                    <a:pt x="17303" y="16977"/>
                    <a:pt x="17303" y="17603"/>
                  </a:cubicBezTo>
                  <a:cubicBezTo>
                    <a:pt x="17303" y="18284"/>
                    <a:pt x="17058" y="18911"/>
                    <a:pt x="15669" y="18938"/>
                  </a:cubicBezTo>
                  <a:lnTo>
                    <a:pt x="8666" y="19075"/>
                  </a:lnTo>
                  <a:lnTo>
                    <a:pt x="1636" y="19184"/>
                  </a:lnTo>
                  <a:cubicBezTo>
                    <a:pt x="246" y="19211"/>
                    <a:pt x="1" y="18584"/>
                    <a:pt x="1" y="17903"/>
                  </a:cubicBezTo>
                  <a:cubicBezTo>
                    <a:pt x="1" y="17303"/>
                    <a:pt x="682" y="16241"/>
                    <a:pt x="1554" y="14797"/>
                  </a:cubicBezTo>
                  <a:cubicBezTo>
                    <a:pt x="2399" y="13380"/>
                    <a:pt x="6758" y="6568"/>
                    <a:pt x="6758" y="6568"/>
                  </a:cubicBezTo>
                  <a:lnTo>
                    <a:pt x="6758" y="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3005759" y="3252785"/>
              <a:ext cx="342778" cy="6051"/>
            </a:xfrm>
            <a:custGeom>
              <a:avLst/>
              <a:gdLst/>
              <a:ahLst/>
              <a:cxnLst/>
              <a:rect l="l" t="t" r="r" b="b"/>
              <a:pathLst>
                <a:path w="9347" h="165" fill="none" extrusionOk="0">
                  <a:moveTo>
                    <a:pt x="0" y="164"/>
                  </a:moveTo>
                  <a:lnTo>
                    <a:pt x="9346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3062712" y="2776139"/>
              <a:ext cx="229863" cy="64984"/>
            </a:xfrm>
            <a:custGeom>
              <a:avLst/>
              <a:gdLst/>
              <a:ahLst/>
              <a:cxnLst/>
              <a:rect l="l" t="t" r="r" b="b"/>
              <a:pathLst>
                <a:path w="6268" h="1772" fill="none" extrusionOk="0">
                  <a:moveTo>
                    <a:pt x="6240" y="818"/>
                  </a:moveTo>
                  <a:cubicBezTo>
                    <a:pt x="6240" y="1281"/>
                    <a:pt x="5886" y="1663"/>
                    <a:pt x="5423" y="1690"/>
                  </a:cubicBezTo>
                  <a:lnTo>
                    <a:pt x="818" y="1771"/>
                  </a:lnTo>
                  <a:cubicBezTo>
                    <a:pt x="355" y="1771"/>
                    <a:pt x="0" y="1390"/>
                    <a:pt x="0" y="954"/>
                  </a:cubicBezTo>
                  <a:lnTo>
                    <a:pt x="0" y="954"/>
                  </a:lnTo>
                  <a:cubicBezTo>
                    <a:pt x="0" y="464"/>
                    <a:pt x="355" y="109"/>
                    <a:pt x="818" y="82"/>
                  </a:cubicBezTo>
                  <a:lnTo>
                    <a:pt x="5423" y="0"/>
                  </a:lnTo>
                  <a:cubicBezTo>
                    <a:pt x="5886" y="0"/>
                    <a:pt x="6267" y="355"/>
                    <a:pt x="6240" y="8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10"/>
          <p:cNvGrpSpPr/>
          <p:nvPr/>
        </p:nvGrpSpPr>
        <p:grpSpPr>
          <a:xfrm flipH="1">
            <a:off x="8216745" y="285697"/>
            <a:ext cx="330676" cy="507632"/>
            <a:chOff x="1603769" y="107044"/>
            <a:chExt cx="384731" cy="590613"/>
          </a:xfrm>
        </p:grpSpPr>
        <p:sp>
          <p:nvSpPr>
            <p:cNvPr id="830" name="Google Shape;830;p10"/>
            <p:cNvSpPr/>
            <p:nvPr/>
          </p:nvSpPr>
          <p:spPr>
            <a:xfrm>
              <a:off x="1603769" y="197004"/>
              <a:ext cx="384731" cy="500653"/>
            </a:xfrm>
            <a:custGeom>
              <a:avLst/>
              <a:gdLst/>
              <a:ahLst/>
              <a:cxnLst/>
              <a:rect l="l" t="t" r="r" b="b"/>
              <a:pathLst>
                <a:path w="10491" h="13652" fill="none" extrusionOk="0">
                  <a:moveTo>
                    <a:pt x="1117" y="136"/>
                  </a:moveTo>
                  <a:cubicBezTo>
                    <a:pt x="409" y="763"/>
                    <a:pt x="27" y="1662"/>
                    <a:pt x="27" y="2589"/>
                  </a:cubicBezTo>
                  <a:lnTo>
                    <a:pt x="27" y="10436"/>
                  </a:lnTo>
                  <a:cubicBezTo>
                    <a:pt x="0" y="12207"/>
                    <a:pt x="1472" y="13651"/>
                    <a:pt x="3243" y="13597"/>
                  </a:cubicBezTo>
                  <a:lnTo>
                    <a:pt x="7248" y="13543"/>
                  </a:lnTo>
                  <a:cubicBezTo>
                    <a:pt x="9047" y="13515"/>
                    <a:pt x="10463" y="12044"/>
                    <a:pt x="10491" y="10245"/>
                  </a:cubicBezTo>
                  <a:lnTo>
                    <a:pt x="10491" y="2398"/>
                  </a:lnTo>
                  <a:cubicBezTo>
                    <a:pt x="10463" y="1472"/>
                    <a:pt x="10082" y="600"/>
                    <a:pt x="9401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1607767" y="107044"/>
              <a:ext cx="376737" cy="92965"/>
            </a:xfrm>
            <a:custGeom>
              <a:avLst/>
              <a:gdLst/>
              <a:ahLst/>
              <a:cxnLst/>
              <a:rect l="l" t="t" r="r" b="b"/>
              <a:pathLst>
                <a:path w="10273" h="2535" fill="none" extrusionOk="0">
                  <a:moveTo>
                    <a:pt x="10273" y="2017"/>
                  </a:moveTo>
                  <a:cubicBezTo>
                    <a:pt x="10273" y="2208"/>
                    <a:pt x="10109" y="2344"/>
                    <a:pt x="9918" y="2344"/>
                  </a:cubicBezTo>
                  <a:lnTo>
                    <a:pt x="354" y="2535"/>
                  </a:lnTo>
                  <a:cubicBezTo>
                    <a:pt x="164" y="2535"/>
                    <a:pt x="0" y="2371"/>
                    <a:pt x="0" y="2181"/>
                  </a:cubicBezTo>
                  <a:lnTo>
                    <a:pt x="0" y="519"/>
                  </a:lnTo>
                  <a:cubicBezTo>
                    <a:pt x="0" y="328"/>
                    <a:pt x="164" y="164"/>
                    <a:pt x="354" y="164"/>
                  </a:cubicBezTo>
                  <a:lnTo>
                    <a:pt x="9918" y="1"/>
                  </a:lnTo>
                  <a:cubicBezTo>
                    <a:pt x="10109" y="1"/>
                    <a:pt x="10273" y="164"/>
                    <a:pt x="10273" y="35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1609747" y="301927"/>
              <a:ext cx="372776" cy="6014"/>
            </a:xfrm>
            <a:custGeom>
              <a:avLst/>
              <a:gdLst/>
              <a:ahLst/>
              <a:cxnLst/>
              <a:rect l="l" t="t" r="r" b="b"/>
              <a:pathLst>
                <a:path w="10165" h="164" fill="none" extrusionOk="0">
                  <a:moveTo>
                    <a:pt x="1" y="164"/>
                  </a:moveTo>
                  <a:lnTo>
                    <a:pt x="10164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1606740" y="569717"/>
              <a:ext cx="378754" cy="7041"/>
            </a:xfrm>
            <a:custGeom>
              <a:avLst/>
              <a:gdLst/>
              <a:ahLst/>
              <a:cxnLst/>
              <a:rect l="l" t="t" r="r" b="b"/>
              <a:pathLst>
                <a:path w="10328" h="192" fill="none" extrusionOk="0">
                  <a:moveTo>
                    <a:pt x="10328" y="1"/>
                  </a:moveTo>
                  <a:lnTo>
                    <a:pt x="1" y="19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1725672" y="378868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1725672" y="437839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1725672" y="496773"/>
              <a:ext cx="140932" cy="3044"/>
            </a:xfrm>
            <a:custGeom>
              <a:avLst/>
              <a:gdLst/>
              <a:ahLst/>
              <a:cxnLst/>
              <a:rect l="l" t="t" r="r" b="b"/>
              <a:pathLst>
                <a:path w="3843" h="83" fill="none" extrusionOk="0">
                  <a:moveTo>
                    <a:pt x="0" y="82"/>
                  </a:moveTo>
                  <a:lnTo>
                    <a:pt x="3842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 flipH="1">
            <a:off x="8613523" y="1661529"/>
            <a:ext cx="158924" cy="202737"/>
            <a:chOff x="2947570" y="-1075969"/>
            <a:chExt cx="184903" cy="235878"/>
          </a:xfrm>
        </p:grpSpPr>
        <p:sp>
          <p:nvSpPr>
            <p:cNvPr id="838" name="Google Shape;838;p10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0"/>
          <p:cNvGrpSpPr/>
          <p:nvPr/>
        </p:nvGrpSpPr>
        <p:grpSpPr>
          <a:xfrm flipH="1">
            <a:off x="7951597" y="910536"/>
            <a:ext cx="158924" cy="202737"/>
            <a:chOff x="2947570" y="-1075969"/>
            <a:chExt cx="184903" cy="235878"/>
          </a:xfrm>
        </p:grpSpPr>
        <p:sp>
          <p:nvSpPr>
            <p:cNvPr id="842" name="Google Shape;842;p10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10"/>
          <p:cNvGrpSpPr/>
          <p:nvPr/>
        </p:nvGrpSpPr>
        <p:grpSpPr>
          <a:xfrm flipH="1">
            <a:off x="8772431" y="550777"/>
            <a:ext cx="110824" cy="110824"/>
            <a:chOff x="794923" y="2795124"/>
            <a:chExt cx="128941" cy="128941"/>
          </a:xfrm>
        </p:grpSpPr>
        <p:sp>
          <p:nvSpPr>
            <p:cNvPr id="846" name="Google Shape;846;p10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0"/>
          <p:cNvGrpSpPr/>
          <p:nvPr/>
        </p:nvGrpSpPr>
        <p:grpSpPr>
          <a:xfrm flipH="1">
            <a:off x="7564858" y="214412"/>
            <a:ext cx="576312" cy="578897"/>
            <a:chOff x="1889565" y="-3382437"/>
            <a:chExt cx="670520" cy="673527"/>
          </a:xfrm>
        </p:grpSpPr>
        <p:sp>
          <p:nvSpPr>
            <p:cNvPr id="849" name="Google Shape;849;p10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10"/>
          <p:cNvGrpSpPr/>
          <p:nvPr/>
        </p:nvGrpSpPr>
        <p:grpSpPr>
          <a:xfrm flipH="1">
            <a:off x="7353657" y="290627"/>
            <a:ext cx="110824" cy="110824"/>
            <a:chOff x="794923" y="2795124"/>
            <a:chExt cx="128941" cy="128941"/>
          </a:xfrm>
        </p:grpSpPr>
        <p:sp>
          <p:nvSpPr>
            <p:cNvPr id="855" name="Google Shape;855;p10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10"/>
          <p:cNvGrpSpPr/>
          <p:nvPr/>
        </p:nvGrpSpPr>
        <p:grpSpPr>
          <a:xfrm>
            <a:off x="8276594" y="4454822"/>
            <a:ext cx="308365" cy="307514"/>
            <a:chOff x="2601030" y="2721166"/>
            <a:chExt cx="358773" cy="357783"/>
          </a:xfrm>
        </p:grpSpPr>
        <p:sp>
          <p:nvSpPr>
            <p:cNvPr id="858" name="Google Shape;858;p10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0"/>
          <p:cNvGrpSpPr/>
          <p:nvPr/>
        </p:nvGrpSpPr>
        <p:grpSpPr>
          <a:xfrm>
            <a:off x="621012" y="439163"/>
            <a:ext cx="200704" cy="200674"/>
            <a:chOff x="6886110" y="773687"/>
            <a:chExt cx="249074" cy="249037"/>
          </a:xfrm>
        </p:grpSpPr>
        <p:sp>
          <p:nvSpPr>
            <p:cNvPr id="867" name="Google Shape;867;p10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3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3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title"/>
          </p:nvPr>
        </p:nvSpPr>
        <p:spPr>
          <a:xfrm>
            <a:off x="1508250" y="539500"/>
            <a:ext cx="61275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subTitle" idx="1"/>
          </p:nvPr>
        </p:nvSpPr>
        <p:spPr>
          <a:xfrm>
            <a:off x="915600" y="2849537"/>
            <a:ext cx="18186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subTitle" idx="2"/>
          </p:nvPr>
        </p:nvSpPr>
        <p:spPr>
          <a:xfrm>
            <a:off x="915600" y="2500608"/>
            <a:ext cx="18186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1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3"/>
          </p:nvPr>
        </p:nvSpPr>
        <p:spPr>
          <a:xfrm>
            <a:off x="3662700" y="2849537"/>
            <a:ext cx="18186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subTitle" idx="4"/>
          </p:nvPr>
        </p:nvSpPr>
        <p:spPr>
          <a:xfrm>
            <a:off x="3662700" y="2500608"/>
            <a:ext cx="18186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1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subTitle" idx="5"/>
          </p:nvPr>
        </p:nvSpPr>
        <p:spPr>
          <a:xfrm>
            <a:off x="6409800" y="2849537"/>
            <a:ext cx="18186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6"/>
          </p:nvPr>
        </p:nvSpPr>
        <p:spPr>
          <a:xfrm>
            <a:off x="6409800" y="2500608"/>
            <a:ext cx="18186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1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None/>
              <a:defRPr sz="1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073" name="Google Shape;1073;p13"/>
          <p:cNvGrpSpPr/>
          <p:nvPr/>
        </p:nvGrpSpPr>
        <p:grpSpPr>
          <a:xfrm>
            <a:off x="7829836" y="278787"/>
            <a:ext cx="829539" cy="844607"/>
            <a:chOff x="7916906" y="126387"/>
            <a:chExt cx="829539" cy="844607"/>
          </a:xfrm>
        </p:grpSpPr>
        <p:sp>
          <p:nvSpPr>
            <p:cNvPr id="1074" name="Google Shape;1074;p13"/>
            <p:cNvSpPr/>
            <p:nvPr/>
          </p:nvSpPr>
          <p:spPr>
            <a:xfrm>
              <a:off x="7916906" y="126387"/>
              <a:ext cx="490049" cy="495051"/>
            </a:xfrm>
            <a:custGeom>
              <a:avLst/>
              <a:gdLst/>
              <a:ahLst/>
              <a:cxnLst/>
              <a:rect l="l" t="t" r="r" b="b"/>
              <a:pathLst>
                <a:path w="15969" h="16132" fill="none" extrusionOk="0">
                  <a:moveTo>
                    <a:pt x="15941" y="7930"/>
                  </a:moveTo>
                  <a:cubicBezTo>
                    <a:pt x="15941" y="12344"/>
                    <a:pt x="12399" y="15941"/>
                    <a:pt x="7985" y="16023"/>
                  </a:cubicBezTo>
                  <a:cubicBezTo>
                    <a:pt x="3598" y="16132"/>
                    <a:pt x="1" y="12589"/>
                    <a:pt x="1" y="8202"/>
                  </a:cubicBezTo>
                  <a:cubicBezTo>
                    <a:pt x="28" y="3788"/>
                    <a:pt x="3570" y="192"/>
                    <a:pt x="7985" y="110"/>
                  </a:cubicBezTo>
                  <a:cubicBezTo>
                    <a:pt x="12371" y="1"/>
                    <a:pt x="15968" y="3543"/>
                    <a:pt x="15941" y="793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8161928" y="210844"/>
              <a:ext cx="161416" cy="160588"/>
            </a:xfrm>
            <a:custGeom>
              <a:avLst/>
              <a:gdLst/>
              <a:ahLst/>
              <a:cxnLst/>
              <a:rect l="l" t="t" r="r" b="b"/>
              <a:pathLst>
                <a:path w="5260" h="5233" fill="none" extrusionOk="0">
                  <a:moveTo>
                    <a:pt x="1" y="55"/>
                  </a:moveTo>
                  <a:cubicBezTo>
                    <a:pt x="2889" y="1"/>
                    <a:pt x="5259" y="2317"/>
                    <a:pt x="5259" y="5232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8375157" y="603051"/>
              <a:ext cx="371288" cy="367943"/>
            </a:xfrm>
            <a:custGeom>
              <a:avLst/>
              <a:gdLst/>
              <a:ahLst/>
              <a:cxnLst/>
              <a:rect l="l" t="t" r="r" b="b"/>
              <a:pathLst>
                <a:path w="12099" h="11990" fill="none" extrusionOk="0">
                  <a:moveTo>
                    <a:pt x="11881" y="9428"/>
                  </a:moveTo>
                  <a:cubicBezTo>
                    <a:pt x="12099" y="9619"/>
                    <a:pt x="12099" y="9973"/>
                    <a:pt x="11881" y="10191"/>
                  </a:cubicBezTo>
                  <a:lnTo>
                    <a:pt x="10328" y="11771"/>
                  </a:lnTo>
                  <a:cubicBezTo>
                    <a:pt x="10137" y="11989"/>
                    <a:pt x="9783" y="11989"/>
                    <a:pt x="9565" y="11771"/>
                  </a:cubicBezTo>
                  <a:lnTo>
                    <a:pt x="219" y="2562"/>
                  </a:lnTo>
                  <a:cubicBezTo>
                    <a:pt x="1" y="2371"/>
                    <a:pt x="1" y="2017"/>
                    <a:pt x="219" y="1799"/>
                  </a:cubicBezTo>
                  <a:lnTo>
                    <a:pt x="1772" y="218"/>
                  </a:lnTo>
                  <a:cubicBezTo>
                    <a:pt x="1963" y="0"/>
                    <a:pt x="2317" y="0"/>
                    <a:pt x="2535" y="2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8323323" y="554532"/>
              <a:ext cx="78621" cy="76964"/>
            </a:xfrm>
            <a:custGeom>
              <a:avLst/>
              <a:gdLst/>
              <a:ahLst/>
              <a:cxnLst/>
              <a:rect l="l" t="t" r="r" b="b"/>
              <a:pathLst>
                <a:path w="2562" h="2508" fill="none" extrusionOk="0">
                  <a:moveTo>
                    <a:pt x="2562" y="250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3"/>
          <p:cNvGrpSpPr/>
          <p:nvPr/>
        </p:nvGrpSpPr>
        <p:grpSpPr>
          <a:xfrm flipH="1">
            <a:off x="336482" y="256426"/>
            <a:ext cx="488729" cy="597143"/>
            <a:chOff x="6180225" y="405175"/>
            <a:chExt cx="606514" cy="741056"/>
          </a:xfrm>
        </p:grpSpPr>
        <p:sp>
          <p:nvSpPr>
            <p:cNvPr id="1079" name="Google Shape;1079;p13"/>
            <p:cNvSpPr/>
            <p:nvPr/>
          </p:nvSpPr>
          <p:spPr>
            <a:xfrm>
              <a:off x="6180225" y="472428"/>
              <a:ext cx="606514" cy="673802"/>
            </a:xfrm>
            <a:custGeom>
              <a:avLst/>
              <a:gdLst/>
              <a:ahLst/>
              <a:cxnLst/>
              <a:rect l="l" t="t" r="r" b="b"/>
              <a:pathLst>
                <a:path w="16459" h="18285" fill="none" extrusionOk="0">
                  <a:moveTo>
                    <a:pt x="10055" y="1"/>
                  </a:moveTo>
                  <a:lnTo>
                    <a:pt x="10055" y="6186"/>
                  </a:lnTo>
                  <a:cubicBezTo>
                    <a:pt x="10055" y="6186"/>
                    <a:pt x="14224" y="12562"/>
                    <a:pt x="14987" y="13843"/>
                  </a:cubicBezTo>
                  <a:cubicBezTo>
                    <a:pt x="15777" y="15123"/>
                    <a:pt x="16458" y="16159"/>
                    <a:pt x="16458" y="16758"/>
                  </a:cubicBezTo>
                  <a:cubicBezTo>
                    <a:pt x="16458" y="17412"/>
                    <a:pt x="16213" y="18012"/>
                    <a:pt x="14905" y="18012"/>
                  </a:cubicBezTo>
                  <a:lnTo>
                    <a:pt x="8229" y="18148"/>
                  </a:lnTo>
                  <a:lnTo>
                    <a:pt x="1554" y="18257"/>
                  </a:lnTo>
                  <a:cubicBezTo>
                    <a:pt x="246" y="18284"/>
                    <a:pt x="0" y="17685"/>
                    <a:pt x="0" y="17058"/>
                  </a:cubicBezTo>
                  <a:cubicBezTo>
                    <a:pt x="0" y="16459"/>
                    <a:pt x="682" y="15450"/>
                    <a:pt x="1472" y="14088"/>
                  </a:cubicBezTo>
                  <a:cubicBezTo>
                    <a:pt x="2262" y="12726"/>
                    <a:pt x="6431" y="6268"/>
                    <a:pt x="6431" y="6268"/>
                  </a:cubicBezTo>
                  <a:lnTo>
                    <a:pt x="6431" y="8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319781" y="860030"/>
              <a:ext cx="327375" cy="6043"/>
            </a:xfrm>
            <a:custGeom>
              <a:avLst/>
              <a:gdLst/>
              <a:ahLst/>
              <a:cxnLst/>
              <a:rect l="l" t="t" r="r" b="b"/>
              <a:pathLst>
                <a:path w="8884" h="164" fill="none" extrusionOk="0">
                  <a:moveTo>
                    <a:pt x="1" y="164"/>
                  </a:moveTo>
                  <a:lnTo>
                    <a:pt x="888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374026" y="405175"/>
              <a:ext cx="219921" cy="62277"/>
            </a:xfrm>
            <a:custGeom>
              <a:avLst/>
              <a:gdLst/>
              <a:ahLst/>
              <a:cxnLst/>
              <a:rect l="l" t="t" r="r" b="b"/>
              <a:pathLst>
                <a:path w="5968" h="1690" fill="none" extrusionOk="0">
                  <a:moveTo>
                    <a:pt x="5968" y="790"/>
                  </a:moveTo>
                  <a:cubicBezTo>
                    <a:pt x="5940" y="1226"/>
                    <a:pt x="5586" y="1608"/>
                    <a:pt x="5150" y="1608"/>
                  </a:cubicBezTo>
                  <a:lnTo>
                    <a:pt x="791" y="1690"/>
                  </a:lnTo>
                  <a:cubicBezTo>
                    <a:pt x="355" y="1690"/>
                    <a:pt x="0" y="1335"/>
                    <a:pt x="0" y="899"/>
                  </a:cubicBezTo>
                  <a:lnTo>
                    <a:pt x="0" y="899"/>
                  </a:lnTo>
                  <a:cubicBezTo>
                    <a:pt x="0" y="463"/>
                    <a:pt x="355" y="109"/>
                    <a:pt x="791" y="82"/>
                  </a:cubicBezTo>
                  <a:lnTo>
                    <a:pt x="5150" y="0"/>
                  </a:lnTo>
                  <a:cubicBezTo>
                    <a:pt x="5586" y="0"/>
                    <a:pt x="5968" y="354"/>
                    <a:pt x="5968" y="79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13"/>
          <p:cNvGrpSpPr/>
          <p:nvPr/>
        </p:nvGrpSpPr>
        <p:grpSpPr>
          <a:xfrm flipH="1">
            <a:off x="271575" y="978689"/>
            <a:ext cx="411494" cy="664330"/>
            <a:chOff x="4698532" y="1605962"/>
            <a:chExt cx="510665" cy="824436"/>
          </a:xfrm>
        </p:grpSpPr>
        <p:sp>
          <p:nvSpPr>
            <p:cNvPr id="1083" name="Google Shape;1083;p13"/>
            <p:cNvSpPr/>
            <p:nvPr/>
          </p:nvSpPr>
          <p:spPr>
            <a:xfrm>
              <a:off x="4698532" y="1661926"/>
              <a:ext cx="510665" cy="768472"/>
            </a:xfrm>
            <a:custGeom>
              <a:avLst/>
              <a:gdLst/>
              <a:ahLst/>
              <a:cxnLst/>
              <a:rect l="l" t="t" r="r" b="b"/>
              <a:pathLst>
                <a:path w="13925" h="20955" fill="none" extrusionOk="0">
                  <a:moveTo>
                    <a:pt x="5096" y="83"/>
                  </a:moveTo>
                  <a:lnTo>
                    <a:pt x="5096" y="7276"/>
                  </a:lnTo>
                  <a:cubicBezTo>
                    <a:pt x="2098" y="8175"/>
                    <a:pt x="28" y="10927"/>
                    <a:pt x="28" y="14061"/>
                  </a:cubicBezTo>
                  <a:cubicBezTo>
                    <a:pt x="0" y="17876"/>
                    <a:pt x="3134" y="20955"/>
                    <a:pt x="6976" y="20873"/>
                  </a:cubicBezTo>
                  <a:cubicBezTo>
                    <a:pt x="10818" y="20791"/>
                    <a:pt x="13897" y="17658"/>
                    <a:pt x="13924" y="13816"/>
                  </a:cubicBezTo>
                  <a:cubicBezTo>
                    <a:pt x="13924" y="10709"/>
                    <a:pt x="11826" y="7985"/>
                    <a:pt x="8829" y="7222"/>
                  </a:cubicBezTo>
                  <a:lnTo>
                    <a:pt x="882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836424" y="1605962"/>
              <a:ext cx="233861" cy="59006"/>
            </a:xfrm>
            <a:custGeom>
              <a:avLst/>
              <a:gdLst/>
              <a:ahLst/>
              <a:cxnLst/>
              <a:rect l="l" t="t" r="r" b="b"/>
              <a:pathLst>
                <a:path w="6377" h="1609" fill="none" extrusionOk="0">
                  <a:moveTo>
                    <a:pt x="6377" y="737"/>
                  </a:moveTo>
                  <a:cubicBezTo>
                    <a:pt x="6377" y="1173"/>
                    <a:pt x="6022" y="1500"/>
                    <a:pt x="5614" y="1527"/>
                  </a:cubicBezTo>
                  <a:lnTo>
                    <a:pt x="763" y="1609"/>
                  </a:lnTo>
                  <a:cubicBezTo>
                    <a:pt x="355" y="1609"/>
                    <a:pt x="1" y="1282"/>
                    <a:pt x="1" y="846"/>
                  </a:cubicBezTo>
                  <a:lnTo>
                    <a:pt x="1" y="846"/>
                  </a:lnTo>
                  <a:cubicBezTo>
                    <a:pt x="1" y="437"/>
                    <a:pt x="355" y="83"/>
                    <a:pt x="763" y="83"/>
                  </a:cubicBezTo>
                  <a:lnTo>
                    <a:pt x="5614" y="1"/>
                  </a:lnTo>
                  <a:cubicBezTo>
                    <a:pt x="6022" y="1"/>
                    <a:pt x="6377" y="328"/>
                    <a:pt x="6377" y="7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710524" y="2099624"/>
              <a:ext cx="485654" cy="9021"/>
            </a:xfrm>
            <a:custGeom>
              <a:avLst/>
              <a:gdLst/>
              <a:ahLst/>
              <a:cxnLst/>
              <a:rect l="l" t="t" r="r" b="b"/>
              <a:pathLst>
                <a:path w="13243" h="246" fill="none" extrusionOk="0">
                  <a:moveTo>
                    <a:pt x="0" y="246"/>
                  </a:moveTo>
                  <a:lnTo>
                    <a:pt x="13243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13"/>
          <p:cNvGrpSpPr/>
          <p:nvPr/>
        </p:nvGrpSpPr>
        <p:grpSpPr>
          <a:xfrm flipH="1">
            <a:off x="757669" y="1172813"/>
            <a:ext cx="110824" cy="110824"/>
            <a:chOff x="794923" y="2795124"/>
            <a:chExt cx="128941" cy="128941"/>
          </a:xfrm>
        </p:grpSpPr>
        <p:sp>
          <p:nvSpPr>
            <p:cNvPr id="1087" name="Google Shape;1087;p13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13"/>
          <p:cNvGrpSpPr/>
          <p:nvPr/>
        </p:nvGrpSpPr>
        <p:grpSpPr>
          <a:xfrm>
            <a:off x="929181" y="708790"/>
            <a:ext cx="166649" cy="167500"/>
            <a:chOff x="3407917" y="-1400250"/>
            <a:chExt cx="193891" cy="194881"/>
          </a:xfrm>
        </p:grpSpPr>
        <p:sp>
          <p:nvSpPr>
            <p:cNvPr id="1090" name="Google Shape;1090;p13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13"/>
          <p:cNvGrpSpPr/>
          <p:nvPr/>
        </p:nvGrpSpPr>
        <p:grpSpPr>
          <a:xfrm rot="-5400000" flipH="1">
            <a:off x="849046" y="322800"/>
            <a:ext cx="479293" cy="479293"/>
            <a:chOff x="3560335" y="-646412"/>
            <a:chExt cx="557642" cy="557642"/>
          </a:xfrm>
        </p:grpSpPr>
        <p:sp>
          <p:nvSpPr>
            <p:cNvPr id="1099" name="Google Shape;1099;p13"/>
            <p:cNvSpPr/>
            <p:nvPr/>
          </p:nvSpPr>
          <p:spPr>
            <a:xfrm>
              <a:off x="3560335" y="-646412"/>
              <a:ext cx="557642" cy="557642"/>
            </a:xfrm>
            <a:custGeom>
              <a:avLst/>
              <a:gdLst/>
              <a:ahLst/>
              <a:cxnLst/>
              <a:rect l="l" t="t" r="r" b="b"/>
              <a:pathLst>
                <a:path w="15206" h="15206" fill="none" extrusionOk="0">
                  <a:moveTo>
                    <a:pt x="15205" y="14933"/>
                  </a:moveTo>
                  <a:lnTo>
                    <a:pt x="1" y="1520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3652275" y="-433560"/>
              <a:ext cx="268846" cy="268846"/>
            </a:xfrm>
            <a:custGeom>
              <a:avLst/>
              <a:gdLst/>
              <a:ahLst/>
              <a:cxnLst/>
              <a:rect l="l" t="t" r="r" b="b"/>
              <a:pathLst>
                <a:path w="7331" h="7331" fill="none" extrusionOk="0">
                  <a:moveTo>
                    <a:pt x="7330" y="7194"/>
                  </a:moveTo>
                  <a:lnTo>
                    <a:pt x="1" y="7330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3563342" y="-524473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3563342" y="-46253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3563342" y="-400590"/>
              <a:ext cx="44007" cy="1064"/>
            </a:xfrm>
            <a:custGeom>
              <a:avLst/>
              <a:gdLst/>
              <a:ahLst/>
              <a:cxnLst/>
              <a:rect l="l" t="t" r="r" b="b"/>
              <a:pathLst>
                <a:path w="1200" h="29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3563342" y="-33861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3563342" y="-27667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3563342" y="-21469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3563342" y="-15275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3"/>
          <p:cNvGrpSpPr/>
          <p:nvPr/>
        </p:nvGrpSpPr>
        <p:grpSpPr>
          <a:xfrm flipH="1">
            <a:off x="1426010" y="233741"/>
            <a:ext cx="110824" cy="110824"/>
            <a:chOff x="794923" y="2795124"/>
            <a:chExt cx="128941" cy="128941"/>
          </a:xfrm>
        </p:grpSpPr>
        <p:sp>
          <p:nvSpPr>
            <p:cNvPr id="1109" name="Google Shape;1109;p13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3"/>
          <p:cNvGrpSpPr/>
          <p:nvPr/>
        </p:nvGrpSpPr>
        <p:grpSpPr>
          <a:xfrm flipH="1">
            <a:off x="8455129" y="4384172"/>
            <a:ext cx="414009" cy="454583"/>
            <a:chOff x="1693693" y="-2602979"/>
            <a:chExt cx="509674" cy="559624"/>
          </a:xfrm>
        </p:grpSpPr>
        <p:sp>
          <p:nvSpPr>
            <p:cNvPr id="1112" name="Google Shape;1112;p13"/>
            <p:cNvSpPr/>
            <p:nvPr/>
          </p:nvSpPr>
          <p:spPr>
            <a:xfrm>
              <a:off x="1693693" y="-2602979"/>
              <a:ext cx="509674" cy="76976"/>
            </a:xfrm>
            <a:custGeom>
              <a:avLst/>
              <a:gdLst/>
              <a:ahLst/>
              <a:cxnLst/>
              <a:rect l="l" t="t" r="r" b="b"/>
              <a:pathLst>
                <a:path w="13898" h="2099" fill="none" extrusionOk="0">
                  <a:moveTo>
                    <a:pt x="13897" y="927"/>
                  </a:moveTo>
                  <a:cubicBezTo>
                    <a:pt x="13897" y="1444"/>
                    <a:pt x="13488" y="1853"/>
                    <a:pt x="12971" y="1880"/>
                  </a:cubicBezTo>
                  <a:lnTo>
                    <a:pt x="927" y="2098"/>
                  </a:lnTo>
                  <a:cubicBezTo>
                    <a:pt x="409" y="2098"/>
                    <a:pt x="1" y="1690"/>
                    <a:pt x="1" y="1172"/>
                  </a:cubicBezTo>
                  <a:lnTo>
                    <a:pt x="1" y="1172"/>
                  </a:lnTo>
                  <a:cubicBezTo>
                    <a:pt x="1" y="654"/>
                    <a:pt x="409" y="218"/>
                    <a:pt x="927" y="218"/>
                  </a:cubicBezTo>
                  <a:lnTo>
                    <a:pt x="12971" y="0"/>
                  </a:lnTo>
                  <a:cubicBezTo>
                    <a:pt x="13461" y="0"/>
                    <a:pt x="13897" y="409"/>
                    <a:pt x="13897" y="9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1736674" y="-2526038"/>
              <a:ext cx="422724" cy="482683"/>
            </a:xfrm>
            <a:custGeom>
              <a:avLst/>
              <a:gdLst/>
              <a:ahLst/>
              <a:cxnLst/>
              <a:rect l="l" t="t" r="r" b="b"/>
              <a:pathLst>
                <a:path w="11527" h="13162" fill="none" extrusionOk="0">
                  <a:moveTo>
                    <a:pt x="11526" y="0"/>
                  </a:moveTo>
                  <a:lnTo>
                    <a:pt x="11526" y="10927"/>
                  </a:lnTo>
                  <a:cubicBezTo>
                    <a:pt x="11526" y="12071"/>
                    <a:pt x="10600" y="12970"/>
                    <a:pt x="9482" y="12998"/>
                  </a:cubicBezTo>
                  <a:lnTo>
                    <a:pt x="2071" y="13134"/>
                  </a:lnTo>
                  <a:cubicBezTo>
                    <a:pt x="927" y="13161"/>
                    <a:pt x="0" y="12262"/>
                    <a:pt x="27" y="11118"/>
                  </a:cubicBezTo>
                  <a:lnTo>
                    <a:pt x="27" y="19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2055439" y="-2483057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2055439" y="-2428120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2055439" y="-2373146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2055439" y="-2318209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2055439" y="-226323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2055439" y="-2208262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2055439" y="-215332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3"/>
          <p:cNvGrpSpPr/>
          <p:nvPr/>
        </p:nvGrpSpPr>
        <p:grpSpPr>
          <a:xfrm flipH="1">
            <a:off x="8276602" y="4446789"/>
            <a:ext cx="104738" cy="104738"/>
            <a:chOff x="794923" y="2795124"/>
            <a:chExt cx="128941" cy="128941"/>
          </a:xfrm>
        </p:grpSpPr>
        <p:sp>
          <p:nvSpPr>
            <p:cNvPr id="1122" name="Google Shape;1122;p13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3"/>
          <p:cNvGrpSpPr/>
          <p:nvPr/>
        </p:nvGrpSpPr>
        <p:grpSpPr>
          <a:xfrm>
            <a:off x="8314579" y="3559006"/>
            <a:ext cx="544663" cy="547106"/>
            <a:chOff x="1889565" y="-3382437"/>
            <a:chExt cx="670520" cy="673527"/>
          </a:xfrm>
        </p:grpSpPr>
        <p:sp>
          <p:nvSpPr>
            <p:cNvPr id="1125" name="Google Shape;1125;p13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13"/>
          <p:cNvGrpSpPr/>
          <p:nvPr/>
        </p:nvGrpSpPr>
        <p:grpSpPr>
          <a:xfrm>
            <a:off x="8619577" y="3304543"/>
            <a:ext cx="157497" cy="158302"/>
            <a:chOff x="3407917" y="-1400250"/>
            <a:chExt cx="193891" cy="194881"/>
          </a:xfrm>
        </p:grpSpPr>
        <p:sp>
          <p:nvSpPr>
            <p:cNvPr id="1131" name="Google Shape;1131;p13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3"/>
          <p:cNvGrpSpPr/>
          <p:nvPr/>
        </p:nvGrpSpPr>
        <p:grpSpPr>
          <a:xfrm rot="1420089">
            <a:off x="7749849" y="4096443"/>
            <a:ext cx="677828" cy="709496"/>
            <a:chOff x="3153626" y="-2653955"/>
            <a:chExt cx="834426" cy="873411"/>
          </a:xfrm>
        </p:grpSpPr>
        <p:sp>
          <p:nvSpPr>
            <p:cNvPr id="1140" name="Google Shape;1140;p13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13"/>
          <p:cNvGrpSpPr/>
          <p:nvPr/>
        </p:nvGrpSpPr>
        <p:grpSpPr>
          <a:xfrm>
            <a:off x="7393991" y="4662312"/>
            <a:ext cx="185914" cy="236257"/>
            <a:chOff x="2079424" y="521748"/>
            <a:chExt cx="228873" cy="290850"/>
          </a:xfrm>
        </p:grpSpPr>
        <p:sp>
          <p:nvSpPr>
            <p:cNvPr id="1148" name="Google Shape;1148;p13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13"/>
          <p:cNvGrpSpPr/>
          <p:nvPr/>
        </p:nvGrpSpPr>
        <p:grpSpPr>
          <a:xfrm>
            <a:off x="619592" y="4514939"/>
            <a:ext cx="187263" cy="187264"/>
            <a:chOff x="1447449" y="4268259"/>
            <a:chExt cx="217875" cy="217875"/>
          </a:xfrm>
        </p:grpSpPr>
        <p:sp>
          <p:nvSpPr>
            <p:cNvPr id="1152" name="Google Shape;1152;p13"/>
            <p:cNvSpPr/>
            <p:nvPr/>
          </p:nvSpPr>
          <p:spPr>
            <a:xfrm>
              <a:off x="1556370" y="4268259"/>
              <a:ext cx="37" cy="82000"/>
            </a:xfrm>
            <a:custGeom>
              <a:avLst/>
              <a:gdLst/>
              <a:ahLst/>
              <a:cxnLst/>
              <a:rect l="l" t="t" r="r" b="b"/>
              <a:pathLst>
                <a:path w="1" h="2236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1556370" y="4404171"/>
              <a:ext cx="37" cy="81963"/>
            </a:xfrm>
            <a:custGeom>
              <a:avLst/>
              <a:gdLst/>
              <a:ahLst/>
              <a:cxnLst/>
              <a:rect l="l" t="t" r="r" b="b"/>
              <a:pathLst>
                <a:path w="1" h="2235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447449" y="4377179"/>
              <a:ext cx="82000" cy="2054"/>
            </a:xfrm>
            <a:custGeom>
              <a:avLst/>
              <a:gdLst/>
              <a:ahLst/>
              <a:cxnLst/>
              <a:rect l="l" t="t" r="r" b="b"/>
              <a:pathLst>
                <a:path w="2236" h="56" fill="none" extrusionOk="0">
                  <a:moveTo>
                    <a:pt x="1" y="55"/>
                  </a:moveTo>
                  <a:lnTo>
                    <a:pt x="22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583361" y="4375199"/>
              <a:ext cx="81963" cy="1027"/>
            </a:xfrm>
            <a:custGeom>
              <a:avLst/>
              <a:gdLst/>
              <a:ahLst/>
              <a:cxnLst/>
              <a:rect l="l" t="t" r="r" b="b"/>
              <a:pathLst>
                <a:path w="2235" h="28" fill="none" extrusionOk="0">
                  <a:moveTo>
                    <a:pt x="1" y="28"/>
                  </a:moveTo>
                  <a:lnTo>
                    <a:pt x="2235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1479429" y="4301265"/>
              <a:ext cx="58016" cy="56989"/>
            </a:xfrm>
            <a:custGeom>
              <a:avLst/>
              <a:gdLst/>
              <a:ahLst/>
              <a:cxnLst/>
              <a:rect l="l" t="t" r="r" b="b"/>
              <a:pathLst>
                <a:path w="1582" h="1554" fill="none" extrusionOk="0">
                  <a:moveTo>
                    <a:pt x="1" y="0"/>
                  </a:moveTo>
                  <a:lnTo>
                    <a:pt x="1581" y="1553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1575366" y="4395186"/>
              <a:ext cx="57979" cy="56989"/>
            </a:xfrm>
            <a:custGeom>
              <a:avLst/>
              <a:gdLst/>
              <a:ahLst/>
              <a:cxnLst/>
              <a:rect l="l" t="t" r="r" b="b"/>
              <a:pathLst>
                <a:path w="1581" h="1554" fill="none" extrusionOk="0">
                  <a:moveTo>
                    <a:pt x="1" y="0"/>
                  </a:moveTo>
                  <a:lnTo>
                    <a:pt x="1581" y="155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1479429" y="4396176"/>
              <a:ext cx="58016" cy="59006"/>
            </a:xfrm>
            <a:custGeom>
              <a:avLst/>
              <a:gdLst/>
              <a:ahLst/>
              <a:cxnLst/>
              <a:rect l="l" t="t" r="r" b="b"/>
              <a:pathLst>
                <a:path w="1582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1575366" y="4299248"/>
              <a:ext cx="57979" cy="59006"/>
            </a:xfrm>
            <a:custGeom>
              <a:avLst/>
              <a:gdLst/>
              <a:ahLst/>
              <a:cxnLst/>
              <a:rect l="l" t="t" r="r" b="b"/>
              <a:pathLst>
                <a:path w="1581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3"/>
          <p:cNvGrpSpPr/>
          <p:nvPr/>
        </p:nvGrpSpPr>
        <p:grpSpPr>
          <a:xfrm>
            <a:off x="8276589" y="385746"/>
            <a:ext cx="308365" cy="307514"/>
            <a:chOff x="2601030" y="2721166"/>
            <a:chExt cx="358773" cy="357783"/>
          </a:xfrm>
        </p:grpSpPr>
        <p:sp>
          <p:nvSpPr>
            <p:cNvPr id="1161" name="Google Shape;1161;p13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5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5"/>
          <p:cNvSpPr txBox="1">
            <a:spLocks noGrp="1"/>
          </p:cNvSpPr>
          <p:nvPr>
            <p:ph type="title"/>
          </p:nvPr>
        </p:nvSpPr>
        <p:spPr>
          <a:xfrm>
            <a:off x="1731500" y="1609700"/>
            <a:ext cx="5681100" cy="7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6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18" name="Google Shape;1318;p15"/>
          <p:cNvSpPr txBox="1">
            <a:spLocks noGrp="1"/>
          </p:cNvSpPr>
          <p:nvPr>
            <p:ph type="subTitle" idx="1"/>
          </p:nvPr>
        </p:nvSpPr>
        <p:spPr>
          <a:xfrm>
            <a:off x="2867700" y="2622175"/>
            <a:ext cx="34086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None/>
              <a:defRPr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19" name="Google Shape;1319;p15"/>
          <p:cNvSpPr txBox="1">
            <a:spLocks noGrp="1"/>
          </p:cNvSpPr>
          <p:nvPr>
            <p:ph type="subTitle" idx="2"/>
          </p:nvPr>
        </p:nvSpPr>
        <p:spPr>
          <a:xfrm>
            <a:off x="2867700" y="3329850"/>
            <a:ext cx="34086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2100">
                <a:solidFill>
                  <a:schemeClr val="accen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20" name="Google Shape;1320;p15"/>
          <p:cNvGrpSpPr/>
          <p:nvPr/>
        </p:nvGrpSpPr>
        <p:grpSpPr>
          <a:xfrm>
            <a:off x="291107" y="355950"/>
            <a:ext cx="545422" cy="666492"/>
            <a:chOff x="2859835" y="2776139"/>
            <a:chExt cx="634581" cy="775442"/>
          </a:xfrm>
        </p:grpSpPr>
        <p:sp>
          <p:nvSpPr>
            <p:cNvPr id="1321" name="Google Shape;1321;p15"/>
            <p:cNvSpPr/>
            <p:nvPr/>
          </p:nvSpPr>
          <p:spPr>
            <a:xfrm>
              <a:off x="2859835" y="2847066"/>
              <a:ext cx="634581" cy="704515"/>
            </a:xfrm>
            <a:custGeom>
              <a:avLst/>
              <a:gdLst/>
              <a:ahLst/>
              <a:cxnLst/>
              <a:rect l="l" t="t" r="r" b="b"/>
              <a:pathLst>
                <a:path w="17304" h="19211" fill="none" extrusionOk="0">
                  <a:moveTo>
                    <a:pt x="10546" y="1"/>
                  </a:moveTo>
                  <a:lnTo>
                    <a:pt x="10546" y="6486"/>
                  </a:lnTo>
                  <a:cubicBezTo>
                    <a:pt x="10546" y="6486"/>
                    <a:pt x="14960" y="13189"/>
                    <a:pt x="15778" y="14551"/>
                  </a:cubicBezTo>
                  <a:cubicBezTo>
                    <a:pt x="16568" y="15887"/>
                    <a:pt x="17303" y="16977"/>
                    <a:pt x="17303" y="17603"/>
                  </a:cubicBezTo>
                  <a:cubicBezTo>
                    <a:pt x="17303" y="18284"/>
                    <a:pt x="17058" y="18911"/>
                    <a:pt x="15669" y="18938"/>
                  </a:cubicBezTo>
                  <a:lnTo>
                    <a:pt x="8666" y="19075"/>
                  </a:lnTo>
                  <a:lnTo>
                    <a:pt x="1636" y="19184"/>
                  </a:lnTo>
                  <a:cubicBezTo>
                    <a:pt x="246" y="19211"/>
                    <a:pt x="1" y="18584"/>
                    <a:pt x="1" y="17903"/>
                  </a:cubicBezTo>
                  <a:cubicBezTo>
                    <a:pt x="1" y="17303"/>
                    <a:pt x="682" y="16241"/>
                    <a:pt x="1554" y="14797"/>
                  </a:cubicBezTo>
                  <a:cubicBezTo>
                    <a:pt x="2399" y="13380"/>
                    <a:pt x="6758" y="6568"/>
                    <a:pt x="6758" y="6568"/>
                  </a:cubicBezTo>
                  <a:lnTo>
                    <a:pt x="6758" y="5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005759" y="3252785"/>
              <a:ext cx="342778" cy="6051"/>
            </a:xfrm>
            <a:custGeom>
              <a:avLst/>
              <a:gdLst/>
              <a:ahLst/>
              <a:cxnLst/>
              <a:rect l="l" t="t" r="r" b="b"/>
              <a:pathLst>
                <a:path w="9347" h="165" fill="none" extrusionOk="0">
                  <a:moveTo>
                    <a:pt x="0" y="164"/>
                  </a:moveTo>
                  <a:lnTo>
                    <a:pt x="9346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062712" y="2776139"/>
              <a:ext cx="229863" cy="64984"/>
            </a:xfrm>
            <a:custGeom>
              <a:avLst/>
              <a:gdLst/>
              <a:ahLst/>
              <a:cxnLst/>
              <a:rect l="l" t="t" r="r" b="b"/>
              <a:pathLst>
                <a:path w="6268" h="1772" fill="none" extrusionOk="0">
                  <a:moveTo>
                    <a:pt x="6240" y="818"/>
                  </a:moveTo>
                  <a:cubicBezTo>
                    <a:pt x="6240" y="1281"/>
                    <a:pt x="5886" y="1663"/>
                    <a:pt x="5423" y="1690"/>
                  </a:cubicBezTo>
                  <a:lnTo>
                    <a:pt x="818" y="1771"/>
                  </a:lnTo>
                  <a:cubicBezTo>
                    <a:pt x="355" y="1771"/>
                    <a:pt x="0" y="1390"/>
                    <a:pt x="0" y="954"/>
                  </a:cubicBezTo>
                  <a:lnTo>
                    <a:pt x="0" y="954"/>
                  </a:lnTo>
                  <a:cubicBezTo>
                    <a:pt x="0" y="464"/>
                    <a:pt x="355" y="109"/>
                    <a:pt x="818" y="82"/>
                  </a:cubicBezTo>
                  <a:lnTo>
                    <a:pt x="5423" y="0"/>
                  </a:lnTo>
                  <a:cubicBezTo>
                    <a:pt x="5886" y="0"/>
                    <a:pt x="6267" y="355"/>
                    <a:pt x="6240" y="8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15"/>
          <p:cNvGrpSpPr/>
          <p:nvPr/>
        </p:nvGrpSpPr>
        <p:grpSpPr>
          <a:xfrm>
            <a:off x="837643" y="246679"/>
            <a:ext cx="330676" cy="507632"/>
            <a:chOff x="1603769" y="107044"/>
            <a:chExt cx="384731" cy="590613"/>
          </a:xfrm>
        </p:grpSpPr>
        <p:sp>
          <p:nvSpPr>
            <p:cNvPr id="1325" name="Google Shape;1325;p15"/>
            <p:cNvSpPr/>
            <p:nvPr/>
          </p:nvSpPr>
          <p:spPr>
            <a:xfrm>
              <a:off x="1603769" y="197004"/>
              <a:ext cx="384731" cy="500653"/>
            </a:xfrm>
            <a:custGeom>
              <a:avLst/>
              <a:gdLst/>
              <a:ahLst/>
              <a:cxnLst/>
              <a:rect l="l" t="t" r="r" b="b"/>
              <a:pathLst>
                <a:path w="10491" h="13652" fill="none" extrusionOk="0">
                  <a:moveTo>
                    <a:pt x="1117" y="136"/>
                  </a:moveTo>
                  <a:cubicBezTo>
                    <a:pt x="409" y="763"/>
                    <a:pt x="27" y="1662"/>
                    <a:pt x="27" y="2589"/>
                  </a:cubicBezTo>
                  <a:lnTo>
                    <a:pt x="27" y="10436"/>
                  </a:lnTo>
                  <a:cubicBezTo>
                    <a:pt x="0" y="12207"/>
                    <a:pt x="1472" y="13651"/>
                    <a:pt x="3243" y="13597"/>
                  </a:cubicBezTo>
                  <a:lnTo>
                    <a:pt x="7248" y="13543"/>
                  </a:lnTo>
                  <a:cubicBezTo>
                    <a:pt x="9047" y="13515"/>
                    <a:pt x="10463" y="12044"/>
                    <a:pt x="10491" y="10245"/>
                  </a:cubicBezTo>
                  <a:lnTo>
                    <a:pt x="10491" y="2398"/>
                  </a:lnTo>
                  <a:cubicBezTo>
                    <a:pt x="10463" y="1472"/>
                    <a:pt x="10082" y="600"/>
                    <a:pt x="9401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1607767" y="107044"/>
              <a:ext cx="376737" cy="92965"/>
            </a:xfrm>
            <a:custGeom>
              <a:avLst/>
              <a:gdLst/>
              <a:ahLst/>
              <a:cxnLst/>
              <a:rect l="l" t="t" r="r" b="b"/>
              <a:pathLst>
                <a:path w="10273" h="2535" fill="none" extrusionOk="0">
                  <a:moveTo>
                    <a:pt x="10273" y="2017"/>
                  </a:moveTo>
                  <a:cubicBezTo>
                    <a:pt x="10273" y="2208"/>
                    <a:pt x="10109" y="2344"/>
                    <a:pt x="9918" y="2344"/>
                  </a:cubicBezTo>
                  <a:lnTo>
                    <a:pt x="354" y="2535"/>
                  </a:lnTo>
                  <a:cubicBezTo>
                    <a:pt x="164" y="2535"/>
                    <a:pt x="0" y="2371"/>
                    <a:pt x="0" y="2181"/>
                  </a:cubicBezTo>
                  <a:lnTo>
                    <a:pt x="0" y="519"/>
                  </a:lnTo>
                  <a:cubicBezTo>
                    <a:pt x="0" y="328"/>
                    <a:pt x="164" y="164"/>
                    <a:pt x="354" y="164"/>
                  </a:cubicBezTo>
                  <a:lnTo>
                    <a:pt x="9918" y="1"/>
                  </a:lnTo>
                  <a:cubicBezTo>
                    <a:pt x="10109" y="1"/>
                    <a:pt x="10273" y="164"/>
                    <a:pt x="10273" y="35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609747" y="301927"/>
              <a:ext cx="372776" cy="6014"/>
            </a:xfrm>
            <a:custGeom>
              <a:avLst/>
              <a:gdLst/>
              <a:ahLst/>
              <a:cxnLst/>
              <a:rect l="l" t="t" r="r" b="b"/>
              <a:pathLst>
                <a:path w="10165" h="164" fill="none" extrusionOk="0">
                  <a:moveTo>
                    <a:pt x="1" y="164"/>
                  </a:moveTo>
                  <a:lnTo>
                    <a:pt x="1016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606740" y="569717"/>
              <a:ext cx="378754" cy="7041"/>
            </a:xfrm>
            <a:custGeom>
              <a:avLst/>
              <a:gdLst/>
              <a:ahLst/>
              <a:cxnLst/>
              <a:rect l="l" t="t" r="r" b="b"/>
              <a:pathLst>
                <a:path w="10328" h="192" fill="none" extrusionOk="0">
                  <a:moveTo>
                    <a:pt x="10328" y="1"/>
                  </a:moveTo>
                  <a:lnTo>
                    <a:pt x="1" y="19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1725672" y="378868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1725672" y="437839"/>
              <a:ext cx="140932" cy="2017"/>
            </a:xfrm>
            <a:custGeom>
              <a:avLst/>
              <a:gdLst/>
              <a:ahLst/>
              <a:cxnLst/>
              <a:rect l="l" t="t" r="r" b="b"/>
              <a:pathLst>
                <a:path w="3843" h="55" fill="none" extrusionOk="0">
                  <a:moveTo>
                    <a:pt x="0" y="55"/>
                  </a:moveTo>
                  <a:lnTo>
                    <a:pt x="3842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1725672" y="496773"/>
              <a:ext cx="140932" cy="3044"/>
            </a:xfrm>
            <a:custGeom>
              <a:avLst/>
              <a:gdLst/>
              <a:ahLst/>
              <a:cxnLst/>
              <a:rect l="l" t="t" r="r" b="b"/>
              <a:pathLst>
                <a:path w="3843" h="83" fill="none" extrusionOk="0">
                  <a:moveTo>
                    <a:pt x="0" y="82"/>
                  </a:moveTo>
                  <a:lnTo>
                    <a:pt x="3842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5"/>
          <p:cNvGrpSpPr/>
          <p:nvPr/>
        </p:nvGrpSpPr>
        <p:grpSpPr>
          <a:xfrm rot="10800000">
            <a:off x="421653" y="1212619"/>
            <a:ext cx="606382" cy="616689"/>
            <a:chOff x="3027518" y="-1395725"/>
            <a:chExt cx="705506" cy="717497"/>
          </a:xfrm>
        </p:grpSpPr>
        <p:sp>
          <p:nvSpPr>
            <p:cNvPr id="1333" name="Google Shape;1333;p15"/>
            <p:cNvSpPr/>
            <p:nvPr/>
          </p:nvSpPr>
          <p:spPr>
            <a:xfrm>
              <a:off x="3027518" y="-1395725"/>
              <a:ext cx="705506" cy="717497"/>
            </a:xfrm>
            <a:custGeom>
              <a:avLst/>
              <a:gdLst/>
              <a:ahLst/>
              <a:cxnLst/>
              <a:rect l="l" t="t" r="r" b="b"/>
              <a:pathLst>
                <a:path w="19238" h="19565" fill="none" extrusionOk="0">
                  <a:moveTo>
                    <a:pt x="19237" y="0"/>
                  </a:moveTo>
                  <a:lnTo>
                    <a:pt x="19237" y="19237"/>
                  </a:lnTo>
                  <a:lnTo>
                    <a:pt x="0" y="1956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298315" y="-1144915"/>
              <a:ext cx="339771" cy="345785"/>
            </a:xfrm>
            <a:custGeom>
              <a:avLst/>
              <a:gdLst/>
              <a:ahLst/>
              <a:cxnLst/>
              <a:rect l="l" t="t" r="r" b="b"/>
              <a:pathLst>
                <a:path w="9265" h="9429" fill="none" extrusionOk="0">
                  <a:moveTo>
                    <a:pt x="9265" y="1"/>
                  </a:moveTo>
                  <a:lnTo>
                    <a:pt x="9265" y="9265"/>
                  </a:lnTo>
                  <a:lnTo>
                    <a:pt x="1" y="942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182390" y="-740223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260358" y="-74121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0" y="14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339279" y="-742204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17247" y="-74422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0" y="1527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96168" y="-745211"/>
              <a:ext cx="37" cy="55009"/>
            </a:xfrm>
            <a:custGeom>
              <a:avLst/>
              <a:gdLst/>
              <a:ahLst/>
              <a:cxnLst/>
              <a:rect l="l" t="t" r="r" b="b"/>
              <a:pathLst>
                <a:path w="1" h="1500" fill="none" extrusionOk="0">
                  <a:moveTo>
                    <a:pt x="1" y="149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574099" y="-747191"/>
              <a:ext cx="37" cy="55999"/>
            </a:xfrm>
            <a:custGeom>
              <a:avLst/>
              <a:gdLst/>
              <a:ahLst/>
              <a:cxnLst/>
              <a:rect l="l" t="t" r="r" b="b"/>
              <a:pathLst>
                <a:path w="1" h="1527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653057" y="-748181"/>
              <a:ext cx="37" cy="55962"/>
            </a:xfrm>
            <a:custGeom>
              <a:avLst/>
              <a:gdLst/>
              <a:ahLst/>
              <a:cxnLst/>
              <a:rect l="l" t="t" r="r" b="b"/>
              <a:pathLst>
                <a:path w="1" h="1526" fill="none" extrusionOk="0">
                  <a:moveTo>
                    <a:pt x="1" y="152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15"/>
          <p:cNvGrpSpPr/>
          <p:nvPr/>
        </p:nvGrpSpPr>
        <p:grpSpPr>
          <a:xfrm>
            <a:off x="1045944" y="871518"/>
            <a:ext cx="158924" cy="202737"/>
            <a:chOff x="2947570" y="-1075969"/>
            <a:chExt cx="184903" cy="235878"/>
          </a:xfrm>
        </p:grpSpPr>
        <p:sp>
          <p:nvSpPr>
            <p:cNvPr id="1343" name="Google Shape;1343;p15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15"/>
          <p:cNvGrpSpPr/>
          <p:nvPr/>
        </p:nvGrpSpPr>
        <p:grpSpPr>
          <a:xfrm>
            <a:off x="273209" y="511759"/>
            <a:ext cx="110824" cy="110824"/>
            <a:chOff x="794923" y="2795124"/>
            <a:chExt cx="128941" cy="128941"/>
          </a:xfrm>
        </p:grpSpPr>
        <p:sp>
          <p:nvSpPr>
            <p:cNvPr id="1347" name="Google Shape;1347;p15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15"/>
          <p:cNvGrpSpPr/>
          <p:nvPr/>
        </p:nvGrpSpPr>
        <p:grpSpPr>
          <a:xfrm>
            <a:off x="1309066" y="453239"/>
            <a:ext cx="187263" cy="187264"/>
            <a:chOff x="1447449" y="4268259"/>
            <a:chExt cx="217875" cy="217875"/>
          </a:xfrm>
        </p:grpSpPr>
        <p:sp>
          <p:nvSpPr>
            <p:cNvPr id="1350" name="Google Shape;1350;p15"/>
            <p:cNvSpPr/>
            <p:nvPr/>
          </p:nvSpPr>
          <p:spPr>
            <a:xfrm>
              <a:off x="1556370" y="4268259"/>
              <a:ext cx="37" cy="82000"/>
            </a:xfrm>
            <a:custGeom>
              <a:avLst/>
              <a:gdLst/>
              <a:ahLst/>
              <a:cxnLst/>
              <a:rect l="l" t="t" r="r" b="b"/>
              <a:pathLst>
                <a:path w="1" h="2236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1556370" y="4404171"/>
              <a:ext cx="37" cy="81963"/>
            </a:xfrm>
            <a:custGeom>
              <a:avLst/>
              <a:gdLst/>
              <a:ahLst/>
              <a:cxnLst/>
              <a:rect l="l" t="t" r="r" b="b"/>
              <a:pathLst>
                <a:path w="1" h="2235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1447449" y="4377179"/>
              <a:ext cx="82000" cy="2054"/>
            </a:xfrm>
            <a:custGeom>
              <a:avLst/>
              <a:gdLst/>
              <a:ahLst/>
              <a:cxnLst/>
              <a:rect l="l" t="t" r="r" b="b"/>
              <a:pathLst>
                <a:path w="2236" h="56" fill="none" extrusionOk="0">
                  <a:moveTo>
                    <a:pt x="1" y="55"/>
                  </a:moveTo>
                  <a:lnTo>
                    <a:pt x="223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1583361" y="4375199"/>
              <a:ext cx="81963" cy="1027"/>
            </a:xfrm>
            <a:custGeom>
              <a:avLst/>
              <a:gdLst/>
              <a:ahLst/>
              <a:cxnLst/>
              <a:rect l="l" t="t" r="r" b="b"/>
              <a:pathLst>
                <a:path w="2235" h="28" fill="none" extrusionOk="0">
                  <a:moveTo>
                    <a:pt x="1" y="28"/>
                  </a:moveTo>
                  <a:lnTo>
                    <a:pt x="223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1479429" y="4301265"/>
              <a:ext cx="58016" cy="56989"/>
            </a:xfrm>
            <a:custGeom>
              <a:avLst/>
              <a:gdLst/>
              <a:ahLst/>
              <a:cxnLst/>
              <a:rect l="l" t="t" r="r" b="b"/>
              <a:pathLst>
                <a:path w="1582" h="1554" fill="none" extrusionOk="0">
                  <a:moveTo>
                    <a:pt x="1" y="0"/>
                  </a:moveTo>
                  <a:lnTo>
                    <a:pt x="1581" y="1553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1575366" y="4395186"/>
              <a:ext cx="57979" cy="56989"/>
            </a:xfrm>
            <a:custGeom>
              <a:avLst/>
              <a:gdLst/>
              <a:ahLst/>
              <a:cxnLst/>
              <a:rect l="l" t="t" r="r" b="b"/>
              <a:pathLst>
                <a:path w="1581" h="1554" fill="none" extrusionOk="0">
                  <a:moveTo>
                    <a:pt x="1" y="0"/>
                  </a:moveTo>
                  <a:lnTo>
                    <a:pt x="1581" y="155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479429" y="4396176"/>
              <a:ext cx="58016" cy="59006"/>
            </a:xfrm>
            <a:custGeom>
              <a:avLst/>
              <a:gdLst/>
              <a:ahLst/>
              <a:cxnLst/>
              <a:rect l="l" t="t" r="r" b="b"/>
              <a:pathLst>
                <a:path w="1582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575366" y="4299248"/>
              <a:ext cx="57979" cy="59006"/>
            </a:xfrm>
            <a:custGeom>
              <a:avLst/>
              <a:gdLst/>
              <a:ahLst/>
              <a:cxnLst/>
              <a:rect l="l" t="t" r="r" b="b"/>
              <a:pathLst>
                <a:path w="1581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5"/>
          <p:cNvGrpSpPr/>
          <p:nvPr/>
        </p:nvGrpSpPr>
        <p:grpSpPr>
          <a:xfrm>
            <a:off x="1670680" y="195349"/>
            <a:ext cx="158924" cy="202737"/>
            <a:chOff x="2947570" y="-1075969"/>
            <a:chExt cx="184903" cy="235878"/>
          </a:xfrm>
        </p:grpSpPr>
        <p:sp>
          <p:nvSpPr>
            <p:cNvPr id="1359" name="Google Shape;1359;p15"/>
            <p:cNvSpPr/>
            <p:nvPr/>
          </p:nvSpPr>
          <p:spPr>
            <a:xfrm>
              <a:off x="2947570" y="-1075969"/>
              <a:ext cx="184903" cy="235878"/>
            </a:xfrm>
            <a:custGeom>
              <a:avLst/>
              <a:gdLst/>
              <a:ahLst/>
              <a:cxnLst/>
              <a:rect l="l" t="t" r="r" b="b"/>
              <a:pathLst>
                <a:path w="5042" h="6432" fill="none" extrusionOk="0">
                  <a:moveTo>
                    <a:pt x="4115" y="1527"/>
                  </a:moveTo>
                  <a:cubicBezTo>
                    <a:pt x="2589" y="1"/>
                    <a:pt x="0" y="1063"/>
                    <a:pt x="0" y="3216"/>
                  </a:cubicBezTo>
                  <a:cubicBezTo>
                    <a:pt x="0" y="5369"/>
                    <a:pt x="2589" y="6431"/>
                    <a:pt x="4115" y="4905"/>
                  </a:cubicBezTo>
                  <a:cubicBezTo>
                    <a:pt x="5041" y="3979"/>
                    <a:pt x="5041" y="2480"/>
                    <a:pt x="4115" y="15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2956555" y="-994040"/>
              <a:ext cx="63003" cy="65020"/>
            </a:xfrm>
            <a:custGeom>
              <a:avLst/>
              <a:gdLst/>
              <a:ahLst/>
              <a:cxnLst/>
              <a:rect l="l" t="t" r="r" b="b"/>
              <a:pathLst>
                <a:path w="1718" h="1773" fill="none" extrusionOk="0">
                  <a:moveTo>
                    <a:pt x="1" y="1772"/>
                  </a:moveTo>
                  <a:lnTo>
                    <a:pt x="1717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038520" y="-991033"/>
              <a:ext cx="78956" cy="79983"/>
            </a:xfrm>
            <a:custGeom>
              <a:avLst/>
              <a:gdLst/>
              <a:ahLst/>
              <a:cxnLst/>
              <a:rect l="l" t="t" r="r" b="b"/>
              <a:pathLst>
                <a:path w="2153" h="2181" fill="none" extrusionOk="0">
                  <a:moveTo>
                    <a:pt x="2153" y="1"/>
                  </a:moveTo>
                  <a:lnTo>
                    <a:pt x="0" y="218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15"/>
          <p:cNvGrpSpPr/>
          <p:nvPr/>
        </p:nvGrpSpPr>
        <p:grpSpPr>
          <a:xfrm>
            <a:off x="559039" y="4454821"/>
            <a:ext cx="308365" cy="307514"/>
            <a:chOff x="2601030" y="2721166"/>
            <a:chExt cx="358773" cy="357783"/>
          </a:xfrm>
        </p:grpSpPr>
        <p:sp>
          <p:nvSpPr>
            <p:cNvPr id="1363" name="Google Shape;1363;p15"/>
            <p:cNvSpPr/>
            <p:nvPr/>
          </p:nvSpPr>
          <p:spPr>
            <a:xfrm>
              <a:off x="2780914" y="2721166"/>
              <a:ext cx="37" cy="134955"/>
            </a:xfrm>
            <a:custGeom>
              <a:avLst/>
              <a:gdLst/>
              <a:ahLst/>
              <a:cxnLst/>
              <a:rect l="l" t="t" r="r" b="b"/>
              <a:pathLst>
                <a:path w="1" h="3680" fill="none" extrusionOk="0">
                  <a:moveTo>
                    <a:pt x="0" y="1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2780914" y="2944031"/>
              <a:ext cx="37" cy="134918"/>
            </a:xfrm>
            <a:custGeom>
              <a:avLst/>
              <a:gdLst/>
              <a:ahLst/>
              <a:cxnLst/>
              <a:rect l="l" t="t" r="r" b="b"/>
              <a:pathLst>
                <a:path w="1" h="3679" fill="none" extrusionOk="0">
                  <a:moveTo>
                    <a:pt x="0" y="0"/>
                  </a:moveTo>
                  <a:lnTo>
                    <a:pt x="0" y="367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2601030" y="2901049"/>
              <a:ext cx="135945" cy="2017"/>
            </a:xfrm>
            <a:custGeom>
              <a:avLst/>
              <a:gdLst/>
              <a:ahLst/>
              <a:cxnLst/>
              <a:rect l="l" t="t" r="r" b="b"/>
              <a:pathLst>
                <a:path w="3707" h="55" fill="none" extrusionOk="0">
                  <a:moveTo>
                    <a:pt x="1" y="55"/>
                  </a:moveTo>
                  <a:lnTo>
                    <a:pt x="370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824885" y="2897052"/>
              <a:ext cx="134918" cy="2017"/>
            </a:xfrm>
            <a:custGeom>
              <a:avLst/>
              <a:gdLst/>
              <a:ahLst/>
              <a:cxnLst/>
              <a:rect l="l" t="t" r="r" b="b"/>
              <a:pathLst>
                <a:path w="3679" h="55" fill="none" extrusionOk="0">
                  <a:moveTo>
                    <a:pt x="0" y="55"/>
                  </a:moveTo>
                  <a:lnTo>
                    <a:pt x="367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2653987" y="2775149"/>
              <a:ext cx="95972" cy="94945"/>
            </a:xfrm>
            <a:custGeom>
              <a:avLst/>
              <a:gdLst/>
              <a:ahLst/>
              <a:cxnLst/>
              <a:rect l="l" t="t" r="r" b="b"/>
              <a:pathLst>
                <a:path w="2617" h="2589" fill="none" extrusionOk="0">
                  <a:moveTo>
                    <a:pt x="1" y="0"/>
                  </a:moveTo>
                  <a:lnTo>
                    <a:pt x="2617" y="25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811903" y="2931011"/>
              <a:ext cx="95935" cy="93992"/>
            </a:xfrm>
            <a:custGeom>
              <a:avLst/>
              <a:gdLst/>
              <a:ahLst/>
              <a:cxnLst/>
              <a:rect l="l" t="t" r="r" b="b"/>
              <a:pathLst>
                <a:path w="2616" h="2563" fill="none" extrusionOk="0">
                  <a:moveTo>
                    <a:pt x="0" y="1"/>
                  </a:moveTo>
                  <a:lnTo>
                    <a:pt x="2616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2653987" y="2932038"/>
              <a:ext cx="95972" cy="96962"/>
            </a:xfrm>
            <a:custGeom>
              <a:avLst/>
              <a:gdLst/>
              <a:ahLst/>
              <a:cxnLst/>
              <a:rect l="l" t="t" r="r" b="b"/>
              <a:pathLst>
                <a:path w="2617" h="2644" fill="none" extrusionOk="0">
                  <a:moveTo>
                    <a:pt x="1" y="2643"/>
                  </a:moveTo>
                  <a:lnTo>
                    <a:pt x="2617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811903" y="2771152"/>
              <a:ext cx="95935" cy="96962"/>
            </a:xfrm>
            <a:custGeom>
              <a:avLst/>
              <a:gdLst/>
              <a:ahLst/>
              <a:cxnLst/>
              <a:rect l="l" t="t" r="r" b="b"/>
              <a:pathLst>
                <a:path w="2616" h="2644" fill="none" extrusionOk="0">
                  <a:moveTo>
                    <a:pt x="0" y="2643"/>
                  </a:moveTo>
                  <a:lnTo>
                    <a:pt x="2616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15"/>
          <p:cNvGrpSpPr/>
          <p:nvPr/>
        </p:nvGrpSpPr>
        <p:grpSpPr>
          <a:xfrm>
            <a:off x="8337142" y="445864"/>
            <a:ext cx="187263" cy="187264"/>
            <a:chOff x="1447449" y="4268259"/>
            <a:chExt cx="217875" cy="217875"/>
          </a:xfrm>
        </p:grpSpPr>
        <p:sp>
          <p:nvSpPr>
            <p:cNvPr id="1372" name="Google Shape;1372;p15"/>
            <p:cNvSpPr/>
            <p:nvPr/>
          </p:nvSpPr>
          <p:spPr>
            <a:xfrm>
              <a:off x="1556370" y="4268259"/>
              <a:ext cx="37" cy="82000"/>
            </a:xfrm>
            <a:custGeom>
              <a:avLst/>
              <a:gdLst/>
              <a:ahLst/>
              <a:cxnLst/>
              <a:rect l="l" t="t" r="r" b="b"/>
              <a:pathLst>
                <a:path w="1" h="2236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1556370" y="4404171"/>
              <a:ext cx="37" cy="81963"/>
            </a:xfrm>
            <a:custGeom>
              <a:avLst/>
              <a:gdLst/>
              <a:ahLst/>
              <a:cxnLst/>
              <a:rect l="l" t="t" r="r" b="b"/>
              <a:pathLst>
                <a:path w="1" h="2235" fill="none" extrusionOk="0">
                  <a:moveTo>
                    <a:pt x="1" y="1"/>
                  </a:moveTo>
                  <a:lnTo>
                    <a:pt x="1" y="22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447449" y="4377179"/>
              <a:ext cx="82000" cy="2054"/>
            </a:xfrm>
            <a:custGeom>
              <a:avLst/>
              <a:gdLst/>
              <a:ahLst/>
              <a:cxnLst/>
              <a:rect l="l" t="t" r="r" b="b"/>
              <a:pathLst>
                <a:path w="2236" h="56" fill="none" extrusionOk="0">
                  <a:moveTo>
                    <a:pt x="1" y="55"/>
                  </a:moveTo>
                  <a:lnTo>
                    <a:pt x="223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1583361" y="4375199"/>
              <a:ext cx="81963" cy="1027"/>
            </a:xfrm>
            <a:custGeom>
              <a:avLst/>
              <a:gdLst/>
              <a:ahLst/>
              <a:cxnLst/>
              <a:rect l="l" t="t" r="r" b="b"/>
              <a:pathLst>
                <a:path w="2235" h="28" fill="none" extrusionOk="0">
                  <a:moveTo>
                    <a:pt x="1" y="28"/>
                  </a:moveTo>
                  <a:lnTo>
                    <a:pt x="223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479429" y="4301265"/>
              <a:ext cx="58016" cy="56989"/>
            </a:xfrm>
            <a:custGeom>
              <a:avLst/>
              <a:gdLst/>
              <a:ahLst/>
              <a:cxnLst/>
              <a:rect l="l" t="t" r="r" b="b"/>
              <a:pathLst>
                <a:path w="1582" h="1554" fill="none" extrusionOk="0">
                  <a:moveTo>
                    <a:pt x="1" y="0"/>
                  </a:moveTo>
                  <a:lnTo>
                    <a:pt x="1581" y="1553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1575366" y="4395186"/>
              <a:ext cx="57979" cy="56989"/>
            </a:xfrm>
            <a:custGeom>
              <a:avLst/>
              <a:gdLst/>
              <a:ahLst/>
              <a:cxnLst/>
              <a:rect l="l" t="t" r="r" b="b"/>
              <a:pathLst>
                <a:path w="1581" h="1554" fill="none" extrusionOk="0">
                  <a:moveTo>
                    <a:pt x="1" y="0"/>
                  </a:moveTo>
                  <a:lnTo>
                    <a:pt x="1581" y="155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1479429" y="4396176"/>
              <a:ext cx="58016" cy="59006"/>
            </a:xfrm>
            <a:custGeom>
              <a:avLst/>
              <a:gdLst/>
              <a:ahLst/>
              <a:cxnLst/>
              <a:rect l="l" t="t" r="r" b="b"/>
              <a:pathLst>
                <a:path w="1582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1575366" y="4299248"/>
              <a:ext cx="57979" cy="59006"/>
            </a:xfrm>
            <a:custGeom>
              <a:avLst/>
              <a:gdLst/>
              <a:ahLst/>
              <a:cxnLst/>
              <a:rect l="l" t="t" r="r" b="b"/>
              <a:pathLst>
                <a:path w="1581" h="1609" fill="none" extrusionOk="0">
                  <a:moveTo>
                    <a:pt x="1" y="1608"/>
                  </a:moveTo>
                  <a:lnTo>
                    <a:pt x="1581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15"/>
          <p:cNvGrpSpPr/>
          <p:nvPr/>
        </p:nvGrpSpPr>
        <p:grpSpPr>
          <a:xfrm rot="3599929">
            <a:off x="7799091" y="3825511"/>
            <a:ext cx="717247" cy="750757"/>
            <a:chOff x="3153626" y="-2653955"/>
            <a:chExt cx="834426" cy="873411"/>
          </a:xfrm>
        </p:grpSpPr>
        <p:sp>
          <p:nvSpPr>
            <p:cNvPr id="1381" name="Google Shape;1381;p15"/>
            <p:cNvSpPr/>
            <p:nvPr/>
          </p:nvSpPr>
          <p:spPr>
            <a:xfrm>
              <a:off x="3416465" y="-2283223"/>
              <a:ext cx="283808" cy="285825"/>
            </a:xfrm>
            <a:custGeom>
              <a:avLst/>
              <a:gdLst/>
              <a:ahLst/>
              <a:cxnLst/>
              <a:rect l="l" t="t" r="r" b="b"/>
              <a:pathLst>
                <a:path w="7739" h="7794" fill="none" extrusionOk="0">
                  <a:moveTo>
                    <a:pt x="7711" y="3843"/>
                  </a:moveTo>
                  <a:cubicBezTo>
                    <a:pt x="7684" y="5968"/>
                    <a:pt x="5995" y="7712"/>
                    <a:pt x="3869" y="7766"/>
                  </a:cubicBezTo>
                  <a:cubicBezTo>
                    <a:pt x="1744" y="7794"/>
                    <a:pt x="0" y="6077"/>
                    <a:pt x="0" y="3979"/>
                  </a:cubicBezTo>
                  <a:cubicBezTo>
                    <a:pt x="27" y="1826"/>
                    <a:pt x="1717" y="110"/>
                    <a:pt x="3869" y="55"/>
                  </a:cubicBezTo>
                  <a:cubicBezTo>
                    <a:pt x="5995" y="1"/>
                    <a:pt x="7739" y="1717"/>
                    <a:pt x="7711" y="384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3312532" y="-2053390"/>
              <a:ext cx="132938" cy="118966"/>
            </a:xfrm>
            <a:custGeom>
              <a:avLst/>
              <a:gdLst/>
              <a:ahLst/>
              <a:cxnLst/>
              <a:rect l="l" t="t" r="r" b="b"/>
              <a:pathLst>
                <a:path w="3625" h="3244" fill="none" extrusionOk="0">
                  <a:moveTo>
                    <a:pt x="3624" y="1"/>
                  </a:moveTo>
                  <a:lnTo>
                    <a:pt x="0" y="324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3153626" y="-1957452"/>
              <a:ext cx="174928" cy="176908"/>
            </a:xfrm>
            <a:custGeom>
              <a:avLst/>
              <a:gdLst/>
              <a:ahLst/>
              <a:cxnLst/>
              <a:rect l="l" t="t" r="r" b="b"/>
              <a:pathLst>
                <a:path w="4770" h="4824" fill="none" extrusionOk="0">
                  <a:moveTo>
                    <a:pt x="4769" y="2371"/>
                  </a:moveTo>
                  <a:cubicBezTo>
                    <a:pt x="4769" y="3679"/>
                    <a:pt x="3707" y="4769"/>
                    <a:pt x="2399" y="4796"/>
                  </a:cubicBezTo>
                  <a:cubicBezTo>
                    <a:pt x="1064" y="4823"/>
                    <a:pt x="1" y="3761"/>
                    <a:pt x="1" y="2453"/>
                  </a:cubicBezTo>
                  <a:cubicBezTo>
                    <a:pt x="1" y="1118"/>
                    <a:pt x="1064" y="55"/>
                    <a:pt x="2399" y="1"/>
                  </a:cubicBezTo>
                  <a:cubicBezTo>
                    <a:pt x="3707" y="1"/>
                    <a:pt x="4769" y="1063"/>
                    <a:pt x="4769" y="2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3554357" y="-2461089"/>
              <a:ext cx="2017" cy="175918"/>
            </a:xfrm>
            <a:custGeom>
              <a:avLst/>
              <a:gdLst/>
              <a:ahLst/>
              <a:cxnLst/>
              <a:rect l="l" t="t" r="r" b="b"/>
              <a:pathLst>
                <a:path w="55" h="4797" fill="none" extrusionOk="0">
                  <a:moveTo>
                    <a:pt x="55" y="4796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32454" y="-2653955"/>
              <a:ext cx="235841" cy="195904"/>
            </a:xfrm>
            <a:custGeom>
              <a:avLst/>
              <a:gdLst/>
              <a:ahLst/>
              <a:cxnLst/>
              <a:rect l="l" t="t" r="r" b="b"/>
              <a:pathLst>
                <a:path w="6431" h="5342" fill="none" extrusionOk="0">
                  <a:moveTo>
                    <a:pt x="1689" y="4497"/>
                  </a:moveTo>
                  <a:cubicBezTo>
                    <a:pt x="0" y="3134"/>
                    <a:pt x="818" y="437"/>
                    <a:pt x="2970" y="219"/>
                  </a:cubicBezTo>
                  <a:cubicBezTo>
                    <a:pt x="5095" y="1"/>
                    <a:pt x="6431" y="2480"/>
                    <a:pt x="5068" y="4142"/>
                  </a:cubicBezTo>
                  <a:cubicBezTo>
                    <a:pt x="4224" y="5178"/>
                    <a:pt x="2725" y="5341"/>
                    <a:pt x="1689" y="44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676259" y="-2054380"/>
              <a:ext cx="139942" cy="105947"/>
            </a:xfrm>
            <a:custGeom>
              <a:avLst/>
              <a:gdLst/>
              <a:ahLst/>
              <a:cxnLst/>
              <a:rect l="l" t="t" r="r" b="b"/>
              <a:pathLst>
                <a:path w="3816" h="2889" fill="none" extrusionOk="0">
                  <a:moveTo>
                    <a:pt x="1" y="0"/>
                  </a:moveTo>
                  <a:lnTo>
                    <a:pt x="3815" y="288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797172" y="-1988442"/>
              <a:ext cx="190880" cy="192897"/>
            </a:xfrm>
            <a:custGeom>
              <a:avLst/>
              <a:gdLst/>
              <a:ahLst/>
              <a:cxnLst/>
              <a:rect l="l" t="t" r="r" b="b"/>
              <a:pathLst>
                <a:path w="5205" h="5260" fill="none" extrusionOk="0">
                  <a:moveTo>
                    <a:pt x="2153" y="301"/>
                  </a:moveTo>
                  <a:cubicBezTo>
                    <a:pt x="3434" y="1"/>
                    <a:pt x="4687" y="846"/>
                    <a:pt x="4960" y="2126"/>
                  </a:cubicBezTo>
                  <a:cubicBezTo>
                    <a:pt x="5205" y="3434"/>
                    <a:pt x="4360" y="4687"/>
                    <a:pt x="3052" y="4960"/>
                  </a:cubicBezTo>
                  <a:cubicBezTo>
                    <a:pt x="1772" y="5260"/>
                    <a:pt x="518" y="4415"/>
                    <a:pt x="246" y="3134"/>
                  </a:cubicBezTo>
                  <a:cubicBezTo>
                    <a:pt x="1" y="1826"/>
                    <a:pt x="845" y="573"/>
                    <a:pt x="2153" y="30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15"/>
          <p:cNvGrpSpPr/>
          <p:nvPr/>
        </p:nvGrpSpPr>
        <p:grpSpPr>
          <a:xfrm>
            <a:off x="8601310" y="3081742"/>
            <a:ext cx="166649" cy="167500"/>
            <a:chOff x="3407917" y="-1400250"/>
            <a:chExt cx="193891" cy="194881"/>
          </a:xfrm>
        </p:grpSpPr>
        <p:sp>
          <p:nvSpPr>
            <p:cNvPr id="1389" name="Google Shape;1389;p15"/>
            <p:cNvSpPr/>
            <p:nvPr/>
          </p:nvSpPr>
          <p:spPr>
            <a:xfrm>
              <a:off x="3504845" y="-1400250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504845" y="-1279337"/>
              <a:ext cx="37" cy="73968"/>
            </a:xfrm>
            <a:custGeom>
              <a:avLst/>
              <a:gdLst/>
              <a:ahLst/>
              <a:cxnLst/>
              <a:rect l="l" t="t" r="r" b="b"/>
              <a:pathLst>
                <a:path w="1" h="2017" fill="none" extrusionOk="0">
                  <a:moveTo>
                    <a:pt x="1" y="0"/>
                  </a:moveTo>
                  <a:lnTo>
                    <a:pt x="1" y="201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3407917" y="-1302331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8"/>
                  </a:moveTo>
                  <a:lnTo>
                    <a:pt x="199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3528830" y="-1304312"/>
              <a:ext cx="72978" cy="1027"/>
            </a:xfrm>
            <a:custGeom>
              <a:avLst/>
              <a:gdLst/>
              <a:ahLst/>
              <a:cxnLst/>
              <a:rect l="l" t="t" r="r" b="b"/>
              <a:pathLst>
                <a:path w="1990" h="28" fill="none" extrusionOk="0">
                  <a:moveTo>
                    <a:pt x="1" y="27"/>
                  </a:moveTo>
                  <a:lnTo>
                    <a:pt x="1990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3436889" y="-1370287"/>
              <a:ext cx="51011" cy="51011"/>
            </a:xfrm>
            <a:custGeom>
              <a:avLst/>
              <a:gdLst/>
              <a:ahLst/>
              <a:cxnLst/>
              <a:rect l="l" t="t" r="r" b="b"/>
              <a:pathLst>
                <a:path w="1391" h="1391" fill="none" extrusionOk="0">
                  <a:moveTo>
                    <a:pt x="1" y="1"/>
                  </a:moveTo>
                  <a:lnTo>
                    <a:pt x="1391" y="139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3521825" y="-1286342"/>
              <a:ext cx="52002" cy="51011"/>
            </a:xfrm>
            <a:custGeom>
              <a:avLst/>
              <a:gdLst/>
              <a:ahLst/>
              <a:cxnLst/>
              <a:rect l="l" t="t" r="r" b="b"/>
              <a:pathLst>
                <a:path w="1418" h="1391" fill="none" extrusionOk="0">
                  <a:moveTo>
                    <a:pt x="1" y="1"/>
                  </a:moveTo>
                  <a:lnTo>
                    <a:pt x="1418" y="139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3436889" y="-1285352"/>
              <a:ext cx="51011" cy="52992"/>
            </a:xfrm>
            <a:custGeom>
              <a:avLst/>
              <a:gdLst/>
              <a:ahLst/>
              <a:cxnLst/>
              <a:rect l="l" t="t" r="r" b="b"/>
              <a:pathLst>
                <a:path w="1391" h="1445" fill="none" extrusionOk="0">
                  <a:moveTo>
                    <a:pt x="1" y="1445"/>
                  </a:moveTo>
                  <a:lnTo>
                    <a:pt x="139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3521825" y="-1372268"/>
              <a:ext cx="52002" cy="52002"/>
            </a:xfrm>
            <a:custGeom>
              <a:avLst/>
              <a:gdLst/>
              <a:ahLst/>
              <a:cxnLst/>
              <a:rect l="l" t="t" r="r" b="b"/>
              <a:pathLst>
                <a:path w="1418" h="1418" fill="none" extrusionOk="0">
                  <a:moveTo>
                    <a:pt x="1" y="1417"/>
                  </a:moveTo>
                  <a:lnTo>
                    <a:pt x="141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15"/>
          <p:cNvGrpSpPr/>
          <p:nvPr/>
        </p:nvGrpSpPr>
        <p:grpSpPr>
          <a:xfrm>
            <a:off x="8286199" y="4272010"/>
            <a:ext cx="576312" cy="578897"/>
            <a:chOff x="1889565" y="-3382437"/>
            <a:chExt cx="670520" cy="673527"/>
          </a:xfrm>
        </p:grpSpPr>
        <p:sp>
          <p:nvSpPr>
            <p:cNvPr id="1398" name="Google Shape;1398;p15"/>
            <p:cNvSpPr/>
            <p:nvPr/>
          </p:nvSpPr>
          <p:spPr>
            <a:xfrm>
              <a:off x="1889565" y="-3382437"/>
              <a:ext cx="670520" cy="673527"/>
            </a:xfrm>
            <a:custGeom>
              <a:avLst/>
              <a:gdLst/>
              <a:ahLst/>
              <a:cxnLst/>
              <a:rect l="l" t="t" r="r" b="b"/>
              <a:pathLst>
                <a:path w="18284" h="18366" fill="none" extrusionOk="0">
                  <a:moveTo>
                    <a:pt x="15068" y="3216"/>
                  </a:moveTo>
                  <a:cubicBezTo>
                    <a:pt x="18284" y="6431"/>
                    <a:pt x="18284" y="11690"/>
                    <a:pt x="15014" y="14987"/>
                  </a:cubicBezTo>
                  <a:cubicBezTo>
                    <a:pt x="11744" y="18284"/>
                    <a:pt x="6458" y="18366"/>
                    <a:pt x="3243" y="15151"/>
                  </a:cubicBezTo>
                  <a:cubicBezTo>
                    <a:pt x="0" y="11935"/>
                    <a:pt x="0" y="6677"/>
                    <a:pt x="3270" y="3380"/>
                  </a:cubicBezTo>
                  <a:cubicBezTo>
                    <a:pt x="6540" y="83"/>
                    <a:pt x="11826" y="1"/>
                    <a:pt x="15068" y="321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179359" y="-3091653"/>
              <a:ext cx="90948" cy="93001"/>
            </a:xfrm>
            <a:custGeom>
              <a:avLst/>
              <a:gdLst/>
              <a:ahLst/>
              <a:cxnLst/>
              <a:rect l="l" t="t" r="r" b="b"/>
              <a:pathLst>
                <a:path w="2480" h="2536" fill="none" extrusionOk="0">
                  <a:moveTo>
                    <a:pt x="2480" y="1254"/>
                  </a:moveTo>
                  <a:cubicBezTo>
                    <a:pt x="2480" y="1936"/>
                    <a:pt x="1935" y="2481"/>
                    <a:pt x="1253" y="2508"/>
                  </a:cubicBezTo>
                  <a:cubicBezTo>
                    <a:pt x="572" y="2535"/>
                    <a:pt x="0" y="1963"/>
                    <a:pt x="0" y="1282"/>
                  </a:cubicBezTo>
                  <a:cubicBezTo>
                    <a:pt x="0" y="600"/>
                    <a:pt x="545" y="28"/>
                    <a:pt x="1253" y="28"/>
                  </a:cubicBezTo>
                  <a:cubicBezTo>
                    <a:pt x="1935" y="1"/>
                    <a:pt x="2480" y="546"/>
                    <a:pt x="2480" y="125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2109386" y="-3278504"/>
              <a:ext cx="230853" cy="155931"/>
            </a:xfrm>
            <a:custGeom>
              <a:avLst/>
              <a:gdLst/>
              <a:ahLst/>
              <a:cxnLst/>
              <a:rect l="l" t="t" r="r" b="b"/>
              <a:pathLst>
                <a:path w="6295" h="4252" fill="none" extrusionOk="0">
                  <a:moveTo>
                    <a:pt x="3161" y="3897"/>
                  </a:moveTo>
                  <a:cubicBezTo>
                    <a:pt x="3570" y="3897"/>
                    <a:pt x="4006" y="4006"/>
                    <a:pt x="4388" y="4224"/>
                  </a:cubicBezTo>
                  <a:lnTo>
                    <a:pt x="6295" y="818"/>
                  </a:lnTo>
                  <a:cubicBezTo>
                    <a:pt x="5341" y="273"/>
                    <a:pt x="4251" y="1"/>
                    <a:pt x="3161" y="28"/>
                  </a:cubicBezTo>
                  <a:cubicBezTo>
                    <a:pt x="2044" y="55"/>
                    <a:pt x="954" y="355"/>
                    <a:pt x="1" y="927"/>
                  </a:cubicBezTo>
                  <a:lnTo>
                    <a:pt x="1935" y="4251"/>
                  </a:lnTo>
                  <a:cubicBezTo>
                    <a:pt x="2290" y="4033"/>
                    <a:pt x="2725" y="3897"/>
                    <a:pt x="3161" y="389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992471" y="-3042657"/>
              <a:ext cx="186920" cy="199865"/>
            </a:xfrm>
            <a:custGeom>
              <a:avLst/>
              <a:gdLst/>
              <a:ahLst/>
              <a:cxnLst/>
              <a:rect l="l" t="t" r="r" b="b"/>
              <a:pathLst>
                <a:path w="5097" h="5450" fill="none" extrusionOk="0">
                  <a:moveTo>
                    <a:pt x="3897" y="0"/>
                  </a:moveTo>
                  <a:lnTo>
                    <a:pt x="1" y="82"/>
                  </a:lnTo>
                  <a:cubicBezTo>
                    <a:pt x="1" y="2289"/>
                    <a:pt x="1200" y="4333"/>
                    <a:pt x="3107" y="5450"/>
                  </a:cubicBezTo>
                  <a:lnTo>
                    <a:pt x="5096" y="2071"/>
                  </a:lnTo>
                  <a:cubicBezTo>
                    <a:pt x="4360" y="1635"/>
                    <a:pt x="3897" y="872"/>
                    <a:pt x="38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2270273" y="-3048672"/>
              <a:ext cx="186920" cy="200892"/>
            </a:xfrm>
            <a:custGeom>
              <a:avLst/>
              <a:gdLst/>
              <a:ahLst/>
              <a:cxnLst/>
              <a:rect l="l" t="t" r="r" b="b"/>
              <a:pathLst>
                <a:path w="5097" h="5478" fill="none" extrusionOk="0">
                  <a:moveTo>
                    <a:pt x="5096" y="1"/>
                  </a:moveTo>
                  <a:lnTo>
                    <a:pt x="1227" y="82"/>
                  </a:lnTo>
                  <a:cubicBezTo>
                    <a:pt x="1200" y="954"/>
                    <a:pt x="736" y="1745"/>
                    <a:pt x="1" y="2181"/>
                  </a:cubicBezTo>
                  <a:lnTo>
                    <a:pt x="1990" y="5478"/>
                  </a:lnTo>
                  <a:cubicBezTo>
                    <a:pt x="3897" y="4333"/>
                    <a:pt x="5069" y="2262"/>
                    <a:pt x="509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15"/>
          <p:cNvGrpSpPr/>
          <p:nvPr/>
        </p:nvGrpSpPr>
        <p:grpSpPr>
          <a:xfrm>
            <a:off x="8583070" y="3689955"/>
            <a:ext cx="202705" cy="497323"/>
            <a:chOff x="6219428" y="3871144"/>
            <a:chExt cx="235841" cy="578619"/>
          </a:xfrm>
        </p:grpSpPr>
        <p:sp>
          <p:nvSpPr>
            <p:cNvPr id="1404" name="Google Shape;1404;p15"/>
            <p:cNvSpPr/>
            <p:nvPr/>
          </p:nvSpPr>
          <p:spPr>
            <a:xfrm>
              <a:off x="6219428" y="3871144"/>
              <a:ext cx="235841" cy="578619"/>
            </a:xfrm>
            <a:custGeom>
              <a:avLst/>
              <a:gdLst/>
              <a:ahLst/>
              <a:cxnLst/>
              <a:rect l="l" t="t" r="r" b="b"/>
              <a:pathLst>
                <a:path w="6431" h="15778" fill="none" extrusionOk="0">
                  <a:moveTo>
                    <a:pt x="6403" y="12480"/>
                  </a:moveTo>
                  <a:cubicBezTo>
                    <a:pt x="6403" y="14251"/>
                    <a:pt x="4987" y="15696"/>
                    <a:pt x="3215" y="15750"/>
                  </a:cubicBezTo>
                  <a:lnTo>
                    <a:pt x="3215" y="15750"/>
                  </a:lnTo>
                  <a:cubicBezTo>
                    <a:pt x="1444" y="15777"/>
                    <a:pt x="0" y="14333"/>
                    <a:pt x="27" y="12589"/>
                  </a:cubicBezTo>
                  <a:lnTo>
                    <a:pt x="27" y="3298"/>
                  </a:lnTo>
                  <a:cubicBezTo>
                    <a:pt x="27" y="1499"/>
                    <a:pt x="1444" y="55"/>
                    <a:pt x="3215" y="28"/>
                  </a:cubicBezTo>
                  <a:lnTo>
                    <a:pt x="3215" y="28"/>
                  </a:lnTo>
                  <a:cubicBezTo>
                    <a:pt x="4987" y="1"/>
                    <a:pt x="6431" y="1418"/>
                    <a:pt x="6431" y="31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6223426" y="4138971"/>
              <a:ext cx="226856" cy="3007"/>
            </a:xfrm>
            <a:custGeom>
              <a:avLst/>
              <a:gdLst/>
              <a:ahLst/>
              <a:cxnLst/>
              <a:rect l="l" t="t" r="r" b="b"/>
              <a:pathLst>
                <a:path w="6186" h="82" fill="none" extrusionOk="0">
                  <a:moveTo>
                    <a:pt x="0" y="82"/>
                  </a:moveTo>
                  <a:lnTo>
                    <a:pt x="618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6266370" y="4334807"/>
              <a:ext cx="70998" cy="70008"/>
            </a:xfrm>
            <a:custGeom>
              <a:avLst/>
              <a:gdLst/>
              <a:ahLst/>
              <a:cxnLst/>
              <a:rect l="l" t="t" r="r" b="b"/>
              <a:pathLst>
                <a:path w="1936" h="1909" fill="none" extrusionOk="0">
                  <a:moveTo>
                    <a:pt x="1935" y="1881"/>
                  </a:moveTo>
                  <a:cubicBezTo>
                    <a:pt x="873" y="1908"/>
                    <a:pt x="1" y="1063"/>
                    <a:pt x="28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15"/>
          <p:cNvGrpSpPr/>
          <p:nvPr/>
        </p:nvGrpSpPr>
        <p:grpSpPr>
          <a:xfrm>
            <a:off x="8350826" y="3457905"/>
            <a:ext cx="196716" cy="249985"/>
            <a:chOff x="2079424" y="521748"/>
            <a:chExt cx="228873" cy="290850"/>
          </a:xfrm>
        </p:grpSpPr>
        <p:sp>
          <p:nvSpPr>
            <p:cNvPr id="1408" name="Google Shape;1408;p15"/>
            <p:cNvSpPr/>
            <p:nvPr/>
          </p:nvSpPr>
          <p:spPr>
            <a:xfrm>
              <a:off x="2079424" y="521748"/>
              <a:ext cx="228873" cy="290850"/>
            </a:xfrm>
            <a:custGeom>
              <a:avLst/>
              <a:gdLst/>
              <a:ahLst/>
              <a:cxnLst/>
              <a:rect l="l" t="t" r="r" b="b"/>
              <a:pathLst>
                <a:path w="6241" h="7931" fill="none" extrusionOk="0">
                  <a:moveTo>
                    <a:pt x="5068" y="1881"/>
                  </a:moveTo>
                  <a:cubicBezTo>
                    <a:pt x="3216" y="1"/>
                    <a:pt x="0" y="1309"/>
                    <a:pt x="0" y="3979"/>
                  </a:cubicBezTo>
                  <a:cubicBezTo>
                    <a:pt x="0" y="6622"/>
                    <a:pt x="3216" y="7930"/>
                    <a:pt x="5068" y="6050"/>
                  </a:cubicBezTo>
                  <a:cubicBezTo>
                    <a:pt x="6240" y="4905"/>
                    <a:pt x="6240" y="3025"/>
                    <a:pt x="5068" y="18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2090389" y="622673"/>
              <a:ext cx="78993" cy="79983"/>
            </a:xfrm>
            <a:custGeom>
              <a:avLst/>
              <a:gdLst/>
              <a:ahLst/>
              <a:cxnLst/>
              <a:rect l="l" t="t" r="r" b="b"/>
              <a:pathLst>
                <a:path w="2154" h="2181" fill="none" extrusionOk="0">
                  <a:moveTo>
                    <a:pt x="1" y="2181"/>
                  </a:moveTo>
                  <a:lnTo>
                    <a:pt x="215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2192341" y="626670"/>
              <a:ext cx="96962" cy="98979"/>
            </a:xfrm>
            <a:custGeom>
              <a:avLst/>
              <a:gdLst/>
              <a:ahLst/>
              <a:cxnLst/>
              <a:rect l="l" t="t" r="r" b="b"/>
              <a:pathLst>
                <a:path w="2644" h="2699" fill="none" extrusionOk="0">
                  <a:moveTo>
                    <a:pt x="2643" y="1"/>
                  </a:moveTo>
                  <a:lnTo>
                    <a:pt x="0" y="269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15"/>
          <p:cNvGrpSpPr/>
          <p:nvPr/>
        </p:nvGrpSpPr>
        <p:grpSpPr>
          <a:xfrm rot="-5400000">
            <a:off x="7341839" y="4402664"/>
            <a:ext cx="479293" cy="479293"/>
            <a:chOff x="3560335" y="-646412"/>
            <a:chExt cx="557642" cy="557642"/>
          </a:xfrm>
        </p:grpSpPr>
        <p:sp>
          <p:nvSpPr>
            <p:cNvPr id="1412" name="Google Shape;1412;p15"/>
            <p:cNvSpPr/>
            <p:nvPr/>
          </p:nvSpPr>
          <p:spPr>
            <a:xfrm>
              <a:off x="3560335" y="-646412"/>
              <a:ext cx="557642" cy="557642"/>
            </a:xfrm>
            <a:custGeom>
              <a:avLst/>
              <a:gdLst/>
              <a:ahLst/>
              <a:cxnLst/>
              <a:rect l="l" t="t" r="r" b="b"/>
              <a:pathLst>
                <a:path w="15206" h="15206" fill="none" extrusionOk="0">
                  <a:moveTo>
                    <a:pt x="15205" y="14933"/>
                  </a:moveTo>
                  <a:lnTo>
                    <a:pt x="1" y="1520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3652275" y="-433560"/>
              <a:ext cx="268846" cy="268846"/>
            </a:xfrm>
            <a:custGeom>
              <a:avLst/>
              <a:gdLst/>
              <a:ahLst/>
              <a:cxnLst/>
              <a:rect l="l" t="t" r="r" b="b"/>
              <a:pathLst>
                <a:path w="7331" h="7331" fill="none" extrusionOk="0">
                  <a:moveTo>
                    <a:pt x="7330" y="7194"/>
                  </a:moveTo>
                  <a:lnTo>
                    <a:pt x="1" y="7330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3563342" y="-524473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3563342" y="-46253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3563342" y="-400590"/>
              <a:ext cx="44007" cy="1064"/>
            </a:xfrm>
            <a:custGeom>
              <a:avLst/>
              <a:gdLst/>
              <a:ahLst/>
              <a:cxnLst/>
              <a:rect l="l" t="t" r="r" b="b"/>
              <a:pathLst>
                <a:path w="1200" h="29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3563342" y="-33861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3563342" y="-27667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3563342" y="-214692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7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3563342" y="-152751"/>
              <a:ext cx="44007" cy="1027"/>
            </a:xfrm>
            <a:custGeom>
              <a:avLst/>
              <a:gdLst/>
              <a:ahLst/>
              <a:cxnLst/>
              <a:rect l="l" t="t" r="r" b="b"/>
              <a:pathLst>
                <a:path w="1200" h="28" fill="none" extrusionOk="0">
                  <a:moveTo>
                    <a:pt x="1" y="28"/>
                  </a:moveTo>
                  <a:lnTo>
                    <a:pt x="119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6"/>
          <p:cNvSpPr/>
          <p:nvPr/>
        </p:nvSpPr>
        <p:spPr>
          <a:xfrm>
            <a:off x="191748" y="173321"/>
            <a:ext cx="8760505" cy="4796858"/>
          </a:xfrm>
          <a:custGeom>
            <a:avLst/>
            <a:gdLst/>
            <a:ahLst/>
            <a:cxnLst/>
            <a:rect l="l" t="t" r="r" b="b"/>
            <a:pathLst>
              <a:path w="285312" h="156224" extrusionOk="0">
                <a:moveTo>
                  <a:pt x="4843" y="0"/>
                </a:moveTo>
                <a:cubicBezTo>
                  <a:pt x="4843" y="2668"/>
                  <a:pt x="2668" y="4843"/>
                  <a:pt x="0" y="4843"/>
                </a:cubicBezTo>
                <a:lnTo>
                  <a:pt x="0" y="151381"/>
                </a:lnTo>
                <a:cubicBezTo>
                  <a:pt x="2668" y="151381"/>
                  <a:pt x="4843" y="153556"/>
                  <a:pt x="4843" y="156224"/>
                </a:cubicBezTo>
                <a:lnTo>
                  <a:pt x="280451" y="156224"/>
                </a:lnTo>
                <a:cubicBezTo>
                  <a:pt x="280451" y="153556"/>
                  <a:pt x="282625" y="151381"/>
                  <a:pt x="285311" y="151381"/>
                </a:cubicBezTo>
                <a:lnTo>
                  <a:pt x="285311" y="4843"/>
                </a:lnTo>
                <a:cubicBezTo>
                  <a:pt x="282625" y="4843"/>
                  <a:pt x="280451" y="2686"/>
                  <a:pt x="280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 txBox="1">
            <a:spLocks noGrp="1"/>
          </p:cNvSpPr>
          <p:nvPr>
            <p:ph type="title"/>
          </p:nvPr>
        </p:nvSpPr>
        <p:spPr>
          <a:xfrm>
            <a:off x="2357100" y="3323481"/>
            <a:ext cx="4429800" cy="3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Nunito"/>
              <a:buNone/>
              <a:defRPr sz="20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1424" name="Google Shape;1424;p16"/>
          <p:cNvSpPr txBox="1">
            <a:spLocks noGrp="1"/>
          </p:cNvSpPr>
          <p:nvPr>
            <p:ph type="subTitle" idx="1"/>
          </p:nvPr>
        </p:nvSpPr>
        <p:spPr>
          <a:xfrm>
            <a:off x="2132850" y="1269400"/>
            <a:ext cx="4878300" cy="19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unito"/>
              <a:buNone/>
              <a:defRPr sz="2500" b="1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6"/>
          <p:cNvGrpSpPr/>
          <p:nvPr/>
        </p:nvGrpSpPr>
        <p:grpSpPr>
          <a:xfrm>
            <a:off x="7351905" y="268838"/>
            <a:ext cx="200704" cy="200674"/>
            <a:chOff x="6886110" y="773687"/>
            <a:chExt cx="249074" cy="249037"/>
          </a:xfrm>
        </p:grpSpPr>
        <p:sp>
          <p:nvSpPr>
            <p:cNvPr id="1426" name="Google Shape;1426;p16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16"/>
          <p:cNvGrpSpPr/>
          <p:nvPr/>
        </p:nvGrpSpPr>
        <p:grpSpPr>
          <a:xfrm>
            <a:off x="8141885" y="268820"/>
            <a:ext cx="488729" cy="597143"/>
            <a:chOff x="6180225" y="405175"/>
            <a:chExt cx="606514" cy="741056"/>
          </a:xfrm>
        </p:grpSpPr>
        <p:sp>
          <p:nvSpPr>
            <p:cNvPr id="1435" name="Google Shape;1435;p16"/>
            <p:cNvSpPr/>
            <p:nvPr/>
          </p:nvSpPr>
          <p:spPr>
            <a:xfrm>
              <a:off x="6180225" y="472428"/>
              <a:ext cx="606514" cy="673802"/>
            </a:xfrm>
            <a:custGeom>
              <a:avLst/>
              <a:gdLst/>
              <a:ahLst/>
              <a:cxnLst/>
              <a:rect l="l" t="t" r="r" b="b"/>
              <a:pathLst>
                <a:path w="16459" h="18285" fill="none" extrusionOk="0">
                  <a:moveTo>
                    <a:pt x="10055" y="1"/>
                  </a:moveTo>
                  <a:lnTo>
                    <a:pt x="10055" y="6186"/>
                  </a:lnTo>
                  <a:cubicBezTo>
                    <a:pt x="10055" y="6186"/>
                    <a:pt x="14224" y="12562"/>
                    <a:pt x="14987" y="13843"/>
                  </a:cubicBezTo>
                  <a:cubicBezTo>
                    <a:pt x="15777" y="15123"/>
                    <a:pt x="16458" y="16159"/>
                    <a:pt x="16458" y="16758"/>
                  </a:cubicBezTo>
                  <a:cubicBezTo>
                    <a:pt x="16458" y="17412"/>
                    <a:pt x="16213" y="18012"/>
                    <a:pt x="14905" y="18012"/>
                  </a:cubicBezTo>
                  <a:lnTo>
                    <a:pt x="8229" y="18148"/>
                  </a:lnTo>
                  <a:lnTo>
                    <a:pt x="1554" y="18257"/>
                  </a:lnTo>
                  <a:cubicBezTo>
                    <a:pt x="246" y="18284"/>
                    <a:pt x="0" y="17685"/>
                    <a:pt x="0" y="17058"/>
                  </a:cubicBezTo>
                  <a:cubicBezTo>
                    <a:pt x="0" y="16459"/>
                    <a:pt x="682" y="15450"/>
                    <a:pt x="1472" y="14088"/>
                  </a:cubicBezTo>
                  <a:cubicBezTo>
                    <a:pt x="2262" y="12726"/>
                    <a:pt x="6431" y="6268"/>
                    <a:pt x="6431" y="6268"/>
                  </a:cubicBezTo>
                  <a:lnTo>
                    <a:pt x="6431" y="8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6319781" y="860030"/>
              <a:ext cx="327375" cy="6043"/>
            </a:xfrm>
            <a:custGeom>
              <a:avLst/>
              <a:gdLst/>
              <a:ahLst/>
              <a:cxnLst/>
              <a:rect l="l" t="t" r="r" b="b"/>
              <a:pathLst>
                <a:path w="8884" h="164" fill="none" extrusionOk="0">
                  <a:moveTo>
                    <a:pt x="1" y="164"/>
                  </a:moveTo>
                  <a:lnTo>
                    <a:pt x="888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6374026" y="405175"/>
              <a:ext cx="219921" cy="62277"/>
            </a:xfrm>
            <a:custGeom>
              <a:avLst/>
              <a:gdLst/>
              <a:ahLst/>
              <a:cxnLst/>
              <a:rect l="l" t="t" r="r" b="b"/>
              <a:pathLst>
                <a:path w="5968" h="1690" fill="none" extrusionOk="0">
                  <a:moveTo>
                    <a:pt x="5968" y="790"/>
                  </a:moveTo>
                  <a:cubicBezTo>
                    <a:pt x="5940" y="1226"/>
                    <a:pt x="5586" y="1608"/>
                    <a:pt x="5150" y="1608"/>
                  </a:cubicBezTo>
                  <a:lnTo>
                    <a:pt x="791" y="1690"/>
                  </a:lnTo>
                  <a:cubicBezTo>
                    <a:pt x="355" y="1690"/>
                    <a:pt x="0" y="1335"/>
                    <a:pt x="0" y="899"/>
                  </a:cubicBezTo>
                  <a:lnTo>
                    <a:pt x="0" y="899"/>
                  </a:lnTo>
                  <a:cubicBezTo>
                    <a:pt x="0" y="463"/>
                    <a:pt x="355" y="109"/>
                    <a:pt x="791" y="82"/>
                  </a:cubicBezTo>
                  <a:lnTo>
                    <a:pt x="5150" y="0"/>
                  </a:lnTo>
                  <a:cubicBezTo>
                    <a:pt x="5586" y="0"/>
                    <a:pt x="5968" y="354"/>
                    <a:pt x="5968" y="79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16"/>
          <p:cNvGrpSpPr/>
          <p:nvPr/>
        </p:nvGrpSpPr>
        <p:grpSpPr>
          <a:xfrm>
            <a:off x="7549593" y="487835"/>
            <a:ext cx="798796" cy="813307"/>
            <a:chOff x="3411440" y="2423377"/>
            <a:chExt cx="991309" cy="1009316"/>
          </a:xfrm>
        </p:grpSpPr>
        <p:sp>
          <p:nvSpPr>
            <p:cNvPr id="1439" name="Google Shape;1439;p16"/>
            <p:cNvSpPr/>
            <p:nvPr/>
          </p:nvSpPr>
          <p:spPr>
            <a:xfrm>
              <a:off x="3411440" y="2423377"/>
              <a:ext cx="585623" cy="591601"/>
            </a:xfrm>
            <a:custGeom>
              <a:avLst/>
              <a:gdLst/>
              <a:ahLst/>
              <a:cxnLst/>
              <a:rect l="l" t="t" r="r" b="b"/>
              <a:pathLst>
                <a:path w="15969" h="16132" fill="none" extrusionOk="0">
                  <a:moveTo>
                    <a:pt x="15941" y="7930"/>
                  </a:moveTo>
                  <a:cubicBezTo>
                    <a:pt x="15941" y="12344"/>
                    <a:pt x="12399" y="15941"/>
                    <a:pt x="7985" y="16023"/>
                  </a:cubicBezTo>
                  <a:cubicBezTo>
                    <a:pt x="3598" y="16132"/>
                    <a:pt x="1" y="12589"/>
                    <a:pt x="1" y="8202"/>
                  </a:cubicBezTo>
                  <a:cubicBezTo>
                    <a:pt x="28" y="3788"/>
                    <a:pt x="3570" y="192"/>
                    <a:pt x="7985" y="110"/>
                  </a:cubicBezTo>
                  <a:cubicBezTo>
                    <a:pt x="12371" y="1"/>
                    <a:pt x="15968" y="3543"/>
                    <a:pt x="15941" y="793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704241" y="2524303"/>
              <a:ext cx="192897" cy="191907"/>
            </a:xfrm>
            <a:custGeom>
              <a:avLst/>
              <a:gdLst/>
              <a:ahLst/>
              <a:cxnLst/>
              <a:rect l="l" t="t" r="r" b="b"/>
              <a:pathLst>
                <a:path w="5260" h="5233" fill="none" extrusionOk="0">
                  <a:moveTo>
                    <a:pt x="1" y="55"/>
                  </a:moveTo>
                  <a:cubicBezTo>
                    <a:pt x="2889" y="1"/>
                    <a:pt x="5259" y="2317"/>
                    <a:pt x="5259" y="5232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959048" y="2992990"/>
              <a:ext cx="443701" cy="439703"/>
            </a:xfrm>
            <a:custGeom>
              <a:avLst/>
              <a:gdLst/>
              <a:ahLst/>
              <a:cxnLst/>
              <a:rect l="l" t="t" r="r" b="b"/>
              <a:pathLst>
                <a:path w="12099" h="11990" fill="none" extrusionOk="0">
                  <a:moveTo>
                    <a:pt x="11881" y="9428"/>
                  </a:moveTo>
                  <a:cubicBezTo>
                    <a:pt x="12099" y="9619"/>
                    <a:pt x="12099" y="9973"/>
                    <a:pt x="11881" y="10191"/>
                  </a:cubicBezTo>
                  <a:lnTo>
                    <a:pt x="10328" y="11771"/>
                  </a:lnTo>
                  <a:cubicBezTo>
                    <a:pt x="10137" y="11989"/>
                    <a:pt x="9783" y="11989"/>
                    <a:pt x="9565" y="11771"/>
                  </a:cubicBezTo>
                  <a:lnTo>
                    <a:pt x="219" y="2562"/>
                  </a:lnTo>
                  <a:cubicBezTo>
                    <a:pt x="1" y="2371"/>
                    <a:pt x="1" y="2017"/>
                    <a:pt x="219" y="1799"/>
                  </a:cubicBezTo>
                  <a:lnTo>
                    <a:pt x="1772" y="218"/>
                  </a:lnTo>
                  <a:cubicBezTo>
                    <a:pt x="1963" y="0"/>
                    <a:pt x="2317" y="0"/>
                    <a:pt x="2535" y="21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897107" y="2935009"/>
              <a:ext cx="93955" cy="91975"/>
            </a:xfrm>
            <a:custGeom>
              <a:avLst/>
              <a:gdLst/>
              <a:ahLst/>
              <a:cxnLst/>
              <a:rect l="l" t="t" r="r" b="b"/>
              <a:pathLst>
                <a:path w="2562" h="2508" fill="none" extrusionOk="0">
                  <a:moveTo>
                    <a:pt x="2562" y="250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16"/>
          <p:cNvGrpSpPr/>
          <p:nvPr/>
        </p:nvGrpSpPr>
        <p:grpSpPr>
          <a:xfrm>
            <a:off x="8461216" y="938470"/>
            <a:ext cx="411494" cy="664330"/>
            <a:chOff x="4698532" y="1605962"/>
            <a:chExt cx="510665" cy="824436"/>
          </a:xfrm>
        </p:grpSpPr>
        <p:sp>
          <p:nvSpPr>
            <p:cNvPr id="1444" name="Google Shape;1444;p16"/>
            <p:cNvSpPr/>
            <p:nvPr/>
          </p:nvSpPr>
          <p:spPr>
            <a:xfrm>
              <a:off x="4698532" y="1661926"/>
              <a:ext cx="510665" cy="768472"/>
            </a:xfrm>
            <a:custGeom>
              <a:avLst/>
              <a:gdLst/>
              <a:ahLst/>
              <a:cxnLst/>
              <a:rect l="l" t="t" r="r" b="b"/>
              <a:pathLst>
                <a:path w="13925" h="20955" fill="none" extrusionOk="0">
                  <a:moveTo>
                    <a:pt x="5096" y="83"/>
                  </a:moveTo>
                  <a:lnTo>
                    <a:pt x="5096" y="7276"/>
                  </a:lnTo>
                  <a:cubicBezTo>
                    <a:pt x="2098" y="8175"/>
                    <a:pt x="28" y="10927"/>
                    <a:pt x="28" y="14061"/>
                  </a:cubicBezTo>
                  <a:cubicBezTo>
                    <a:pt x="0" y="17876"/>
                    <a:pt x="3134" y="20955"/>
                    <a:pt x="6976" y="20873"/>
                  </a:cubicBezTo>
                  <a:cubicBezTo>
                    <a:pt x="10818" y="20791"/>
                    <a:pt x="13897" y="17658"/>
                    <a:pt x="13924" y="13816"/>
                  </a:cubicBezTo>
                  <a:cubicBezTo>
                    <a:pt x="13924" y="10709"/>
                    <a:pt x="11826" y="7985"/>
                    <a:pt x="8829" y="7222"/>
                  </a:cubicBezTo>
                  <a:lnTo>
                    <a:pt x="882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836424" y="1605962"/>
              <a:ext cx="233861" cy="59006"/>
            </a:xfrm>
            <a:custGeom>
              <a:avLst/>
              <a:gdLst/>
              <a:ahLst/>
              <a:cxnLst/>
              <a:rect l="l" t="t" r="r" b="b"/>
              <a:pathLst>
                <a:path w="6377" h="1609" fill="none" extrusionOk="0">
                  <a:moveTo>
                    <a:pt x="6377" y="737"/>
                  </a:moveTo>
                  <a:cubicBezTo>
                    <a:pt x="6377" y="1173"/>
                    <a:pt x="6022" y="1500"/>
                    <a:pt x="5614" y="1527"/>
                  </a:cubicBezTo>
                  <a:lnTo>
                    <a:pt x="763" y="1609"/>
                  </a:lnTo>
                  <a:cubicBezTo>
                    <a:pt x="355" y="1609"/>
                    <a:pt x="1" y="1282"/>
                    <a:pt x="1" y="846"/>
                  </a:cubicBezTo>
                  <a:lnTo>
                    <a:pt x="1" y="846"/>
                  </a:lnTo>
                  <a:cubicBezTo>
                    <a:pt x="1" y="437"/>
                    <a:pt x="355" y="83"/>
                    <a:pt x="763" y="83"/>
                  </a:cubicBezTo>
                  <a:lnTo>
                    <a:pt x="5614" y="1"/>
                  </a:lnTo>
                  <a:cubicBezTo>
                    <a:pt x="6022" y="1"/>
                    <a:pt x="6377" y="328"/>
                    <a:pt x="6377" y="7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710524" y="2099624"/>
              <a:ext cx="485654" cy="9021"/>
            </a:xfrm>
            <a:custGeom>
              <a:avLst/>
              <a:gdLst/>
              <a:ahLst/>
              <a:cxnLst/>
              <a:rect l="l" t="t" r="r" b="b"/>
              <a:pathLst>
                <a:path w="13243" h="246" fill="none" extrusionOk="0">
                  <a:moveTo>
                    <a:pt x="0" y="246"/>
                  </a:moveTo>
                  <a:lnTo>
                    <a:pt x="1324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16"/>
          <p:cNvGrpSpPr/>
          <p:nvPr/>
        </p:nvGrpSpPr>
        <p:grpSpPr>
          <a:xfrm>
            <a:off x="8709353" y="1780119"/>
            <a:ext cx="110824" cy="110824"/>
            <a:chOff x="794923" y="2795124"/>
            <a:chExt cx="128941" cy="128941"/>
          </a:xfrm>
        </p:grpSpPr>
        <p:sp>
          <p:nvSpPr>
            <p:cNvPr id="1448" name="Google Shape;1448;p16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6"/>
          <p:cNvGrpSpPr/>
          <p:nvPr/>
        </p:nvGrpSpPr>
        <p:grpSpPr>
          <a:xfrm>
            <a:off x="612881" y="439171"/>
            <a:ext cx="200704" cy="200674"/>
            <a:chOff x="6886110" y="773687"/>
            <a:chExt cx="249074" cy="249037"/>
          </a:xfrm>
        </p:grpSpPr>
        <p:sp>
          <p:nvSpPr>
            <p:cNvPr id="1451" name="Google Shape;1451;p16"/>
            <p:cNvSpPr/>
            <p:nvPr/>
          </p:nvSpPr>
          <p:spPr>
            <a:xfrm>
              <a:off x="7010631" y="773687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7010631" y="928315"/>
              <a:ext cx="37" cy="94410"/>
            </a:xfrm>
            <a:custGeom>
              <a:avLst/>
              <a:gdLst/>
              <a:ahLst/>
              <a:cxnLst/>
              <a:rect l="l" t="t" r="r" b="b"/>
              <a:pathLst>
                <a:path w="1" h="2562" fill="none" extrusionOk="0">
                  <a:moveTo>
                    <a:pt x="1" y="0"/>
                  </a:moveTo>
                  <a:lnTo>
                    <a:pt x="1" y="256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6886110" y="899203"/>
              <a:ext cx="94447" cy="1032"/>
            </a:xfrm>
            <a:custGeom>
              <a:avLst/>
              <a:gdLst/>
              <a:ahLst/>
              <a:cxnLst/>
              <a:rect l="l" t="t" r="r" b="b"/>
              <a:pathLst>
                <a:path w="2563" h="28" fill="none" extrusionOk="0">
                  <a:moveTo>
                    <a:pt x="1" y="27"/>
                  </a:moveTo>
                  <a:lnTo>
                    <a:pt x="2562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7041770" y="896181"/>
              <a:ext cx="93415" cy="1032"/>
            </a:xfrm>
            <a:custGeom>
              <a:avLst/>
              <a:gdLst/>
              <a:ahLst/>
              <a:cxnLst/>
              <a:rect l="l" t="t" r="r" b="b"/>
              <a:pathLst>
                <a:path w="2535" h="28" fill="none" extrusionOk="0">
                  <a:moveTo>
                    <a:pt x="0" y="28"/>
                  </a:moveTo>
                  <a:lnTo>
                    <a:pt x="25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6923293" y="811828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1"/>
                  </a:moveTo>
                  <a:lnTo>
                    <a:pt x="1798" y="1772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7032741" y="919286"/>
              <a:ext cx="66293" cy="65298"/>
            </a:xfrm>
            <a:custGeom>
              <a:avLst/>
              <a:gdLst/>
              <a:ahLst/>
              <a:cxnLst/>
              <a:rect l="l" t="t" r="r" b="b"/>
              <a:pathLst>
                <a:path w="1799" h="1772" fill="none" extrusionOk="0">
                  <a:moveTo>
                    <a:pt x="0" y="0"/>
                  </a:moveTo>
                  <a:lnTo>
                    <a:pt x="1798" y="177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6923293" y="920281"/>
              <a:ext cx="66293" cy="67288"/>
            </a:xfrm>
            <a:custGeom>
              <a:avLst/>
              <a:gdLst/>
              <a:ahLst/>
              <a:cxnLst/>
              <a:rect l="l" t="t" r="r" b="b"/>
              <a:pathLst>
                <a:path w="1799" h="1826" fill="none" extrusionOk="0">
                  <a:moveTo>
                    <a:pt x="0" y="1826"/>
                  </a:moveTo>
                  <a:lnTo>
                    <a:pt x="179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032741" y="808806"/>
              <a:ext cx="66293" cy="67325"/>
            </a:xfrm>
            <a:custGeom>
              <a:avLst/>
              <a:gdLst/>
              <a:ahLst/>
              <a:cxnLst/>
              <a:rect l="l" t="t" r="r" b="b"/>
              <a:pathLst>
                <a:path w="1799" h="1827" fill="none" extrusionOk="0">
                  <a:moveTo>
                    <a:pt x="0" y="1826"/>
                  </a:moveTo>
                  <a:lnTo>
                    <a:pt x="1798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16"/>
          <p:cNvGrpSpPr/>
          <p:nvPr/>
        </p:nvGrpSpPr>
        <p:grpSpPr>
          <a:xfrm>
            <a:off x="295591" y="3283590"/>
            <a:ext cx="393370" cy="344419"/>
            <a:chOff x="299281" y="2848081"/>
            <a:chExt cx="457673" cy="400720"/>
          </a:xfrm>
        </p:grpSpPr>
        <p:sp>
          <p:nvSpPr>
            <p:cNvPr id="1460" name="Google Shape;1460;p16"/>
            <p:cNvSpPr/>
            <p:nvPr/>
          </p:nvSpPr>
          <p:spPr>
            <a:xfrm>
              <a:off x="299281" y="2848081"/>
              <a:ext cx="457673" cy="400720"/>
            </a:xfrm>
            <a:custGeom>
              <a:avLst/>
              <a:gdLst/>
              <a:ahLst/>
              <a:cxnLst/>
              <a:rect l="l" t="t" r="r" b="b"/>
              <a:pathLst>
                <a:path w="12480" h="10927" fill="none" extrusionOk="0">
                  <a:moveTo>
                    <a:pt x="3106" y="10927"/>
                  </a:moveTo>
                  <a:lnTo>
                    <a:pt x="0" y="5586"/>
                  </a:lnTo>
                  <a:lnTo>
                    <a:pt x="3106" y="109"/>
                  </a:lnTo>
                  <a:lnTo>
                    <a:pt x="9346" y="1"/>
                  </a:lnTo>
                  <a:lnTo>
                    <a:pt x="12480" y="5368"/>
                  </a:lnTo>
                  <a:lnTo>
                    <a:pt x="9346" y="108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88214" y="2929019"/>
              <a:ext cx="278821" cy="241855"/>
            </a:xfrm>
            <a:custGeom>
              <a:avLst/>
              <a:gdLst/>
              <a:ahLst/>
              <a:cxnLst/>
              <a:rect l="l" t="t" r="r" b="b"/>
              <a:pathLst>
                <a:path w="7603" h="6595" fill="none" extrusionOk="0">
                  <a:moveTo>
                    <a:pt x="7602" y="3189"/>
                  </a:moveTo>
                  <a:lnTo>
                    <a:pt x="5722" y="6513"/>
                  </a:lnTo>
                  <a:lnTo>
                    <a:pt x="1908" y="6595"/>
                  </a:lnTo>
                  <a:lnTo>
                    <a:pt x="0" y="3325"/>
                  </a:lnTo>
                  <a:lnTo>
                    <a:pt x="1908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16"/>
          <p:cNvGrpSpPr/>
          <p:nvPr/>
        </p:nvGrpSpPr>
        <p:grpSpPr>
          <a:xfrm>
            <a:off x="307452" y="2990647"/>
            <a:ext cx="110824" cy="110824"/>
            <a:chOff x="794923" y="2795124"/>
            <a:chExt cx="128941" cy="128941"/>
          </a:xfrm>
        </p:grpSpPr>
        <p:sp>
          <p:nvSpPr>
            <p:cNvPr id="1463" name="Google Shape;1463;p16"/>
            <p:cNvSpPr/>
            <p:nvPr/>
          </p:nvSpPr>
          <p:spPr>
            <a:xfrm>
              <a:off x="859871" y="2795124"/>
              <a:ext cx="37" cy="128941"/>
            </a:xfrm>
            <a:custGeom>
              <a:avLst/>
              <a:gdLst/>
              <a:ahLst/>
              <a:cxnLst/>
              <a:rect l="l" t="t" r="r" b="b"/>
              <a:pathLst>
                <a:path w="1" h="3516" fill="none" extrusionOk="0">
                  <a:moveTo>
                    <a:pt x="0" y="0"/>
                  </a:moveTo>
                  <a:lnTo>
                    <a:pt x="0" y="351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794923" y="2858056"/>
              <a:ext cx="128941" cy="2054"/>
            </a:xfrm>
            <a:custGeom>
              <a:avLst/>
              <a:gdLst/>
              <a:ahLst/>
              <a:cxnLst/>
              <a:rect l="l" t="t" r="r" b="b"/>
              <a:pathLst>
                <a:path w="3516" h="56" fill="none" extrusionOk="0">
                  <a:moveTo>
                    <a:pt x="0" y="55"/>
                  </a:moveTo>
                  <a:lnTo>
                    <a:pt x="3515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16"/>
          <p:cNvGrpSpPr/>
          <p:nvPr/>
        </p:nvGrpSpPr>
        <p:grpSpPr>
          <a:xfrm>
            <a:off x="788879" y="4086004"/>
            <a:ext cx="645057" cy="788475"/>
            <a:chOff x="794919" y="4014442"/>
            <a:chExt cx="750503" cy="917365"/>
          </a:xfrm>
        </p:grpSpPr>
        <p:sp>
          <p:nvSpPr>
            <p:cNvPr id="1466" name="Google Shape;1466;p16"/>
            <p:cNvSpPr/>
            <p:nvPr/>
          </p:nvSpPr>
          <p:spPr>
            <a:xfrm>
              <a:off x="794919" y="4098387"/>
              <a:ext cx="750503" cy="833419"/>
            </a:xfrm>
            <a:custGeom>
              <a:avLst/>
              <a:gdLst/>
              <a:ahLst/>
              <a:cxnLst/>
              <a:rect l="l" t="t" r="r" b="b"/>
              <a:pathLst>
                <a:path w="20465" h="22726" fill="none" extrusionOk="0">
                  <a:moveTo>
                    <a:pt x="12480" y="1"/>
                  </a:moveTo>
                  <a:lnTo>
                    <a:pt x="12480" y="7685"/>
                  </a:lnTo>
                  <a:cubicBezTo>
                    <a:pt x="12480" y="7685"/>
                    <a:pt x="17685" y="15614"/>
                    <a:pt x="18666" y="17221"/>
                  </a:cubicBezTo>
                  <a:cubicBezTo>
                    <a:pt x="19647" y="18884"/>
                    <a:pt x="20464" y="20110"/>
                    <a:pt x="20464" y="20845"/>
                  </a:cubicBezTo>
                  <a:cubicBezTo>
                    <a:pt x="20464" y="21636"/>
                    <a:pt x="20192" y="22399"/>
                    <a:pt x="18530" y="22426"/>
                  </a:cubicBezTo>
                  <a:lnTo>
                    <a:pt x="10246" y="22562"/>
                  </a:lnTo>
                  <a:lnTo>
                    <a:pt x="1935" y="22698"/>
                  </a:lnTo>
                  <a:cubicBezTo>
                    <a:pt x="301" y="22726"/>
                    <a:pt x="1" y="22017"/>
                    <a:pt x="1" y="21200"/>
                  </a:cubicBezTo>
                  <a:cubicBezTo>
                    <a:pt x="1" y="20464"/>
                    <a:pt x="818" y="19211"/>
                    <a:pt x="1826" y="17521"/>
                  </a:cubicBezTo>
                  <a:cubicBezTo>
                    <a:pt x="2780" y="15886"/>
                    <a:pt x="7985" y="7766"/>
                    <a:pt x="7985" y="7766"/>
                  </a:cubicBezTo>
                  <a:lnTo>
                    <a:pt x="7985" y="55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967797" y="4578039"/>
              <a:ext cx="404754" cy="7041"/>
            </a:xfrm>
            <a:custGeom>
              <a:avLst/>
              <a:gdLst/>
              <a:ahLst/>
              <a:cxnLst/>
              <a:rect l="l" t="t" r="r" b="b"/>
              <a:pathLst>
                <a:path w="11037" h="192" fill="none" extrusionOk="0">
                  <a:moveTo>
                    <a:pt x="1" y="192"/>
                  </a:moveTo>
                  <a:lnTo>
                    <a:pt x="11036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1033773" y="4014442"/>
              <a:ext cx="272807" cy="76976"/>
            </a:xfrm>
            <a:custGeom>
              <a:avLst/>
              <a:gdLst/>
              <a:ahLst/>
              <a:cxnLst/>
              <a:rect l="l" t="t" r="r" b="b"/>
              <a:pathLst>
                <a:path w="7439" h="2099" fill="none" extrusionOk="0">
                  <a:moveTo>
                    <a:pt x="7439" y="982"/>
                  </a:moveTo>
                  <a:cubicBezTo>
                    <a:pt x="7439" y="1527"/>
                    <a:pt x="7003" y="1990"/>
                    <a:pt x="6431" y="1990"/>
                  </a:cubicBezTo>
                  <a:lnTo>
                    <a:pt x="981" y="2099"/>
                  </a:lnTo>
                  <a:cubicBezTo>
                    <a:pt x="436" y="2099"/>
                    <a:pt x="0" y="1663"/>
                    <a:pt x="0" y="1118"/>
                  </a:cubicBezTo>
                  <a:lnTo>
                    <a:pt x="0" y="1118"/>
                  </a:lnTo>
                  <a:cubicBezTo>
                    <a:pt x="0" y="573"/>
                    <a:pt x="436" y="110"/>
                    <a:pt x="981" y="110"/>
                  </a:cubicBezTo>
                  <a:lnTo>
                    <a:pt x="6431" y="1"/>
                  </a:lnTo>
                  <a:cubicBezTo>
                    <a:pt x="6976" y="1"/>
                    <a:pt x="7439" y="437"/>
                    <a:pt x="7439" y="9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6"/>
          <p:cNvGrpSpPr/>
          <p:nvPr/>
        </p:nvGrpSpPr>
        <p:grpSpPr>
          <a:xfrm>
            <a:off x="686271" y="3621286"/>
            <a:ext cx="181240" cy="670823"/>
            <a:chOff x="2419167" y="1286206"/>
            <a:chExt cx="210867" cy="780480"/>
          </a:xfrm>
        </p:grpSpPr>
        <p:sp>
          <p:nvSpPr>
            <p:cNvPr id="1470" name="Google Shape;1470;p16"/>
            <p:cNvSpPr/>
            <p:nvPr/>
          </p:nvSpPr>
          <p:spPr>
            <a:xfrm>
              <a:off x="2419167" y="1286206"/>
              <a:ext cx="210867" cy="41000"/>
            </a:xfrm>
            <a:custGeom>
              <a:avLst/>
              <a:gdLst/>
              <a:ahLst/>
              <a:cxnLst/>
              <a:rect l="l" t="t" r="r" b="b"/>
              <a:pathLst>
                <a:path w="5750" h="1118" fill="none" extrusionOk="0">
                  <a:moveTo>
                    <a:pt x="1" y="600"/>
                  </a:moveTo>
                  <a:cubicBezTo>
                    <a:pt x="1" y="328"/>
                    <a:pt x="219" y="110"/>
                    <a:pt x="518" y="110"/>
                  </a:cubicBezTo>
                  <a:lnTo>
                    <a:pt x="5259" y="28"/>
                  </a:lnTo>
                  <a:cubicBezTo>
                    <a:pt x="5532" y="1"/>
                    <a:pt x="5750" y="219"/>
                    <a:pt x="5750" y="518"/>
                  </a:cubicBezTo>
                  <a:lnTo>
                    <a:pt x="5750" y="518"/>
                  </a:lnTo>
                  <a:cubicBezTo>
                    <a:pt x="5750" y="791"/>
                    <a:pt x="5532" y="1009"/>
                    <a:pt x="5259" y="1036"/>
                  </a:cubicBezTo>
                  <a:lnTo>
                    <a:pt x="518" y="1118"/>
                  </a:lnTo>
                  <a:cubicBezTo>
                    <a:pt x="246" y="1118"/>
                    <a:pt x="1" y="900"/>
                    <a:pt x="28" y="6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576056" y="1324200"/>
              <a:ext cx="37" cy="59960"/>
            </a:xfrm>
            <a:custGeom>
              <a:avLst/>
              <a:gdLst/>
              <a:ahLst/>
              <a:cxnLst/>
              <a:rect l="l" t="t" r="r" b="b"/>
              <a:pathLst>
                <a:path w="1" h="1635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2472123" y="1326180"/>
              <a:ext cx="37" cy="59996"/>
            </a:xfrm>
            <a:custGeom>
              <a:avLst/>
              <a:gdLst/>
              <a:ahLst/>
              <a:cxnLst/>
              <a:rect l="l" t="t" r="r" b="b"/>
              <a:pathLst>
                <a:path w="1" h="1636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2434166" y="1384124"/>
              <a:ext cx="179879" cy="468711"/>
            </a:xfrm>
            <a:custGeom>
              <a:avLst/>
              <a:gdLst/>
              <a:ahLst/>
              <a:cxnLst/>
              <a:rect l="l" t="t" r="r" b="b"/>
              <a:pathLst>
                <a:path w="4905" h="12781" fill="none" extrusionOk="0">
                  <a:moveTo>
                    <a:pt x="0" y="83"/>
                  </a:moveTo>
                  <a:lnTo>
                    <a:pt x="4905" y="1"/>
                  </a:lnTo>
                  <a:lnTo>
                    <a:pt x="4905" y="12698"/>
                  </a:lnTo>
                  <a:lnTo>
                    <a:pt x="0" y="1278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2476121" y="1850794"/>
              <a:ext cx="96962" cy="47014"/>
            </a:xfrm>
            <a:custGeom>
              <a:avLst/>
              <a:gdLst/>
              <a:ahLst/>
              <a:cxnLst/>
              <a:rect l="l" t="t" r="r" b="b"/>
              <a:pathLst>
                <a:path w="2644" h="1282" fill="none" extrusionOk="0">
                  <a:moveTo>
                    <a:pt x="2644" y="1"/>
                  </a:moveTo>
                  <a:lnTo>
                    <a:pt x="2644" y="1227"/>
                  </a:lnTo>
                  <a:lnTo>
                    <a:pt x="1" y="1281"/>
                  </a:lnTo>
                  <a:lnTo>
                    <a:pt x="1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2439154" y="1793840"/>
              <a:ext cx="169904" cy="3044"/>
            </a:xfrm>
            <a:custGeom>
              <a:avLst/>
              <a:gdLst/>
              <a:ahLst/>
              <a:cxnLst/>
              <a:rect l="l" t="t" r="r" b="b"/>
              <a:pathLst>
                <a:path w="4633" h="83" fill="none" extrusionOk="0">
                  <a:moveTo>
                    <a:pt x="4633" y="1"/>
                  </a:moveTo>
                  <a:lnTo>
                    <a:pt x="1" y="8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2527097" y="1896783"/>
              <a:ext cx="37" cy="169904"/>
            </a:xfrm>
            <a:custGeom>
              <a:avLst/>
              <a:gdLst/>
              <a:ahLst/>
              <a:cxnLst/>
              <a:rect l="l" t="t" r="r" b="b"/>
              <a:pathLst>
                <a:path w="1" h="4633" fill="none" extrusionOk="0">
                  <a:moveTo>
                    <a:pt x="0" y="0"/>
                  </a:moveTo>
                  <a:lnTo>
                    <a:pt x="0" y="463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2438164" y="175287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2438164" y="1706888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2438164" y="1659946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2438164" y="1613957"/>
              <a:ext cx="50975" cy="1064"/>
            </a:xfrm>
            <a:custGeom>
              <a:avLst/>
              <a:gdLst/>
              <a:ahLst/>
              <a:cxnLst/>
              <a:rect l="l" t="t" r="r" b="b"/>
              <a:pathLst>
                <a:path w="1390" h="29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2438164" y="1568005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1"/>
                  </a:moveTo>
                  <a:lnTo>
                    <a:pt x="0" y="28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2438164" y="1522053"/>
              <a:ext cx="50975" cy="1027"/>
            </a:xfrm>
            <a:custGeom>
              <a:avLst/>
              <a:gdLst/>
              <a:ahLst/>
              <a:cxnLst/>
              <a:rect l="l" t="t" r="r" b="b"/>
              <a:pathLst>
                <a:path w="1390" h="28" fill="none" extrusionOk="0">
                  <a:moveTo>
                    <a:pt x="1390" y="0"/>
                  </a:moveTo>
                  <a:lnTo>
                    <a:pt x="0" y="2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2438164" y="1476065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2438164" y="1430113"/>
              <a:ext cx="50975" cy="37"/>
            </a:xfrm>
            <a:custGeom>
              <a:avLst/>
              <a:gdLst/>
              <a:ahLst/>
              <a:cxnLst/>
              <a:rect l="l" t="t" r="r" b="b"/>
              <a:pathLst>
                <a:path w="1390" h="1" fill="none" extrusionOk="0">
                  <a:moveTo>
                    <a:pt x="139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16"/>
          <p:cNvGrpSpPr/>
          <p:nvPr/>
        </p:nvGrpSpPr>
        <p:grpSpPr>
          <a:xfrm>
            <a:off x="273142" y="4265007"/>
            <a:ext cx="438065" cy="480997"/>
            <a:chOff x="1693693" y="-2602979"/>
            <a:chExt cx="509674" cy="559624"/>
          </a:xfrm>
        </p:grpSpPr>
        <p:sp>
          <p:nvSpPr>
            <p:cNvPr id="1486" name="Google Shape;1486;p16"/>
            <p:cNvSpPr/>
            <p:nvPr/>
          </p:nvSpPr>
          <p:spPr>
            <a:xfrm>
              <a:off x="1693693" y="-2602979"/>
              <a:ext cx="509674" cy="76976"/>
            </a:xfrm>
            <a:custGeom>
              <a:avLst/>
              <a:gdLst/>
              <a:ahLst/>
              <a:cxnLst/>
              <a:rect l="l" t="t" r="r" b="b"/>
              <a:pathLst>
                <a:path w="13898" h="2099" fill="none" extrusionOk="0">
                  <a:moveTo>
                    <a:pt x="13897" y="927"/>
                  </a:moveTo>
                  <a:cubicBezTo>
                    <a:pt x="13897" y="1444"/>
                    <a:pt x="13488" y="1853"/>
                    <a:pt x="12971" y="1880"/>
                  </a:cubicBezTo>
                  <a:lnTo>
                    <a:pt x="927" y="2098"/>
                  </a:lnTo>
                  <a:cubicBezTo>
                    <a:pt x="409" y="2098"/>
                    <a:pt x="1" y="1690"/>
                    <a:pt x="1" y="1172"/>
                  </a:cubicBezTo>
                  <a:lnTo>
                    <a:pt x="1" y="1172"/>
                  </a:lnTo>
                  <a:cubicBezTo>
                    <a:pt x="1" y="654"/>
                    <a:pt x="409" y="218"/>
                    <a:pt x="927" y="218"/>
                  </a:cubicBezTo>
                  <a:lnTo>
                    <a:pt x="12971" y="0"/>
                  </a:lnTo>
                  <a:cubicBezTo>
                    <a:pt x="13461" y="0"/>
                    <a:pt x="13897" y="409"/>
                    <a:pt x="13897" y="92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1736674" y="-2526038"/>
              <a:ext cx="422724" cy="482683"/>
            </a:xfrm>
            <a:custGeom>
              <a:avLst/>
              <a:gdLst/>
              <a:ahLst/>
              <a:cxnLst/>
              <a:rect l="l" t="t" r="r" b="b"/>
              <a:pathLst>
                <a:path w="11527" h="13162" fill="none" extrusionOk="0">
                  <a:moveTo>
                    <a:pt x="11526" y="0"/>
                  </a:moveTo>
                  <a:lnTo>
                    <a:pt x="11526" y="10927"/>
                  </a:lnTo>
                  <a:cubicBezTo>
                    <a:pt x="11526" y="12071"/>
                    <a:pt x="10600" y="12970"/>
                    <a:pt x="9482" y="12998"/>
                  </a:cubicBezTo>
                  <a:lnTo>
                    <a:pt x="2071" y="13134"/>
                  </a:lnTo>
                  <a:cubicBezTo>
                    <a:pt x="927" y="13161"/>
                    <a:pt x="0" y="12262"/>
                    <a:pt x="27" y="11118"/>
                  </a:cubicBezTo>
                  <a:lnTo>
                    <a:pt x="27" y="19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2055439" y="-2483057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2055439" y="-2428120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2055439" y="-2373146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2055439" y="-2318209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2055439" y="-226323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2055439" y="-2208262"/>
              <a:ext cx="103967" cy="2017"/>
            </a:xfrm>
            <a:custGeom>
              <a:avLst/>
              <a:gdLst/>
              <a:ahLst/>
              <a:cxnLst/>
              <a:rect l="l" t="t" r="r" b="b"/>
              <a:pathLst>
                <a:path w="2835" h="55" fill="none" extrusionOk="0">
                  <a:moveTo>
                    <a:pt x="0" y="55"/>
                  </a:moveTo>
                  <a:lnTo>
                    <a:pt x="2834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2055439" y="-2153326"/>
              <a:ext cx="103967" cy="2054"/>
            </a:xfrm>
            <a:custGeom>
              <a:avLst/>
              <a:gdLst/>
              <a:ahLst/>
              <a:cxnLst/>
              <a:rect l="l" t="t" r="r" b="b"/>
              <a:pathLst>
                <a:path w="2835" h="56" fill="none" extrusionOk="0">
                  <a:moveTo>
                    <a:pt x="0" y="55"/>
                  </a:moveTo>
                  <a:lnTo>
                    <a:pt x="2834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16"/>
          <p:cNvSpPr/>
          <p:nvPr/>
        </p:nvSpPr>
        <p:spPr>
          <a:xfrm>
            <a:off x="448008" y="4025981"/>
            <a:ext cx="134641" cy="134662"/>
          </a:xfrm>
          <a:custGeom>
            <a:avLst/>
            <a:gdLst/>
            <a:ahLst/>
            <a:cxnLst/>
            <a:rect l="l" t="t" r="r" b="b"/>
            <a:pathLst>
              <a:path w="6266" h="6267" fill="none" extrusionOk="0">
                <a:moveTo>
                  <a:pt x="5149" y="1118"/>
                </a:moveTo>
                <a:cubicBezTo>
                  <a:pt x="6266" y="2234"/>
                  <a:pt x="6266" y="4064"/>
                  <a:pt x="5149" y="5150"/>
                </a:cubicBezTo>
                <a:cubicBezTo>
                  <a:pt x="4033" y="6267"/>
                  <a:pt x="2233" y="6267"/>
                  <a:pt x="1117" y="5150"/>
                </a:cubicBezTo>
                <a:cubicBezTo>
                  <a:pt x="0" y="4064"/>
                  <a:pt x="0" y="2234"/>
                  <a:pt x="1117" y="1118"/>
                </a:cubicBezTo>
                <a:cubicBezTo>
                  <a:pt x="2233" y="1"/>
                  <a:pt x="4033" y="1"/>
                  <a:pt x="5149" y="1118"/>
                </a:cubicBezTo>
                <a:close/>
              </a:path>
            </a:pathLst>
          </a:custGeom>
          <a:noFill/>
          <a:ln w="19375" cap="flat" cmpd="sng">
            <a:solidFill>
              <a:schemeClr val="accent2"/>
            </a:solidFill>
            <a:prstDash val="solid"/>
            <a:miter lim="310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9" r:id="rId6"/>
    <p:sldLayoutId id="2147483661" r:id="rId7"/>
    <p:sldLayoutId id="2147483662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>
          <p15:clr>
            <a:srgbClr val="EA4335"/>
          </p15:clr>
        </p15:guide>
        <p15:guide id="7" orient="horz" pos="1620">
          <p15:clr>
            <a:srgbClr val="EA4335"/>
          </p15:clr>
        </p15:guide>
        <p15:guide id="8" orient="horz" pos="3237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40">
          <p15:clr>
            <a:srgbClr val="EA4335"/>
          </p15:clr>
        </p15:guide>
        <p15:guide id="11" orient="horz" pos="61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33"/>
          <p:cNvSpPr txBox="1">
            <a:spLocks noGrp="1"/>
          </p:cNvSpPr>
          <p:nvPr>
            <p:ph type="ctrTitle"/>
          </p:nvPr>
        </p:nvSpPr>
        <p:spPr>
          <a:xfrm>
            <a:off x="942753" y="1247552"/>
            <a:ext cx="7017489" cy="122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Hubungan</a:t>
            </a:r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Mol </a:t>
            </a:r>
            <a:r>
              <a:rPr lang="en-US" sz="3600" b="1" dirty="0" err="1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dengan</a:t>
            </a:r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Volume Gas</a:t>
            </a:r>
            <a:endParaRPr sz="3600" b="1" dirty="0">
              <a:solidFill>
                <a:schemeClr val="bg2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710" name="Google Shape;2710;p33"/>
          <p:cNvSpPr txBox="1">
            <a:spLocks noGrp="1"/>
          </p:cNvSpPr>
          <p:nvPr>
            <p:ph type="subTitle" idx="1"/>
          </p:nvPr>
        </p:nvSpPr>
        <p:spPr>
          <a:xfrm>
            <a:off x="2176130" y="2757376"/>
            <a:ext cx="2395869" cy="1672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Dandy Genta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Kania putri 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Oktavia Ramadani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Mutiara Isabella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Aprilia Hariananda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Mutiara Aulia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97B8CC-CE89-46BC-930C-8E7315D873E5}"/>
              </a:ext>
            </a:extLst>
          </p:cNvPr>
          <p:cNvCxnSpPr>
            <a:cxnSpLocks/>
          </p:cNvCxnSpPr>
          <p:nvPr/>
        </p:nvCxnSpPr>
        <p:spPr>
          <a:xfrm flipV="1">
            <a:off x="1346791" y="2112335"/>
            <a:ext cx="101363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39A80-81B6-498A-87F7-7E4011E66DD0}"/>
              </a:ext>
            </a:extLst>
          </p:cNvPr>
          <p:cNvCxnSpPr>
            <a:cxnSpLocks/>
          </p:cNvCxnSpPr>
          <p:nvPr/>
        </p:nvCxnSpPr>
        <p:spPr>
          <a:xfrm>
            <a:off x="1105786" y="2112335"/>
            <a:ext cx="67055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38"/>
          <p:cNvSpPr txBox="1">
            <a:spLocks noGrp="1"/>
          </p:cNvSpPr>
          <p:nvPr>
            <p:ph type="title"/>
          </p:nvPr>
        </p:nvSpPr>
        <p:spPr>
          <a:xfrm>
            <a:off x="2357100" y="3813544"/>
            <a:ext cx="4429800" cy="359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8" name="Google Shape;2768;p38"/>
          <p:cNvSpPr txBox="1">
            <a:spLocks noGrp="1"/>
          </p:cNvSpPr>
          <p:nvPr>
            <p:ph type="subTitle" idx="4294967295"/>
          </p:nvPr>
        </p:nvSpPr>
        <p:spPr>
          <a:xfrm>
            <a:off x="800986" y="694663"/>
            <a:ext cx="6833191" cy="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" sz="20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Menjelaskan Tentang Hubungan Mol dengan Volume Gas</a:t>
            </a:r>
            <a:endParaRPr sz="2000" dirty="0">
              <a:solidFill>
                <a:schemeClr val="accent3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2769" name="Google Shape;2769;p38"/>
          <p:cNvSpPr txBox="1">
            <a:spLocks noGrp="1"/>
          </p:cNvSpPr>
          <p:nvPr>
            <p:ph type="subTitle" idx="4294967295"/>
          </p:nvPr>
        </p:nvSpPr>
        <p:spPr>
          <a:xfrm>
            <a:off x="6074735" y="4505985"/>
            <a:ext cx="2448189" cy="438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chemeClr val="accent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70" name="Google Shape;2770;p38"/>
          <p:cNvSpPr txBox="1">
            <a:spLocks noGrp="1"/>
          </p:cNvSpPr>
          <p:nvPr>
            <p:ph type="subTitle" idx="1"/>
          </p:nvPr>
        </p:nvSpPr>
        <p:spPr>
          <a:xfrm>
            <a:off x="1105786" y="650571"/>
            <a:ext cx="6528391" cy="3533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Salah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berwujud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volume. Volume gas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bergantung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Jika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tekanannya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diubah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 gas juga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berubah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dikatakan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Gay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Lussac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gas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volumenya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Oleh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mol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pula, 1 mol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F2F5BE-534F-4D2E-87F2-15C128CD4022}"/>
              </a:ext>
            </a:extLst>
          </p:cNvPr>
          <p:cNvCxnSpPr>
            <a:cxnSpLocks/>
          </p:cNvCxnSpPr>
          <p:nvPr/>
        </p:nvCxnSpPr>
        <p:spPr>
          <a:xfrm flipV="1">
            <a:off x="800986" y="1119963"/>
            <a:ext cx="6528391" cy="8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" name="Google Shape;16249;p85">
            <a:extLst>
              <a:ext uri="{FF2B5EF4-FFF2-40B4-BE49-F238E27FC236}">
                <a16:creationId xmlns:a16="http://schemas.microsoft.com/office/drawing/2014/main" id="{10DAF777-B4AB-4A19-8A93-66802FCE4C42}"/>
              </a:ext>
            </a:extLst>
          </p:cNvPr>
          <p:cNvGrpSpPr/>
          <p:nvPr/>
        </p:nvGrpSpPr>
        <p:grpSpPr>
          <a:xfrm>
            <a:off x="8111798" y="4094075"/>
            <a:ext cx="822251" cy="850605"/>
            <a:chOff x="5584988" y="4141656"/>
            <a:chExt cx="301700" cy="345675"/>
          </a:xfrm>
        </p:grpSpPr>
        <p:sp>
          <p:nvSpPr>
            <p:cNvPr id="8" name="Google Shape;16250;p85">
              <a:extLst>
                <a:ext uri="{FF2B5EF4-FFF2-40B4-BE49-F238E27FC236}">
                  <a16:creationId xmlns:a16="http://schemas.microsoft.com/office/drawing/2014/main" id="{B909449F-EDD7-494B-87EF-4B5CDC4F6979}"/>
                </a:ext>
              </a:extLst>
            </p:cNvPr>
            <p:cNvSpPr/>
            <p:nvPr/>
          </p:nvSpPr>
          <p:spPr>
            <a:xfrm>
              <a:off x="5682988" y="440320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63"/>
                    <a:pt x="31" y="186"/>
                  </a:cubicBezTo>
                  <a:lnTo>
                    <a:pt x="31" y="526"/>
                  </a:lnTo>
                  <a:cubicBezTo>
                    <a:pt x="31" y="649"/>
                    <a:pt x="93" y="742"/>
                    <a:pt x="216" y="742"/>
                  </a:cubicBezTo>
                  <a:cubicBezTo>
                    <a:pt x="340" y="742"/>
                    <a:pt x="432" y="649"/>
                    <a:pt x="432" y="526"/>
                  </a:cubicBezTo>
                  <a:lnTo>
                    <a:pt x="432" y="186"/>
                  </a:lnTo>
                  <a:cubicBezTo>
                    <a:pt x="432" y="94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251;p85">
              <a:extLst>
                <a:ext uri="{FF2B5EF4-FFF2-40B4-BE49-F238E27FC236}">
                  <a16:creationId xmlns:a16="http://schemas.microsoft.com/office/drawing/2014/main" id="{532F925F-96F8-4974-A0AE-C5A399BC0176}"/>
                </a:ext>
              </a:extLst>
            </p:cNvPr>
            <p:cNvSpPr/>
            <p:nvPr/>
          </p:nvSpPr>
          <p:spPr>
            <a:xfrm>
              <a:off x="5777113" y="4403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6" y="1"/>
                  </a:moveTo>
                  <a:cubicBezTo>
                    <a:pt x="93" y="1"/>
                    <a:pt x="0" y="63"/>
                    <a:pt x="0" y="186"/>
                  </a:cubicBezTo>
                  <a:lnTo>
                    <a:pt x="0" y="526"/>
                  </a:lnTo>
                  <a:cubicBezTo>
                    <a:pt x="0" y="649"/>
                    <a:pt x="93" y="742"/>
                    <a:pt x="216" y="742"/>
                  </a:cubicBezTo>
                  <a:cubicBezTo>
                    <a:pt x="340" y="742"/>
                    <a:pt x="401" y="649"/>
                    <a:pt x="401" y="526"/>
                  </a:cubicBezTo>
                  <a:lnTo>
                    <a:pt x="401" y="186"/>
                  </a:lnTo>
                  <a:cubicBezTo>
                    <a:pt x="401" y="94"/>
                    <a:pt x="309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52;p85">
              <a:extLst>
                <a:ext uri="{FF2B5EF4-FFF2-40B4-BE49-F238E27FC236}">
                  <a16:creationId xmlns:a16="http://schemas.microsoft.com/office/drawing/2014/main" id="{0A6C7DC2-2CC8-42DA-A3F6-8C901EDF81D5}"/>
                </a:ext>
              </a:extLst>
            </p:cNvPr>
            <p:cNvSpPr/>
            <p:nvPr/>
          </p:nvSpPr>
          <p:spPr>
            <a:xfrm>
              <a:off x="5716538" y="4410856"/>
              <a:ext cx="37850" cy="15525"/>
            </a:xfrm>
            <a:custGeom>
              <a:avLst/>
              <a:gdLst/>
              <a:ahLst/>
              <a:cxnLst/>
              <a:rect l="l" t="t" r="r" b="b"/>
              <a:pathLst>
                <a:path w="1514" h="621" extrusionOk="0">
                  <a:moveTo>
                    <a:pt x="298" y="0"/>
                  </a:moveTo>
                  <a:cubicBezTo>
                    <a:pt x="141" y="0"/>
                    <a:pt x="0" y="180"/>
                    <a:pt x="140" y="343"/>
                  </a:cubicBezTo>
                  <a:cubicBezTo>
                    <a:pt x="294" y="497"/>
                    <a:pt x="510" y="621"/>
                    <a:pt x="757" y="621"/>
                  </a:cubicBezTo>
                  <a:cubicBezTo>
                    <a:pt x="1004" y="621"/>
                    <a:pt x="1220" y="497"/>
                    <a:pt x="1374" y="343"/>
                  </a:cubicBezTo>
                  <a:cubicBezTo>
                    <a:pt x="1513" y="180"/>
                    <a:pt x="1373" y="0"/>
                    <a:pt x="1216" y="0"/>
                  </a:cubicBezTo>
                  <a:cubicBezTo>
                    <a:pt x="1164" y="0"/>
                    <a:pt x="1111" y="20"/>
                    <a:pt x="1065" y="65"/>
                  </a:cubicBezTo>
                  <a:cubicBezTo>
                    <a:pt x="973" y="158"/>
                    <a:pt x="880" y="220"/>
                    <a:pt x="757" y="220"/>
                  </a:cubicBezTo>
                  <a:cubicBezTo>
                    <a:pt x="633" y="220"/>
                    <a:pt x="510" y="158"/>
                    <a:pt x="448" y="65"/>
                  </a:cubicBezTo>
                  <a:cubicBezTo>
                    <a:pt x="402" y="20"/>
                    <a:pt x="349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253;p85">
              <a:extLst>
                <a:ext uri="{FF2B5EF4-FFF2-40B4-BE49-F238E27FC236}">
                  <a16:creationId xmlns:a16="http://schemas.microsoft.com/office/drawing/2014/main" id="{0E275E5C-FA5E-440C-880A-0EF2F1E10667}"/>
                </a:ext>
              </a:extLst>
            </p:cNvPr>
            <p:cNvSpPr/>
            <p:nvPr/>
          </p:nvSpPr>
          <p:spPr>
            <a:xfrm>
              <a:off x="5618938" y="4355856"/>
              <a:ext cx="233025" cy="104475"/>
            </a:xfrm>
            <a:custGeom>
              <a:avLst/>
              <a:gdLst/>
              <a:ahLst/>
              <a:cxnLst/>
              <a:rect l="l" t="t" r="r" b="b"/>
              <a:pathLst>
                <a:path w="9321" h="4179" extrusionOk="0">
                  <a:moveTo>
                    <a:pt x="3156" y="1"/>
                  </a:moveTo>
                  <a:cubicBezTo>
                    <a:pt x="2736" y="1"/>
                    <a:pt x="2335" y="131"/>
                    <a:pt x="2068" y="475"/>
                  </a:cubicBezTo>
                  <a:lnTo>
                    <a:pt x="1359" y="1401"/>
                  </a:lnTo>
                  <a:cubicBezTo>
                    <a:pt x="1297" y="1494"/>
                    <a:pt x="1297" y="1617"/>
                    <a:pt x="1389" y="1679"/>
                  </a:cubicBezTo>
                  <a:cubicBezTo>
                    <a:pt x="1431" y="1707"/>
                    <a:pt x="1479" y="1722"/>
                    <a:pt x="1525" y="1722"/>
                  </a:cubicBezTo>
                  <a:cubicBezTo>
                    <a:pt x="1580" y="1722"/>
                    <a:pt x="1633" y="1699"/>
                    <a:pt x="1667" y="1648"/>
                  </a:cubicBezTo>
                  <a:lnTo>
                    <a:pt x="2377" y="722"/>
                  </a:lnTo>
                  <a:cubicBezTo>
                    <a:pt x="2544" y="485"/>
                    <a:pt x="2819" y="399"/>
                    <a:pt x="3115" y="399"/>
                  </a:cubicBezTo>
                  <a:cubicBezTo>
                    <a:pt x="3475" y="399"/>
                    <a:pt x="3866" y="525"/>
                    <a:pt x="4136" y="661"/>
                  </a:cubicBezTo>
                  <a:cubicBezTo>
                    <a:pt x="4407" y="796"/>
                    <a:pt x="4677" y="922"/>
                    <a:pt x="5120" y="922"/>
                  </a:cubicBezTo>
                  <a:cubicBezTo>
                    <a:pt x="5486" y="922"/>
                    <a:pt x="5969" y="836"/>
                    <a:pt x="6667" y="599"/>
                  </a:cubicBezTo>
                  <a:cubicBezTo>
                    <a:pt x="6692" y="591"/>
                    <a:pt x="6716" y="587"/>
                    <a:pt x="6741" y="587"/>
                  </a:cubicBezTo>
                  <a:cubicBezTo>
                    <a:pt x="6807" y="587"/>
                    <a:pt x="6868" y="615"/>
                    <a:pt x="6914" y="661"/>
                  </a:cubicBezTo>
                  <a:lnTo>
                    <a:pt x="8518" y="2821"/>
                  </a:lnTo>
                  <a:cubicBezTo>
                    <a:pt x="8796" y="3191"/>
                    <a:pt x="8518" y="3747"/>
                    <a:pt x="8056" y="3747"/>
                  </a:cubicBezTo>
                  <a:lnTo>
                    <a:pt x="1266" y="3747"/>
                  </a:lnTo>
                  <a:cubicBezTo>
                    <a:pt x="803" y="3747"/>
                    <a:pt x="525" y="3191"/>
                    <a:pt x="803" y="2821"/>
                  </a:cubicBezTo>
                  <a:lnTo>
                    <a:pt x="1204" y="2296"/>
                  </a:lnTo>
                  <a:cubicBezTo>
                    <a:pt x="1316" y="2139"/>
                    <a:pt x="1168" y="1966"/>
                    <a:pt x="1019" y="1966"/>
                  </a:cubicBezTo>
                  <a:cubicBezTo>
                    <a:pt x="963" y="1966"/>
                    <a:pt x="907" y="1990"/>
                    <a:pt x="865" y="2049"/>
                  </a:cubicBezTo>
                  <a:lnTo>
                    <a:pt x="494" y="2574"/>
                  </a:lnTo>
                  <a:cubicBezTo>
                    <a:pt x="1" y="3253"/>
                    <a:pt x="464" y="4179"/>
                    <a:pt x="1297" y="4179"/>
                  </a:cubicBezTo>
                  <a:lnTo>
                    <a:pt x="8056" y="4179"/>
                  </a:lnTo>
                  <a:cubicBezTo>
                    <a:pt x="8858" y="4148"/>
                    <a:pt x="9321" y="3253"/>
                    <a:pt x="8858" y="2574"/>
                  </a:cubicBezTo>
                  <a:lnTo>
                    <a:pt x="7253" y="444"/>
                  </a:lnTo>
                  <a:cubicBezTo>
                    <a:pt x="7116" y="285"/>
                    <a:pt x="6929" y="193"/>
                    <a:pt x="6729" y="193"/>
                  </a:cubicBezTo>
                  <a:cubicBezTo>
                    <a:pt x="6658" y="193"/>
                    <a:pt x="6585" y="204"/>
                    <a:pt x="6512" y="228"/>
                  </a:cubicBezTo>
                  <a:cubicBezTo>
                    <a:pt x="5893" y="440"/>
                    <a:pt x="5479" y="516"/>
                    <a:pt x="5168" y="516"/>
                  </a:cubicBezTo>
                  <a:cubicBezTo>
                    <a:pt x="4797" y="516"/>
                    <a:pt x="4573" y="408"/>
                    <a:pt x="4321" y="290"/>
                  </a:cubicBezTo>
                  <a:cubicBezTo>
                    <a:pt x="3987" y="123"/>
                    <a:pt x="3563" y="1"/>
                    <a:pt x="3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254;p85">
              <a:extLst>
                <a:ext uri="{FF2B5EF4-FFF2-40B4-BE49-F238E27FC236}">
                  <a16:creationId xmlns:a16="http://schemas.microsoft.com/office/drawing/2014/main" id="{EC1497DE-1E66-43A0-8022-591B9E187A7F}"/>
                </a:ext>
              </a:extLst>
            </p:cNvPr>
            <p:cNvSpPr/>
            <p:nvPr/>
          </p:nvSpPr>
          <p:spPr>
            <a:xfrm>
              <a:off x="5724638" y="4309856"/>
              <a:ext cx="50950" cy="44300"/>
            </a:xfrm>
            <a:custGeom>
              <a:avLst/>
              <a:gdLst/>
              <a:ahLst/>
              <a:cxnLst/>
              <a:rect l="l" t="t" r="r" b="b"/>
              <a:pathLst>
                <a:path w="2038" h="1772" extrusionOk="0">
                  <a:moveTo>
                    <a:pt x="896" y="402"/>
                  </a:moveTo>
                  <a:cubicBezTo>
                    <a:pt x="1297" y="433"/>
                    <a:pt x="1513" y="927"/>
                    <a:pt x="1204" y="1204"/>
                  </a:cubicBezTo>
                  <a:cubicBezTo>
                    <a:pt x="1103" y="1306"/>
                    <a:pt x="981" y="1351"/>
                    <a:pt x="864" y="1351"/>
                  </a:cubicBezTo>
                  <a:cubicBezTo>
                    <a:pt x="624" y="1351"/>
                    <a:pt x="402" y="1165"/>
                    <a:pt x="402" y="896"/>
                  </a:cubicBezTo>
                  <a:cubicBezTo>
                    <a:pt x="402" y="618"/>
                    <a:pt x="618" y="402"/>
                    <a:pt x="896" y="402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896"/>
                  </a:cubicBezTo>
                  <a:cubicBezTo>
                    <a:pt x="1" y="1419"/>
                    <a:pt x="440" y="1772"/>
                    <a:pt x="897" y="1772"/>
                  </a:cubicBezTo>
                  <a:cubicBezTo>
                    <a:pt x="1113" y="1772"/>
                    <a:pt x="1334" y="1692"/>
                    <a:pt x="1513" y="1513"/>
                  </a:cubicBezTo>
                  <a:cubicBezTo>
                    <a:pt x="2038" y="957"/>
                    <a:pt x="1667" y="1"/>
                    <a:pt x="8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255;p85">
              <a:extLst>
                <a:ext uri="{FF2B5EF4-FFF2-40B4-BE49-F238E27FC236}">
                  <a16:creationId xmlns:a16="http://schemas.microsoft.com/office/drawing/2014/main" id="{15868628-B20D-4768-AD5F-4C100038820A}"/>
                </a:ext>
              </a:extLst>
            </p:cNvPr>
            <p:cNvSpPr/>
            <p:nvPr/>
          </p:nvSpPr>
          <p:spPr>
            <a:xfrm>
              <a:off x="5708438" y="4259706"/>
              <a:ext cx="40925" cy="35125"/>
            </a:xfrm>
            <a:custGeom>
              <a:avLst/>
              <a:gdLst/>
              <a:ahLst/>
              <a:cxnLst/>
              <a:rect l="l" t="t" r="r" b="b"/>
              <a:pathLst>
                <a:path w="1637" h="1405" extrusionOk="0">
                  <a:moveTo>
                    <a:pt x="952" y="405"/>
                  </a:moveTo>
                  <a:cubicBezTo>
                    <a:pt x="1098" y="405"/>
                    <a:pt x="1235" y="515"/>
                    <a:pt x="1235" y="680"/>
                  </a:cubicBezTo>
                  <a:cubicBezTo>
                    <a:pt x="1235" y="865"/>
                    <a:pt x="1112" y="988"/>
                    <a:pt x="957" y="988"/>
                  </a:cubicBezTo>
                  <a:cubicBezTo>
                    <a:pt x="680" y="988"/>
                    <a:pt x="556" y="680"/>
                    <a:pt x="741" y="494"/>
                  </a:cubicBezTo>
                  <a:cubicBezTo>
                    <a:pt x="803" y="433"/>
                    <a:pt x="878" y="405"/>
                    <a:pt x="952" y="405"/>
                  </a:cubicBezTo>
                  <a:close/>
                  <a:moveTo>
                    <a:pt x="957" y="1"/>
                  </a:moveTo>
                  <a:cubicBezTo>
                    <a:pt x="309" y="1"/>
                    <a:pt x="1" y="741"/>
                    <a:pt x="464" y="1204"/>
                  </a:cubicBezTo>
                  <a:cubicBezTo>
                    <a:pt x="601" y="1342"/>
                    <a:pt x="771" y="1405"/>
                    <a:pt x="938" y="1405"/>
                  </a:cubicBezTo>
                  <a:cubicBezTo>
                    <a:pt x="1293" y="1405"/>
                    <a:pt x="1636" y="1121"/>
                    <a:pt x="1636" y="680"/>
                  </a:cubicBezTo>
                  <a:cubicBezTo>
                    <a:pt x="1636" y="309"/>
                    <a:pt x="1328" y="1"/>
                    <a:pt x="9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56;p85">
              <a:extLst>
                <a:ext uri="{FF2B5EF4-FFF2-40B4-BE49-F238E27FC236}">
                  <a16:creationId xmlns:a16="http://schemas.microsoft.com/office/drawing/2014/main" id="{71B28EED-05BD-4FF8-8F3E-58E0BCBD3653}"/>
                </a:ext>
              </a:extLst>
            </p:cNvPr>
            <p:cNvSpPr/>
            <p:nvPr/>
          </p:nvSpPr>
          <p:spPr>
            <a:xfrm>
              <a:off x="5584988" y="4141656"/>
              <a:ext cx="301700" cy="345675"/>
            </a:xfrm>
            <a:custGeom>
              <a:avLst/>
              <a:gdLst/>
              <a:ahLst/>
              <a:cxnLst/>
              <a:rect l="l" t="t" r="r" b="b"/>
              <a:pathLst>
                <a:path w="12068" h="13827" extrusionOk="0">
                  <a:moveTo>
                    <a:pt x="7586" y="430"/>
                  </a:moveTo>
                  <a:cubicBezTo>
                    <a:pt x="8706" y="430"/>
                    <a:pt x="8706" y="2164"/>
                    <a:pt x="7586" y="2164"/>
                  </a:cubicBezTo>
                  <a:cubicBezTo>
                    <a:pt x="7558" y="2164"/>
                    <a:pt x="7529" y="2163"/>
                    <a:pt x="7500" y="2161"/>
                  </a:cubicBezTo>
                  <a:lnTo>
                    <a:pt x="4507" y="2161"/>
                  </a:lnTo>
                  <a:cubicBezTo>
                    <a:pt x="4044" y="2161"/>
                    <a:pt x="3642" y="1760"/>
                    <a:pt x="3642" y="1297"/>
                  </a:cubicBezTo>
                  <a:cubicBezTo>
                    <a:pt x="3642" y="803"/>
                    <a:pt x="4044" y="433"/>
                    <a:pt x="4507" y="433"/>
                  </a:cubicBezTo>
                  <a:lnTo>
                    <a:pt x="7500" y="433"/>
                  </a:lnTo>
                  <a:cubicBezTo>
                    <a:pt x="7529" y="431"/>
                    <a:pt x="7558" y="430"/>
                    <a:pt x="7586" y="430"/>
                  </a:cubicBezTo>
                  <a:close/>
                  <a:moveTo>
                    <a:pt x="4537" y="1"/>
                  </a:moveTo>
                  <a:cubicBezTo>
                    <a:pt x="2994" y="32"/>
                    <a:pt x="2809" y="2285"/>
                    <a:pt x="4352" y="2532"/>
                  </a:cubicBezTo>
                  <a:lnTo>
                    <a:pt x="4352" y="4908"/>
                  </a:lnTo>
                  <a:cubicBezTo>
                    <a:pt x="4321" y="5556"/>
                    <a:pt x="4105" y="6204"/>
                    <a:pt x="3642" y="6698"/>
                  </a:cubicBezTo>
                  <a:lnTo>
                    <a:pt x="988" y="10494"/>
                  </a:lnTo>
                  <a:cubicBezTo>
                    <a:pt x="1" y="11883"/>
                    <a:pt x="957" y="13796"/>
                    <a:pt x="2624" y="13827"/>
                  </a:cubicBezTo>
                  <a:lnTo>
                    <a:pt x="9414" y="13827"/>
                  </a:lnTo>
                  <a:cubicBezTo>
                    <a:pt x="11080" y="13796"/>
                    <a:pt x="12068" y="11883"/>
                    <a:pt x="11080" y="10494"/>
                  </a:cubicBezTo>
                  <a:lnTo>
                    <a:pt x="9444" y="8148"/>
                  </a:lnTo>
                  <a:cubicBezTo>
                    <a:pt x="9393" y="8097"/>
                    <a:pt x="9333" y="8074"/>
                    <a:pt x="9274" y="8074"/>
                  </a:cubicBezTo>
                  <a:cubicBezTo>
                    <a:pt x="9225" y="8074"/>
                    <a:pt x="9177" y="8090"/>
                    <a:pt x="9136" y="8117"/>
                  </a:cubicBezTo>
                  <a:cubicBezTo>
                    <a:pt x="9043" y="8179"/>
                    <a:pt x="9043" y="8303"/>
                    <a:pt x="9105" y="8395"/>
                  </a:cubicBezTo>
                  <a:lnTo>
                    <a:pt x="10741" y="10741"/>
                  </a:lnTo>
                  <a:cubicBezTo>
                    <a:pt x="11543" y="11852"/>
                    <a:pt x="10771" y="13395"/>
                    <a:pt x="9414" y="13395"/>
                  </a:cubicBezTo>
                  <a:lnTo>
                    <a:pt x="2624" y="13395"/>
                  </a:lnTo>
                  <a:cubicBezTo>
                    <a:pt x="1266" y="13364"/>
                    <a:pt x="494" y="11852"/>
                    <a:pt x="1297" y="10741"/>
                  </a:cubicBezTo>
                  <a:lnTo>
                    <a:pt x="3951" y="6914"/>
                  </a:lnTo>
                  <a:cubicBezTo>
                    <a:pt x="4445" y="6358"/>
                    <a:pt x="4723" y="5649"/>
                    <a:pt x="4723" y="4908"/>
                  </a:cubicBezTo>
                  <a:lnTo>
                    <a:pt x="4723" y="2562"/>
                  </a:lnTo>
                  <a:lnTo>
                    <a:pt x="7315" y="2562"/>
                  </a:lnTo>
                  <a:lnTo>
                    <a:pt x="7315" y="4908"/>
                  </a:lnTo>
                  <a:cubicBezTo>
                    <a:pt x="7315" y="5649"/>
                    <a:pt x="7593" y="6358"/>
                    <a:pt x="8086" y="6914"/>
                  </a:cubicBezTo>
                  <a:lnTo>
                    <a:pt x="8642" y="7747"/>
                  </a:lnTo>
                  <a:cubicBezTo>
                    <a:pt x="8676" y="7798"/>
                    <a:pt x="8729" y="7821"/>
                    <a:pt x="8785" y="7821"/>
                  </a:cubicBezTo>
                  <a:cubicBezTo>
                    <a:pt x="8830" y="7821"/>
                    <a:pt x="8878" y="7806"/>
                    <a:pt x="8920" y="7778"/>
                  </a:cubicBezTo>
                  <a:cubicBezTo>
                    <a:pt x="9012" y="7716"/>
                    <a:pt x="9043" y="7593"/>
                    <a:pt x="8981" y="7500"/>
                  </a:cubicBezTo>
                  <a:lnTo>
                    <a:pt x="8395" y="6698"/>
                  </a:lnTo>
                  <a:cubicBezTo>
                    <a:pt x="7963" y="6204"/>
                    <a:pt x="7716" y="5556"/>
                    <a:pt x="7716" y="4908"/>
                  </a:cubicBezTo>
                  <a:lnTo>
                    <a:pt x="7716" y="2532"/>
                  </a:lnTo>
                  <a:cubicBezTo>
                    <a:pt x="9259" y="2285"/>
                    <a:pt x="9074" y="32"/>
                    <a:pt x="75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6"/>
          <p:cNvSpPr txBox="1">
            <a:spLocks noGrp="1"/>
          </p:cNvSpPr>
          <p:nvPr>
            <p:ph type="body" idx="1"/>
          </p:nvPr>
        </p:nvSpPr>
        <p:spPr>
          <a:xfrm>
            <a:off x="829341" y="1183759"/>
            <a:ext cx="7329376" cy="1600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"Pada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suhu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dan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tekanan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sama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, gas-gas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volumenya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sama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mengandung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jumlah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mol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sama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. Dari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pernyataan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ini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ditentukan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bahwa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pada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keadaan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STP (0o C 1 atm) 1 mol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setiap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gas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volumenya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22.4 liter volume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ini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disebut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sebagai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Nunito SemiBold"/>
                <a:cs typeface="Calibri" panose="020F0502020204030204" pitchFamily="34" charset="0"/>
                <a:sym typeface="Nunito SemiBold"/>
              </a:rPr>
              <a:t> volume molar gas.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Nunito SemiBold"/>
              <a:cs typeface="Calibri" panose="020F0502020204030204" pitchFamily="34" charset="0"/>
              <a:sym typeface="Nunit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STP =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22,4 liter        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STP /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22,4 liter </a:t>
            </a:r>
            <a:r>
              <a:rPr lang="en-US" dirty="0">
                <a:latin typeface="Nunito SemiBold"/>
                <a:ea typeface="Nunito SemiBold"/>
                <a:cs typeface="Nunito SemiBold"/>
                <a:sym typeface="Nunito SemiBold"/>
              </a:rPr>
              <a:t>														</a:t>
            </a:r>
            <a:endParaRPr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739" name="Google Shape;2739;p36"/>
          <p:cNvSpPr txBox="1">
            <a:spLocks noGrp="1"/>
          </p:cNvSpPr>
          <p:nvPr>
            <p:ph type="title"/>
          </p:nvPr>
        </p:nvSpPr>
        <p:spPr>
          <a:xfrm>
            <a:off x="829341" y="1885506"/>
            <a:ext cx="7223050" cy="2289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KeteranganV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STP (liter)= volume pada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STP (0o C 1 atm)n = mol Pada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≠ 00 C ,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≠ 1atm),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dihitung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persamaan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gas ideal   </a:t>
            </a:r>
            <a:b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35"/>
          <p:cNvSpPr txBox="1">
            <a:spLocks noGrp="1"/>
          </p:cNvSpPr>
          <p:nvPr>
            <p:ph type="title"/>
          </p:nvPr>
        </p:nvSpPr>
        <p:spPr>
          <a:xfrm>
            <a:off x="1828800" y="695445"/>
            <a:ext cx="6329916" cy="3663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Pada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suhu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dan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tekanan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yang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bukan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standar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(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suhu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≠ 00 C ,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tekanan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≠ 1atm),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maka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volume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dapat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dihitung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dengan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persamaan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gas ideal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PV=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nRT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Keterangan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: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 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tekanan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gas (atm)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V = volume gas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 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jumlah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mol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 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tetapan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gas 0,082 L atm/mol K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 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Suhu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mutlak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gas (Kelvin )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0 Kelvin = 273 0C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Maka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untuk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mencari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volume gas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rumusnya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menjadi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: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V =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RT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/P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endParaRPr sz="1600" dirty="0"/>
          </a:p>
        </p:txBody>
      </p:sp>
      <p:sp>
        <p:nvSpPr>
          <p:cNvPr id="2722" name="Google Shape;2722;p35"/>
          <p:cNvSpPr txBox="1">
            <a:spLocks noGrp="1"/>
          </p:cNvSpPr>
          <p:nvPr>
            <p:ph type="title" idx="3"/>
          </p:nvPr>
        </p:nvSpPr>
        <p:spPr>
          <a:xfrm>
            <a:off x="694660" y="4838168"/>
            <a:ext cx="1839115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725" name="Google Shape;2725;p35"/>
          <p:cNvSpPr txBox="1">
            <a:spLocks noGrp="1"/>
          </p:cNvSpPr>
          <p:nvPr>
            <p:ph type="title" idx="4"/>
          </p:nvPr>
        </p:nvSpPr>
        <p:spPr>
          <a:xfrm flipV="1">
            <a:off x="1552175" y="4792447"/>
            <a:ext cx="981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731" name="Google Shape;2731;p35"/>
          <p:cNvSpPr txBox="1">
            <a:spLocks noGrp="1"/>
          </p:cNvSpPr>
          <p:nvPr>
            <p:ph type="title" idx="8"/>
          </p:nvPr>
        </p:nvSpPr>
        <p:spPr>
          <a:xfrm>
            <a:off x="4627250" y="4838163"/>
            <a:ext cx="981600" cy="45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E821D-AC13-4D02-BFE6-8CE94B987A3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245935" y="4792447"/>
            <a:ext cx="1362915" cy="9143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593C7B-4132-47D2-A79A-74A188F9322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583850" y="4611340"/>
            <a:ext cx="1932900" cy="4571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1BAF2DA-561B-4B1B-82A3-A93B74F6E5A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583850" y="4838166"/>
            <a:ext cx="1932900" cy="4571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8E1C0F-51A3-4B22-A92B-E8AA6F94C69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5658925" y="4655279"/>
            <a:ext cx="1932900" cy="4571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AD5F11-159B-4407-834B-A67E3BE08C7B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5658925" y="4701002"/>
            <a:ext cx="1932900" cy="9143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5E0248D-79D4-4109-B485-934D7CD1AC0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658925" y="4792443"/>
            <a:ext cx="1932900" cy="45719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3C917457-20DE-4706-8973-0EEA35FFBCF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5658925" y="4883883"/>
            <a:ext cx="1932900" cy="45719"/>
          </a:xfrm>
        </p:spPr>
        <p:txBody>
          <a:bodyPr/>
          <a:lstStyle/>
          <a:p>
            <a:endParaRPr lang="en-US" sz="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45"/>
          <p:cNvSpPr txBox="1">
            <a:spLocks noGrp="1"/>
          </p:cNvSpPr>
          <p:nvPr>
            <p:ph type="title"/>
          </p:nvPr>
        </p:nvSpPr>
        <p:spPr>
          <a:xfrm>
            <a:off x="1538177" y="0"/>
            <a:ext cx="6762307" cy="92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40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endParaRPr sz="40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1" name="Google Shape;2841;p45"/>
          <p:cNvSpPr txBox="1">
            <a:spLocks noGrp="1"/>
          </p:cNvSpPr>
          <p:nvPr>
            <p:ph type="subTitle" idx="1"/>
          </p:nvPr>
        </p:nvSpPr>
        <p:spPr>
          <a:xfrm>
            <a:off x="921489" y="1235497"/>
            <a:ext cx="7783033" cy="3060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l" fontAlgn="base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A.</a:t>
            </a:r>
            <a:r>
              <a:rPr 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1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Keadaan Standar (Standar Temperature and Presure (STP) = 00C, 1 atm)</a:t>
            </a:r>
          </a:p>
          <a:p>
            <a:pPr marL="152400" indent="0" algn="l" fontAlgn="base"/>
            <a:r>
              <a:rPr lang="en-US" sz="11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demikian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volume pada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(STP)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52400" indent="0" algn="l" fontAlgn="base"/>
            <a:r>
              <a:rPr lang="en-US" sz="1100" b="1" i="0" dirty="0">
                <a:solidFill>
                  <a:schemeClr val="bg2">
                    <a:lumMod val="75000"/>
                  </a:schemeClr>
                </a:solidFill>
                <a:effectLst/>
                <a:latin typeface="inherit"/>
              </a:rPr>
              <a:t>  V = n x 22,4 L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52400" indent="0" algn="l" fontAlgn="base"/>
            <a:r>
              <a:rPr lang="en-US" sz="11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1" i="0" dirty="0">
                <a:solidFill>
                  <a:schemeClr val="bg2">
                    <a:lumMod val="75000"/>
                  </a:schemeClr>
                </a:solidFill>
                <a:effectLst/>
                <a:latin typeface="inherit"/>
              </a:rPr>
              <a:t> n = V/22,4 L</a:t>
            </a:r>
            <a:endParaRPr lang="en-US" sz="1100" b="0" i="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endParaRPr lang="en-US" sz="14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  <a:endParaRPr lang="en-US" sz="14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en-US" sz="14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atom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relatif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C = 12, N = 14, O = 16, dan H = 1.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Tentukan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volume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(STP)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a. 4,4 gram gas CO2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b. 1,806 × 10^22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hydrogen</a:t>
            </a: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200" b="1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a. Volume 4,4 gram CO2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Langkah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4,4 gram CO2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CO2 = 12 + 2.16 = 44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n CO2   = gr/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4,4 / 44 = 0,1 mol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V 4,4 gram CO2 pada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STP = n x 22,4 L = 0,1 x 22,4 L = 2,24 L</a:t>
            </a: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2" name="Google Shape;2842;p45"/>
          <p:cNvSpPr txBox="1">
            <a:spLocks noGrp="1"/>
          </p:cNvSpPr>
          <p:nvPr>
            <p:ph type="subTitle" idx="2"/>
          </p:nvPr>
        </p:nvSpPr>
        <p:spPr>
          <a:xfrm flipV="1">
            <a:off x="2867700" y="4881037"/>
            <a:ext cx="3408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81D1EA-E05C-4B72-943F-27D8FEA80596}"/>
              </a:ext>
            </a:extLst>
          </p:cNvPr>
          <p:cNvCxnSpPr>
            <a:cxnSpLocks/>
          </p:cNvCxnSpPr>
          <p:nvPr/>
        </p:nvCxnSpPr>
        <p:spPr>
          <a:xfrm>
            <a:off x="2867700" y="694661"/>
            <a:ext cx="46216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058F4-3750-4313-9654-1989C9B6BD9B}"/>
              </a:ext>
            </a:extLst>
          </p:cNvPr>
          <p:cNvCxnSpPr>
            <a:cxnSpLocks/>
          </p:cNvCxnSpPr>
          <p:nvPr/>
        </p:nvCxnSpPr>
        <p:spPr>
          <a:xfrm>
            <a:off x="1091609" y="2310808"/>
            <a:ext cx="4465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43"/>
          <p:cNvSpPr txBox="1">
            <a:spLocks noGrp="1"/>
          </p:cNvSpPr>
          <p:nvPr>
            <p:ph type="title"/>
          </p:nvPr>
        </p:nvSpPr>
        <p:spPr>
          <a:xfrm>
            <a:off x="871871" y="1318436"/>
            <a:ext cx="7293934" cy="331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  </a:t>
            </a: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b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</a:br>
            <a:endParaRPr lang="en-US" sz="16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829" name="Google Shape;2829;p43"/>
          <p:cNvSpPr txBox="1">
            <a:spLocks noGrp="1"/>
          </p:cNvSpPr>
          <p:nvPr>
            <p:ph type="title" idx="2"/>
          </p:nvPr>
        </p:nvSpPr>
        <p:spPr>
          <a:xfrm flipV="1">
            <a:off x="8009859" y="800986"/>
            <a:ext cx="92149" cy="276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ideal</a:t>
            </a:r>
            <a:endParaRPr sz="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2CC94-EB8D-4D4A-8870-90962872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292" y="411126"/>
            <a:ext cx="6698513" cy="4898065"/>
          </a:xfrm>
        </p:spPr>
        <p:txBody>
          <a:bodyPr/>
          <a:lstStyle/>
          <a:p>
            <a:pPr algn="just" fontAlgn="base"/>
            <a:endParaRPr lang="en-US" sz="14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b. </a:t>
            </a:r>
            <a:r>
              <a:rPr lang="en-US" sz="1200" b="1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Volume 1,806 x 10^22 </a:t>
            </a:r>
            <a:r>
              <a:rPr lang="en-US" sz="1200" b="1" i="1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200" b="1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H2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perlukan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H2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di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  =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Avogadro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= 1,806 x 10^22 / 6,02 x 10^23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= 0,03 mol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V H2 = n x 22,4 L= 0,03 x 22,4 L = 6,72 L</a:t>
            </a:r>
          </a:p>
          <a:p>
            <a:pPr algn="just" fontAlgn="base"/>
            <a:endParaRPr lang="en-US" sz="14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Tentukanlah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Massa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4,48 L gas dinitrogen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pentaoksida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(STP)? (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= 14, o = 16)</a:t>
            </a: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Jawab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N2O5.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Langkahnya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 fontAlgn="base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N2O5 = 2. 14 + 5. 16 = 108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mol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volume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n = V/ 22,4 L = 4,48 L / 22,4 K = 0,2 mol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N2O5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 fontAlgn="base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gr = n x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0,2 mol x 108 gr/mol  = 21,6 gram</a:t>
            </a:r>
          </a:p>
          <a:p>
            <a:pPr algn="just" fontAlgn="base"/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en-US" sz="1200" b="1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l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42"/>
          <p:cNvSpPr txBox="1">
            <a:spLocks noGrp="1"/>
          </p:cNvSpPr>
          <p:nvPr>
            <p:ph type="title"/>
          </p:nvPr>
        </p:nvSpPr>
        <p:spPr>
          <a:xfrm>
            <a:off x="1531087" y="-330495"/>
            <a:ext cx="6925341" cy="5075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selain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derajat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Celsius , 1 atm.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persamaan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gas yang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kasih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PV =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nRT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V =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nRT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b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! </a:t>
            </a:r>
            <a:b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Tentukan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volume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0,25 mol gas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oksigen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27 °C dan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tekanan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atm!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Jawab :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oksigen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kedaan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STP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walaupun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tekanannya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atm ,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suhunya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derajat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Celsius.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T = 27 °C = 27 + 273 = 300 K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volume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V  = </a:t>
            </a:r>
            <a:r>
              <a:rPr lang="en-US" sz="12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nRT</a:t>
            </a: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/V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= 0,25 mol . 0,082 L atm mol-1K-1 . 300 K / 1 atm</a:t>
            </a:r>
            <a:b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= 6,15 L</a:t>
            </a:r>
            <a:b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7" name="Google Shape;2807;p42"/>
          <p:cNvSpPr txBox="1">
            <a:spLocks noGrp="1"/>
          </p:cNvSpPr>
          <p:nvPr>
            <p:ph type="subTitle" idx="1"/>
          </p:nvPr>
        </p:nvSpPr>
        <p:spPr>
          <a:xfrm>
            <a:off x="1379850" y="4842067"/>
            <a:ext cx="4565700" cy="45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809" name="Google Shape;2809;p42"/>
          <p:cNvSpPr txBox="1">
            <a:spLocks noGrp="1"/>
          </p:cNvSpPr>
          <p:nvPr>
            <p:ph type="subTitle" idx="3"/>
          </p:nvPr>
        </p:nvSpPr>
        <p:spPr>
          <a:xfrm>
            <a:off x="3769026" y="5082363"/>
            <a:ext cx="18186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810" name="Google Shape;2810;p42"/>
          <p:cNvSpPr txBox="1">
            <a:spLocks noGrp="1"/>
          </p:cNvSpPr>
          <p:nvPr>
            <p:ph type="subTitle" idx="4"/>
          </p:nvPr>
        </p:nvSpPr>
        <p:spPr>
          <a:xfrm>
            <a:off x="3662700" y="4887787"/>
            <a:ext cx="1818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811" name="Google Shape;2811;p42"/>
          <p:cNvSpPr txBox="1">
            <a:spLocks noGrp="1"/>
          </p:cNvSpPr>
          <p:nvPr>
            <p:ph type="subTitle" idx="5"/>
          </p:nvPr>
        </p:nvSpPr>
        <p:spPr>
          <a:xfrm flipV="1">
            <a:off x="6409800" y="4933505"/>
            <a:ext cx="1818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2" name="Google Shape;2812;p42"/>
          <p:cNvSpPr txBox="1">
            <a:spLocks noGrp="1"/>
          </p:cNvSpPr>
          <p:nvPr>
            <p:ph type="subTitle" idx="6"/>
          </p:nvPr>
        </p:nvSpPr>
        <p:spPr>
          <a:xfrm>
            <a:off x="6409800" y="5082363"/>
            <a:ext cx="1818600" cy="389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17A50-AFBC-4B26-91BB-7A2C3C03F3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5600" y="4802727"/>
            <a:ext cx="1818600" cy="45719"/>
          </a:xfrm>
        </p:spPr>
        <p:txBody>
          <a:bodyPr/>
          <a:lstStyle/>
          <a:p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A56E87-DCB5-480F-8D6D-35B60B6158C7}"/>
              </a:ext>
            </a:extLst>
          </p:cNvPr>
          <p:cNvCxnSpPr>
            <a:cxnSpLocks/>
          </p:cNvCxnSpPr>
          <p:nvPr/>
        </p:nvCxnSpPr>
        <p:spPr>
          <a:xfrm>
            <a:off x="1609060" y="2048540"/>
            <a:ext cx="3685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9"/>
          <p:cNvSpPr txBox="1">
            <a:spLocks noGrp="1"/>
          </p:cNvSpPr>
          <p:nvPr>
            <p:ph type="title"/>
          </p:nvPr>
        </p:nvSpPr>
        <p:spPr>
          <a:xfrm>
            <a:off x="655372" y="731317"/>
            <a:ext cx="7404841" cy="3482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fontAlgn="base"/>
            <a:r>
              <a:rPr lang="sv-SE" sz="1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v-SE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v-SE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Tentukan jumlah partikel dari 2 liter gas oksigen pada 57 °C dan tekanan 1 atm?</a:t>
            </a:r>
            <a:br>
              <a:rPr lang="sv-SE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Jawab :</a:t>
            </a:r>
            <a:br>
              <a:rPr lang="sv-SE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 mencari jumlah partikel kita harus tau dulu berapa mol dari 2 L gas O2 pada 57 °C dan tekanan 1 atm</a:t>
            </a:r>
            <a:br>
              <a:rPr lang="sv-SE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T = 57 + 273 =330 K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Dari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persamaan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gas :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PV  =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nRT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n  = PV / RT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= 1 atm . 2 L / 0,082 L atm mol-1  K-1 . 330 K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= 2/27.06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= 0,073 mol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partikel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n x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Avogadro 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= 0,073 x 6,02 x 10^23 </a:t>
            </a:r>
            <a:b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= 4,3 x 10^22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molekul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oksigen</a:t>
            </a:r>
            <a:br>
              <a:rPr lang="en-US" sz="800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8" name="Google Shape;2778;p39"/>
          <p:cNvSpPr txBox="1">
            <a:spLocks noGrp="1"/>
          </p:cNvSpPr>
          <p:nvPr>
            <p:ph type="subTitle" idx="1"/>
          </p:nvPr>
        </p:nvSpPr>
        <p:spPr>
          <a:xfrm>
            <a:off x="1592450" y="4859433"/>
            <a:ext cx="28914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grpSp>
        <p:nvGrpSpPr>
          <p:cNvPr id="6" name="Google Shape;16003;p85">
            <a:extLst>
              <a:ext uri="{FF2B5EF4-FFF2-40B4-BE49-F238E27FC236}">
                <a16:creationId xmlns:a16="http://schemas.microsoft.com/office/drawing/2014/main" id="{5CE0E21B-C733-42DE-A888-9FEBBD5971A5}"/>
              </a:ext>
            </a:extLst>
          </p:cNvPr>
          <p:cNvGrpSpPr/>
          <p:nvPr/>
        </p:nvGrpSpPr>
        <p:grpSpPr>
          <a:xfrm rot="10800000" flipV="1">
            <a:off x="7846828" y="3359888"/>
            <a:ext cx="1091609" cy="1051074"/>
            <a:chOff x="7055563" y="3039906"/>
            <a:chExt cx="347225" cy="310175"/>
          </a:xfrm>
        </p:grpSpPr>
        <p:sp>
          <p:nvSpPr>
            <p:cNvPr id="7" name="Google Shape;16004;p85">
              <a:extLst>
                <a:ext uri="{FF2B5EF4-FFF2-40B4-BE49-F238E27FC236}">
                  <a16:creationId xmlns:a16="http://schemas.microsoft.com/office/drawing/2014/main" id="{FB2F8ECE-FB6C-4FD7-9709-F1B5C7E991FA}"/>
                </a:ext>
              </a:extLst>
            </p:cNvPr>
            <p:cNvSpPr/>
            <p:nvPr/>
          </p:nvSpPr>
          <p:spPr>
            <a:xfrm>
              <a:off x="7165888" y="3133881"/>
              <a:ext cx="10050" cy="20225"/>
            </a:xfrm>
            <a:custGeom>
              <a:avLst/>
              <a:gdLst/>
              <a:ahLst/>
              <a:cxnLst/>
              <a:rect l="l" t="t" r="r" b="b"/>
              <a:pathLst>
                <a:path w="402" h="809" extrusionOk="0">
                  <a:moveTo>
                    <a:pt x="253" y="1"/>
                  </a:moveTo>
                  <a:cubicBezTo>
                    <a:pt x="241" y="1"/>
                    <a:pt x="229" y="3"/>
                    <a:pt x="217" y="7"/>
                  </a:cubicBezTo>
                  <a:cubicBezTo>
                    <a:pt x="93" y="7"/>
                    <a:pt x="1" y="68"/>
                    <a:pt x="1" y="192"/>
                  </a:cubicBezTo>
                  <a:lnTo>
                    <a:pt x="1" y="624"/>
                  </a:lnTo>
                  <a:cubicBezTo>
                    <a:pt x="1" y="716"/>
                    <a:pt x="93" y="809"/>
                    <a:pt x="217" y="809"/>
                  </a:cubicBezTo>
                  <a:cubicBezTo>
                    <a:pt x="309" y="809"/>
                    <a:pt x="402" y="716"/>
                    <a:pt x="402" y="624"/>
                  </a:cubicBezTo>
                  <a:lnTo>
                    <a:pt x="402" y="192"/>
                  </a:lnTo>
                  <a:cubicBezTo>
                    <a:pt x="402" y="85"/>
                    <a:pt x="332" y="1"/>
                    <a:pt x="2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05;p85">
              <a:extLst>
                <a:ext uri="{FF2B5EF4-FFF2-40B4-BE49-F238E27FC236}">
                  <a16:creationId xmlns:a16="http://schemas.microsoft.com/office/drawing/2014/main" id="{4F9779E2-222A-42A2-A3F5-ADA4F32FBFBD}"/>
                </a:ext>
              </a:extLst>
            </p:cNvPr>
            <p:cNvSpPr/>
            <p:nvPr/>
          </p:nvSpPr>
          <p:spPr>
            <a:xfrm>
              <a:off x="7281613" y="3135181"/>
              <a:ext cx="10075" cy="18925"/>
            </a:xfrm>
            <a:custGeom>
              <a:avLst/>
              <a:gdLst/>
              <a:ahLst/>
              <a:cxnLst/>
              <a:rect l="l" t="t" r="r" b="b"/>
              <a:pathLst>
                <a:path w="403" h="757" extrusionOk="0">
                  <a:moveTo>
                    <a:pt x="202" y="1"/>
                  </a:moveTo>
                  <a:cubicBezTo>
                    <a:pt x="117" y="1"/>
                    <a:pt x="32" y="47"/>
                    <a:pt x="1" y="140"/>
                  </a:cubicBezTo>
                  <a:lnTo>
                    <a:pt x="1" y="572"/>
                  </a:lnTo>
                  <a:cubicBezTo>
                    <a:pt x="1" y="661"/>
                    <a:pt x="86" y="749"/>
                    <a:pt x="202" y="757"/>
                  </a:cubicBezTo>
                  <a:lnTo>
                    <a:pt x="202" y="757"/>
                  </a:lnTo>
                  <a:cubicBezTo>
                    <a:pt x="317" y="749"/>
                    <a:pt x="402" y="661"/>
                    <a:pt x="402" y="572"/>
                  </a:cubicBezTo>
                  <a:lnTo>
                    <a:pt x="402" y="140"/>
                  </a:lnTo>
                  <a:cubicBezTo>
                    <a:pt x="371" y="47"/>
                    <a:pt x="286" y="1"/>
                    <a:pt x="202" y="1"/>
                  </a:cubicBezTo>
                  <a:close/>
                  <a:moveTo>
                    <a:pt x="202" y="757"/>
                  </a:moveTo>
                  <a:cubicBezTo>
                    <a:pt x="196" y="757"/>
                    <a:pt x="191" y="757"/>
                    <a:pt x="186" y="757"/>
                  </a:cubicBezTo>
                  <a:lnTo>
                    <a:pt x="217" y="757"/>
                  </a:lnTo>
                  <a:cubicBezTo>
                    <a:pt x="212" y="757"/>
                    <a:pt x="207" y="757"/>
                    <a:pt x="202" y="75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06;p85">
              <a:extLst>
                <a:ext uri="{FF2B5EF4-FFF2-40B4-BE49-F238E27FC236}">
                  <a16:creationId xmlns:a16="http://schemas.microsoft.com/office/drawing/2014/main" id="{22034D06-3593-466A-94A9-0345CCAA0AA0}"/>
                </a:ext>
              </a:extLst>
            </p:cNvPr>
            <p:cNvSpPr/>
            <p:nvPr/>
          </p:nvSpPr>
          <p:spPr>
            <a:xfrm>
              <a:off x="7209088" y="3143206"/>
              <a:ext cx="40750" cy="17075"/>
            </a:xfrm>
            <a:custGeom>
              <a:avLst/>
              <a:gdLst/>
              <a:ahLst/>
              <a:cxnLst/>
              <a:rect l="l" t="t" r="r" b="b"/>
              <a:pathLst>
                <a:path w="1630" h="683" extrusionOk="0">
                  <a:moveTo>
                    <a:pt x="1351" y="1"/>
                  </a:moveTo>
                  <a:cubicBezTo>
                    <a:pt x="1302" y="1"/>
                    <a:pt x="1250" y="20"/>
                    <a:pt x="1205" y="66"/>
                  </a:cubicBezTo>
                  <a:cubicBezTo>
                    <a:pt x="1097" y="189"/>
                    <a:pt x="942" y="251"/>
                    <a:pt x="788" y="251"/>
                  </a:cubicBezTo>
                  <a:cubicBezTo>
                    <a:pt x="634" y="251"/>
                    <a:pt x="479" y="189"/>
                    <a:pt x="371" y="66"/>
                  </a:cubicBezTo>
                  <a:cubicBezTo>
                    <a:pt x="325" y="35"/>
                    <a:pt x="271" y="19"/>
                    <a:pt x="221" y="19"/>
                  </a:cubicBezTo>
                  <a:cubicBezTo>
                    <a:pt x="171" y="19"/>
                    <a:pt x="124" y="35"/>
                    <a:pt x="94" y="66"/>
                  </a:cubicBezTo>
                  <a:cubicBezTo>
                    <a:pt x="1" y="158"/>
                    <a:pt x="1" y="282"/>
                    <a:pt x="94" y="374"/>
                  </a:cubicBezTo>
                  <a:cubicBezTo>
                    <a:pt x="248" y="559"/>
                    <a:pt x="526" y="683"/>
                    <a:pt x="803" y="683"/>
                  </a:cubicBezTo>
                  <a:lnTo>
                    <a:pt x="772" y="652"/>
                  </a:lnTo>
                  <a:cubicBezTo>
                    <a:pt x="1050" y="652"/>
                    <a:pt x="1328" y="559"/>
                    <a:pt x="1513" y="343"/>
                  </a:cubicBezTo>
                  <a:cubicBezTo>
                    <a:pt x="1629" y="181"/>
                    <a:pt x="1501" y="1"/>
                    <a:pt x="13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07;p85">
              <a:extLst>
                <a:ext uri="{FF2B5EF4-FFF2-40B4-BE49-F238E27FC236}">
                  <a16:creationId xmlns:a16="http://schemas.microsoft.com/office/drawing/2014/main" id="{CAE170E4-094B-4B39-9F6E-1D226911AF5F}"/>
                </a:ext>
              </a:extLst>
            </p:cNvPr>
            <p:cNvSpPr/>
            <p:nvPr/>
          </p:nvSpPr>
          <p:spPr>
            <a:xfrm>
              <a:off x="7055563" y="3039906"/>
              <a:ext cx="347225" cy="310175"/>
            </a:xfrm>
            <a:custGeom>
              <a:avLst/>
              <a:gdLst/>
              <a:ahLst/>
              <a:cxnLst/>
              <a:rect l="l" t="t" r="r" b="b"/>
              <a:pathLst>
                <a:path w="13889" h="12407" extrusionOk="0">
                  <a:moveTo>
                    <a:pt x="4599" y="402"/>
                  </a:moveTo>
                  <a:cubicBezTo>
                    <a:pt x="5340" y="402"/>
                    <a:pt x="5340" y="1482"/>
                    <a:pt x="4599" y="1482"/>
                  </a:cubicBezTo>
                  <a:lnTo>
                    <a:pt x="1297" y="1482"/>
                  </a:lnTo>
                  <a:cubicBezTo>
                    <a:pt x="988" y="1482"/>
                    <a:pt x="741" y="1235"/>
                    <a:pt x="741" y="957"/>
                  </a:cubicBezTo>
                  <a:cubicBezTo>
                    <a:pt x="741" y="649"/>
                    <a:pt x="988" y="402"/>
                    <a:pt x="1297" y="402"/>
                  </a:cubicBezTo>
                  <a:close/>
                  <a:moveTo>
                    <a:pt x="4414" y="1883"/>
                  </a:moveTo>
                  <a:lnTo>
                    <a:pt x="4414" y="3148"/>
                  </a:lnTo>
                  <a:lnTo>
                    <a:pt x="1482" y="3148"/>
                  </a:lnTo>
                  <a:lnTo>
                    <a:pt x="1482" y="1883"/>
                  </a:lnTo>
                  <a:close/>
                  <a:moveTo>
                    <a:pt x="12345" y="1883"/>
                  </a:moveTo>
                  <a:lnTo>
                    <a:pt x="12345" y="3148"/>
                  </a:lnTo>
                  <a:lnTo>
                    <a:pt x="9444" y="3148"/>
                  </a:lnTo>
                  <a:lnTo>
                    <a:pt x="9444" y="1883"/>
                  </a:lnTo>
                  <a:close/>
                  <a:moveTo>
                    <a:pt x="13117" y="3580"/>
                  </a:moveTo>
                  <a:cubicBezTo>
                    <a:pt x="13271" y="3580"/>
                    <a:pt x="13425" y="3704"/>
                    <a:pt x="13425" y="3889"/>
                  </a:cubicBezTo>
                  <a:lnTo>
                    <a:pt x="13425" y="4661"/>
                  </a:lnTo>
                  <a:cubicBezTo>
                    <a:pt x="13425" y="4846"/>
                    <a:pt x="13271" y="4969"/>
                    <a:pt x="13117" y="4969"/>
                  </a:cubicBezTo>
                  <a:lnTo>
                    <a:pt x="741" y="4969"/>
                  </a:lnTo>
                  <a:cubicBezTo>
                    <a:pt x="556" y="4969"/>
                    <a:pt x="432" y="4846"/>
                    <a:pt x="432" y="4661"/>
                  </a:cubicBezTo>
                  <a:lnTo>
                    <a:pt x="432" y="3889"/>
                  </a:lnTo>
                  <a:cubicBezTo>
                    <a:pt x="432" y="3704"/>
                    <a:pt x="556" y="3580"/>
                    <a:pt x="741" y="3580"/>
                  </a:cubicBezTo>
                  <a:close/>
                  <a:moveTo>
                    <a:pt x="11419" y="5401"/>
                  </a:moveTo>
                  <a:lnTo>
                    <a:pt x="11419" y="8549"/>
                  </a:lnTo>
                  <a:cubicBezTo>
                    <a:pt x="11388" y="8858"/>
                    <a:pt x="11149" y="9012"/>
                    <a:pt x="10910" y="9012"/>
                  </a:cubicBezTo>
                  <a:cubicBezTo>
                    <a:pt x="10671" y="9012"/>
                    <a:pt x="10432" y="8858"/>
                    <a:pt x="10401" y="8549"/>
                  </a:cubicBezTo>
                  <a:lnTo>
                    <a:pt x="10401" y="5401"/>
                  </a:lnTo>
                  <a:close/>
                  <a:moveTo>
                    <a:pt x="12345" y="5401"/>
                  </a:moveTo>
                  <a:lnTo>
                    <a:pt x="12345" y="8549"/>
                  </a:lnTo>
                  <a:cubicBezTo>
                    <a:pt x="12299" y="9475"/>
                    <a:pt x="11597" y="9938"/>
                    <a:pt x="10895" y="9938"/>
                  </a:cubicBezTo>
                  <a:cubicBezTo>
                    <a:pt x="10193" y="9938"/>
                    <a:pt x="9490" y="9475"/>
                    <a:pt x="9444" y="8549"/>
                  </a:cubicBezTo>
                  <a:lnTo>
                    <a:pt x="9444" y="5401"/>
                  </a:lnTo>
                  <a:lnTo>
                    <a:pt x="10000" y="5401"/>
                  </a:lnTo>
                  <a:lnTo>
                    <a:pt x="10000" y="8549"/>
                  </a:lnTo>
                  <a:cubicBezTo>
                    <a:pt x="10031" y="9120"/>
                    <a:pt x="10463" y="9406"/>
                    <a:pt x="10898" y="9406"/>
                  </a:cubicBezTo>
                  <a:cubicBezTo>
                    <a:pt x="11334" y="9406"/>
                    <a:pt x="11774" y="9120"/>
                    <a:pt x="11821" y="8549"/>
                  </a:cubicBezTo>
                  <a:lnTo>
                    <a:pt x="11821" y="5401"/>
                  </a:lnTo>
                  <a:close/>
                  <a:moveTo>
                    <a:pt x="4414" y="5401"/>
                  </a:moveTo>
                  <a:lnTo>
                    <a:pt x="4414" y="8549"/>
                  </a:lnTo>
                  <a:cubicBezTo>
                    <a:pt x="4414" y="9521"/>
                    <a:pt x="3681" y="10007"/>
                    <a:pt x="2948" y="10007"/>
                  </a:cubicBezTo>
                  <a:cubicBezTo>
                    <a:pt x="2215" y="10007"/>
                    <a:pt x="1482" y="9521"/>
                    <a:pt x="1482" y="8549"/>
                  </a:cubicBezTo>
                  <a:lnTo>
                    <a:pt x="1482" y="5401"/>
                  </a:lnTo>
                  <a:lnTo>
                    <a:pt x="2037" y="5401"/>
                  </a:lnTo>
                  <a:lnTo>
                    <a:pt x="2037" y="6821"/>
                  </a:lnTo>
                  <a:cubicBezTo>
                    <a:pt x="2037" y="6944"/>
                    <a:pt x="2130" y="7037"/>
                    <a:pt x="2222" y="7037"/>
                  </a:cubicBezTo>
                  <a:cubicBezTo>
                    <a:pt x="2346" y="7037"/>
                    <a:pt x="2438" y="6944"/>
                    <a:pt x="2438" y="6821"/>
                  </a:cubicBezTo>
                  <a:lnTo>
                    <a:pt x="2438" y="5401"/>
                  </a:lnTo>
                  <a:lnTo>
                    <a:pt x="3457" y="5401"/>
                  </a:lnTo>
                  <a:lnTo>
                    <a:pt x="3457" y="8549"/>
                  </a:lnTo>
                  <a:cubicBezTo>
                    <a:pt x="3457" y="8889"/>
                    <a:pt x="3202" y="9058"/>
                    <a:pt x="2948" y="9058"/>
                  </a:cubicBezTo>
                  <a:cubicBezTo>
                    <a:pt x="2693" y="9058"/>
                    <a:pt x="2438" y="8889"/>
                    <a:pt x="2438" y="8549"/>
                  </a:cubicBezTo>
                  <a:lnTo>
                    <a:pt x="2438" y="7623"/>
                  </a:lnTo>
                  <a:cubicBezTo>
                    <a:pt x="2438" y="7531"/>
                    <a:pt x="2346" y="7438"/>
                    <a:pt x="2222" y="7438"/>
                  </a:cubicBezTo>
                  <a:cubicBezTo>
                    <a:pt x="2130" y="7438"/>
                    <a:pt x="2037" y="7531"/>
                    <a:pt x="2037" y="7623"/>
                  </a:cubicBezTo>
                  <a:lnTo>
                    <a:pt x="2037" y="8549"/>
                  </a:lnTo>
                  <a:cubicBezTo>
                    <a:pt x="2037" y="9151"/>
                    <a:pt x="2492" y="9452"/>
                    <a:pt x="2948" y="9452"/>
                  </a:cubicBezTo>
                  <a:cubicBezTo>
                    <a:pt x="3403" y="9452"/>
                    <a:pt x="3858" y="9151"/>
                    <a:pt x="3858" y="8549"/>
                  </a:cubicBezTo>
                  <a:lnTo>
                    <a:pt x="3858" y="5401"/>
                  </a:lnTo>
                  <a:close/>
                  <a:moveTo>
                    <a:pt x="7500" y="5401"/>
                  </a:moveTo>
                  <a:lnTo>
                    <a:pt x="7500" y="10061"/>
                  </a:lnTo>
                  <a:lnTo>
                    <a:pt x="6358" y="10061"/>
                  </a:lnTo>
                  <a:lnTo>
                    <a:pt x="6358" y="5401"/>
                  </a:lnTo>
                  <a:close/>
                  <a:moveTo>
                    <a:pt x="8302" y="10463"/>
                  </a:moveTo>
                  <a:cubicBezTo>
                    <a:pt x="8950" y="10463"/>
                    <a:pt x="9444" y="10987"/>
                    <a:pt x="9444" y="11635"/>
                  </a:cubicBezTo>
                  <a:lnTo>
                    <a:pt x="9475" y="11635"/>
                  </a:lnTo>
                  <a:lnTo>
                    <a:pt x="9475" y="11790"/>
                  </a:lnTo>
                  <a:cubicBezTo>
                    <a:pt x="9475" y="11913"/>
                    <a:pt x="9382" y="12006"/>
                    <a:pt x="9259" y="12006"/>
                  </a:cubicBezTo>
                  <a:lnTo>
                    <a:pt x="4568" y="12006"/>
                  </a:lnTo>
                  <a:cubicBezTo>
                    <a:pt x="4475" y="12006"/>
                    <a:pt x="4383" y="11913"/>
                    <a:pt x="4383" y="11790"/>
                  </a:cubicBezTo>
                  <a:lnTo>
                    <a:pt x="4383" y="11635"/>
                  </a:lnTo>
                  <a:cubicBezTo>
                    <a:pt x="4383" y="10987"/>
                    <a:pt x="4907" y="10463"/>
                    <a:pt x="5525" y="10463"/>
                  </a:cubicBezTo>
                  <a:close/>
                  <a:moveTo>
                    <a:pt x="1297" y="0"/>
                  </a:moveTo>
                  <a:cubicBezTo>
                    <a:pt x="155" y="31"/>
                    <a:pt x="0" y="1636"/>
                    <a:pt x="1111" y="1883"/>
                  </a:cubicBezTo>
                  <a:lnTo>
                    <a:pt x="1111" y="3179"/>
                  </a:lnTo>
                  <a:lnTo>
                    <a:pt x="741" y="3179"/>
                  </a:lnTo>
                  <a:cubicBezTo>
                    <a:pt x="340" y="3179"/>
                    <a:pt x="31" y="3488"/>
                    <a:pt x="31" y="3889"/>
                  </a:cubicBezTo>
                  <a:lnTo>
                    <a:pt x="31" y="4661"/>
                  </a:lnTo>
                  <a:cubicBezTo>
                    <a:pt x="31" y="5062"/>
                    <a:pt x="340" y="5370"/>
                    <a:pt x="741" y="5370"/>
                  </a:cubicBezTo>
                  <a:lnTo>
                    <a:pt x="741" y="5401"/>
                  </a:lnTo>
                  <a:lnTo>
                    <a:pt x="1081" y="5401"/>
                  </a:lnTo>
                  <a:lnTo>
                    <a:pt x="1081" y="8549"/>
                  </a:lnTo>
                  <a:cubicBezTo>
                    <a:pt x="1081" y="9568"/>
                    <a:pt x="1914" y="10401"/>
                    <a:pt x="2963" y="10401"/>
                  </a:cubicBezTo>
                  <a:cubicBezTo>
                    <a:pt x="3982" y="10401"/>
                    <a:pt x="4815" y="9568"/>
                    <a:pt x="4815" y="8549"/>
                  </a:cubicBezTo>
                  <a:lnTo>
                    <a:pt x="4815" y="5401"/>
                  </a:lnTo>
                  <a:lnTo>
                    <a:pt x="5926" y="5401"/>
                  </a:lnTo>
                  <a:lnTo>
                    <a:pt x="5926" y="10061"/>
                  </a:lnTo>
                  <a:lnTo>
                    <a:pt x="5556" y="10061"/>
                  </a:lnTo>
                  <a:cubicBezTo>
                    <a:pt x="4691" y="10061"/>
                    <a:pt x="3982" y="10771"/>
                    <a:pt x="3982" y="11635"/>
                  </a:cubicBezTo>
                  <a:lnTo>
                    <a:pt x="3982" y="11790"/>
                  </a:lnTo>
                  <a:cubicBezTo>
                    <a:pt x="3982" y="12129"/>
                    <a:pt x="4259" y="12407"/>
                    <a:pt x="4599" y="12407"/>
                  </a:cubicBezTo>
                  <a:lnTo>
                    <a:pt x="9259" y="12407"/>
                  </a:lnTo>
                  <a:cubicBezTo>
                    <a:pt x="9598" y="12407"/>
                    <a:pt x="9876" y="12129"/>
                    <a:pt x="9876" y="11790"/>
                  </a:cubicBezTo>
                  <a:lnTo>
                    <a:pt x="9876" y="11635"/>
                  </a:lnTo>
                  <a:cubicBezTo>
                    <a:pt x="9876" y="10771"/>
                    <a:pt x="9197" y="10061"/>
                    <a:pt x="8333" y="10061"/>
                  </a:cubicBezTo>
                  <a:lnTo>
                    <a:pt x="7932" y="10061"/>
                  </a:lnTo>
                  <a:lnTo>
                    <a:pt x="7932" y="5401"/>
                  </a:lnTo>
                  <a:lnTo>
                    <a:pt x="9074" y="5401"/>
                  </a:lnTo>
                  <a:lnTo>
                    <a:pt x="9074" y="8549"/>
                  </a:lnTo>
                  <a:cubicBezTo>
                    <a:pt x="9074" y="9568"/>
                    <a:pt x="9876" y="10401"/>
                    <a:pt x="10926" y="10401"/>
                  </a:cubicBezTo>
                  <a:cubicBezTo>
                    <a:pt x="11944" y="10401"/>
                    <a:pt x="12777" y="9568"/>
                    <a:pt x="12777" y="8549"/>
                  </a:cubicBezTo>
                  <a:lnTo>
                    <a:pt x="12777" y="5401"/>
                  </a:lnTo>
                  <a:lnTo>
                    <a:pt x="13117" y="5401"/>
                  </a:lnTo>
                  <a:cubicBezTo>
                    <a:pt x="13518" y="5401"/>
                    <a:pt x="13857" y="5062"/>
                    <a:pt x="13857" y="4661"/>
                  </a:cubicBezTo>
                  <a:lnTo>
                    <a:pt x="13857" y="3889"/>
                  </a:lnTo>
                  <a:cubicBezTo>
                    <a:pt x="13857" y="3488"/>
                    <a:pt x="13518" y="3179"/>
                    <a:pt x="13117" y="3179"/>
                  </a:cubicBezTo>
                  <a:lnTo>
                    <a:pt x="12777" y="3179"/>
                  </a:lnTo>
                  <a:lnTo>
                    <a:pt x="12777" y="1883"/>
                  </a:lnTo>
                  <a:cubicBezTo>
                    <a:pt x="13888" y="1636"/>
                    <a:pt x="13703" y="31"/>
                    <a:pt x="12592" y="0"/>
                  </a:cubicBezTo>
                  <a:lnTo>
                    <a:pt x="11944" y="0"/>
                  </a:lnTo>
                  <a:cubicBezTo>
                    <a:pt x="11821" y="0"/>
                    <a:pt x="11728" y="93"/>
                    <a:pt x="11759" y="217"/>
                  </a:cubicBezTo>
                  <a:cubicBezTo>
                    <a:pt x="11759" y="309"/>
                    <a:pt x="11821" y="402"/>
                    <a:pt x="11944" y="402"/>
                  </a:cubicBezTo>
                  <a:lnTo>
                    <a:pt x="12592" y="402"/>
                  </a:lnTo>
                  <a:cubicBezTo>
                    <a:pt x="13302" y="402"/>
                    <a:pt x="13302" y="1513"/>
                    <a:pt x="12592" y="1513"/>
                  </a:cubicBezTo>
                  <a:lnTo>
                    <a:pt x="9259" y="1513"/>
                  </a:lnTo>
                  <a:cubicBezTo>
                    <a:pt x="8549" y="1513"/>
                    <a:pt x="8549" y="402"/>
                    <a:pt x="9259" y="402"/>
                  </a:cubicBezTo>
                  <a:lnTo>
                    <a:pt x="11172" y="402"/>
                  </a:lnTo>
                  <a:cubicBezTo>
                    <a:pt x="11296" y="402"/>
                    <a:pt x="11388" y="340"/>
                    <a:pt x="11388" y="217"/>
                  </a:cubicBezTo>
                  <a:cubicBezTo>
                    <a:pt x="11388" y="93"/>
                    <a:pt x="11296" y="0"/>
                    <a:pt x="11172" y="0"/>
                  </a:cubicBezTo>
                  <a:lnTo>
                    <a:pt x="9259" y="0"/>
                  </a:lnTo>
                  <a:cubicBezTo>
                    <a:pt x="8148" y="0"/>
                    <a:pt x="7963" y="1636"/>
                    <a:pt x="9074" y="1883"/>
                  </a:cubicBezTo>
                  <a:lnTo>
                    <a:pt x="9074" y="3179"/>
                  </a:lnTo>
                  <a:lnTo>
                    <a:pt x="4815" y="3179"/>
                  </a:lnTo>
                  <a:lnTo>
                    <a:pt x="4815" y="1883"/>
                  </a:lnTo>
                  <a:cubicBezTo>
                    <a:pt x="5926" y="1636"/>
                    <a:pt x="5741" y="0"/>
                    <a:pt x="45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45"/>
          <p:cNvSpPr txBox="1">
            <a:spLocks noGrp="1"/>
          </p:cNvSpPr>
          <p:nvPr>
            <p:ph type="title"/>
          </p:nvPr>
        </p:nvSpPr>
        <p:spPr>
          <a:xfrm>
            <a:off x="375684" y="1049795"/>
            <a:ext cx="8406809" cy="3246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</a:rPr>
              <a:t>Thank You!</a:t>
            </a:r>
            <a:endParaRPr sz="96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1" name="Google Shape;2841;p45"/>
          <p:cNvSpPr txBox="1">
            <a:spLocks noGrp="1"/>
          </p:cNvSpPr>
          <p:nvPr>
            <p:ph type="subTitle" idx="1"/>
          </p:nvPr>
        </p:nvSpPr>
        <p:spPr>
          <a:xfrm flipV="1">
            <a:off x="921489" y="4296267"/>
            <a:ext cx="7783033" cy="152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l" fontAlgn="base"/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2" name="Google Shape;2842;p45"/>
          <p:cNvSpPr txBox="1">
            <a:spLocks noGrp="1"/>
          </p:cNvSpPr>
          <p:nvPr>
            <p:ph type="subTitle" idx="2"/>
          </p:nvPr>
        </p:nvSpPr>
        <p:spPr>
          <a:xfrm flipV="1">
            <a:off x="2867700" y="4881037"/>
            <a:ext cx="34086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058F4-3750-4313-9654-1989C9B6BD9B}"/>
              </a:ext>
            </a:extLst>
          </p:cNvPr>
          <p:cNvCxnSpPr>
            <a:cxnSpLocks/>
          </p:cNvCxnSpPr>
          <p:nvPr/>
        </p:nvCxnSpPr>
        <p:spPr>
          <a:xfrm>
            <a:off x="1091609" y="2310808"/>
            <a:ext cx="4465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99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search Methods Lesson by Slidesgo">
  <a:themeElements>
    <a:clrScheme name="Simple Light">
      <a:dk1>
        <a:srgbClr val="47666D"/>
      </a:dk1>
      <a:lt1>
        <a:srgbClr val="FEEADA"/>
      </a:lt1>
      <a:dk2>
        <a:srgbClr val="88B29A"/>
      </a:dk2>
      <a:lt2>
        <a:srgbClr val="E49D36"/>
      </a:lt2>
      <a:accent1>
        <a:srgbClr val="FEEADA"/>
      </a:accent1>
      <a:accent2>
        <a:srgbClr val="47666D"/>
      </a:accent2>
      <a:accent3>
        <a:srgbClr val="88B29A"/>
      </a:accent3>
      <a:accent4>
        <a:srgbClr val="E49D36"/>
      </a:accent4>
      <a:accent5>
        <a:srgbClr val="E6BA6D"/>
      </a:accent5>
      <a:accent6>
        <a:srgbClr val="E75F6B"/>
      </a:accent6>
      <a:hlink>
        <a:srgbClr val="476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990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Nunito Light</vt:lpstr>
      <vt:lpstr>inherit</vt:lpstr>
      <vt:lpstr>Nunito ExtraBold</vt:lpstr>
      <vt:lpstr>Nunito</vt:lpstr>
      <vt:lpstr>Arial</vt:lpstr>
      <vt:lpstr>Montserrat ExtraBold</vt:lpstr>
      <vt:lpstr>Nunito SemiBold</vt:lpstr>
      <vt:lpstr>Calibri</vt:lpstr>
      <vt:lpstr>Montserrat Black</vt:lpstr>
      <vt:lpstr>Research Methods Lesson by Slidesgo</vt:lpstr>
      <vt:lpstr>Hubungan Mol dengan Volume Gas</vt:lpstr>
      <vt:lpstr>PowerPoint Presentation</vt:lpstr>
      <vt:lpstr>  KeteranganV STP (liter)= volume pada kondisi STP (0o C 1 atm)n = mol Pada suhu dan tekanan yang bukan standar (suhu ≠ 00 C , tekanan ≠ 1atm), maka volume dapat dihitung dengan persamaan gas ideal                                </vt:lpstr>
      <vt:lpstr>Pada suhu dan tekanan yang bukan standar (suhu ≠ 00 C , tekanan ≠ 1atm), maka volume dapat dihitung dengan persamaan gas ideal  PV= nRT  Keterangan : P = tekanan gas (atm) V = volume gas n = jumlah mol R = tetapan gas 0,082 L atm/mol K T = Suhu mutlak gas (Kelvin ) 0 Kelvin = 273 0C  Maka untuk mencari volume gas rumusnya menjadi : V = nRT/P </vt:lpstr>
      <vt:lpstr>Contoh Soal</vt:lpstr>
      <vt:lpstr>       </vt:lpstr>
      <vt:lpstr>    B. Keadaan jika selain suhu 0 derajat Celsius , 1 atm.     Maka kita gunakan saja persamaan umum gas yang saya kasih diatas , yaitu :     PV = nRT       V = nRT/P  Soal !   1. Tentukan volume dari 0,25 mol gas oksigen pada suhu 27 °C dan tekanan 1 atm!     Jawab :     Keadaan gas oksigen diatas bukan kedaan STP karena walaupun tekanannya 1 atm , tetapi suhunya           tidak 0 derajat Celsius.     T = 27 °C = 27 + 273 = 300 K     Untuk mencari volume kita gunakan rumus :     V  = nRT/V          = 0,25 mol . 0,082 L atm mol-1K-1 . 300 K / 1 atm          = 6,15 L  </vt:lpstr>
      <vt:lpstr>2. Tentukan jumlah partikel dari 2 liter gas oksigen pada 57 °C dan tekanan 1 atm?      Jawab :     Untuk mencari jumlah partikel kita harus tau dulu berapa mol dari 2 L gas O2 pada 57 °C dan tekanan 1 atm     T = 57 + 273 =330 K     Dari persamaan gas :     PV  = nRT        n  = PV / RT            = 1 atm . 2 L / 0,082 L atm mol-1  K-1 . 330 K            = 2/27.06            = 0,073 mol    Jumlah partikel = n x Bilangan Avogadro                                  = 0,073 x 6,02 x 10^23                                  = 4,3 x 10^22 molekul oksigen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Hubungan Mol dengan Volume Gas</dc:title>
  <dc:creator>Syahrul Rozi</dc:creator>
  <cp:lastModifiedBy>Yunita Rosalia</cp:lastModifiedBy>
  <cp:revision>3</cp:revision>
  <dcterms:modified xsi:type="dcterms:W3CDTF">2022-04-09T09:08:22Z</dcterms:modified>
</cp:coreProperties>
</file>