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79B35C-1A47-46FA-B30B-B52A734FE3B8}" type="datetimeFigureOut">
              <a:rPr lang="en-US" smtClean="0"/>
              <a:t>04/01/2019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873BAC-3A9F-4901-B8EE-6C1939979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EEB0-1379-422F-8628-86FBFB2CE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JUPYTER &amp; SEABORN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61127-EEF4-43EF-9BE1-85EF8DE40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Nama	: </a:t>
            </a:r>
            <a:r>
              <a:rPr lang="en-US" dirty="0" err="1"/>
              <a:t>Syahrul</a:t>
            </a:r>
            <a:r>
              <a:rPr lang="en-US" dirty="0"/>
              <a:t> </a:t>
            </a:r>
            <a:r>
              <a:rPr lang="en-US" dirty="0" err="1"/>
              <a:t>Setiyawan</a:t>
            </a:r>
            <a:endParaRPr lang="en-US" dirty="0"/>
          </a:p>
          <a:p>
            <a:pPr algn="l"/>
            <a:r>
              <a:rPr lang="en-US" dirty="0"/>
              <a:t>Kelas	: 4IA11</a:t>
            </a:r>
          </a:p>
          <a:p>
            <a:pPr algn="l"/>
            <a:r>
              <a:rPr lang="en-US" dirty="0"/>
              <a:t>NPM	: 56415753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4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5846-289D-430F-8B30-C8639EFC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3664"/>
            <a:ext cx="10018713" cy="5561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Seaborn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8D18B-D771-49C7-9E82-D9CD10A16A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35832" y="2210937"/>
            <a:ext cx="6320335" cy="44722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CAF50-9140-4342-8F61-8EFE607AFF32}"/>
              </a:ext>
            </a:extLst>
          </p:cNvPr>
          <p:cNvSpPr/>
          <p:nvPr/>
        </p:nvSpPr>
        <p:spPr>
          <a:xfrm>
            <a:off x="1981199" y="1212208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id-ID" dirty="0"/>
              <a:t>Menghapus beberapa kolom agar tidak muncul</a:t>
            </a:r>
            <a:r>
              <a:rPr lang="en-US" dirty="0"/>
              <a:t>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</a:t>
            </a:r>
            <a:r>
              <a:rPr lang="en-US" dirty="0" err="1"/>
              <a:t>tahun</a:t>
            </a:r>
            <a:r>
              <a:rPr lang="en-US" dirty="0"/>
              <a:t> 2010-2011,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baru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545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4E9-089A-4721-A5C8-17CC78E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68D0-3160-451A-BD24-3D78E22F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Jupyter notebook adalah : opensource web application yang memungkinkan kita untuk membuat dan membagikan dokumen yang berisi live code, equations, visualizations dan narrative text. Penggunaannya meliputi: data cleaning dan transformation, numerical simulation, statistical modeling, data visualization, machine learning, dan banyak lainnya.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E866-4C31-48E0-BBB8-A9452107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6570"/>
            <a:ext cx="10018713" cy="951931"/>
          </a:xfrm>
        </p:spPr>
        <p:txBody>
          <a:bodyPr/>
          <a:lstStyle/>
          <a:p>
            <a:r>
              <a:rPr lang="en-US" dirty="0"/>
              <a:t>INTALASI JUPYTER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9652F-5C8C-4740-9488-C60344F633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656" y="1357614"/>
            <a:ext cx="3648075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BC1E3-A8BE-4CE8-92AB-33CC3C51F5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656" y="2065423"/>
            <a:ext cx="5009357" cy="2545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531A1-A58E-42C5-B875-245C43A5444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8656" y="4861339"/>
            <a:ext cx="5407023" cy="1740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1EE41-D826-4DD1-A8B7-4983F6D339C6}"/>
              </a:ext>
            </a:extLst>
          </p:cNvPr>
          <p:cNvSpPr txBox="1"/>
          <p:nvPr/>
        </p:nvSpPr>
        <p:spPr>
          <a:xfrm>
            <a:off x="6864824" y="1124549"/>
            <a:ext cx="5158853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Ketikkan</a:t>
            </a:r>
            <a:r>
              <a:rPr lang="en-US" dirty="0"/>
              <a:t> </a:t>
            </a:r>
            <a:r>
              <a:rPr lang="id-ID" dirty="0"/>
              <a:t>seperti </a:t>
            </a:r>
            <a:r>
              <a:rPr lang="en-US" dirty="0"/>
              <a:t>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id-ID" dirty="0"/>
              <a:t>beriku</a:t>
            </a:r>
            <a:r>
              <a:rPr lang="en-US" dirty="0"/>
              <a:t>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mengiinstall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id-ID" dirty="0"/>
              <a:t> kemudian tunggu beberapa menit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49E90-5A04-4BE2-87BE-D200F2B4333A}"/>
              </a:ext>
            </a:extLst>
          </p:cNvPr>
          <p:cNvSpPr txBox="1"/>
          <p:nvPr/>
        </p:nvSpPr>
        <p:spPr>
          <a:xfrm>
            <a:off x="6864824" y="2729552"/>
            <a:ext cx="5158853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Gambar </a:t>
            </a:r>
            <a:r>
              <a:rPr lang="en-US" dirty="0" err="1"/>
              <a:t>berikut</a:t>
            </a:r>
            <a:r>
              <a:rPr lang="en-US" dirty="0"/>
              <a:t> Proses </a:t>
            </a:r>
            <a:r>
              <a:rPr lang="en-US" dirty="0" err="1"/>
              <a:t>mendownload</a:t>
            </a:r>
            <a:r>
              <a:rPr lang="en-US" dirty="0"/>
              <a:t> package –package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55EE8-AC85-4D49-BAF4-FDF35E875206}"/>
              </a:ext>
            </a:extLst>
          </p:cNvPr>
          <p:cNvSpPr txBox="1"/>
          <p:nvPr/>
        </p:nvSpPr>
        <p:spPr>
          <a:xfrm>
            <a:off x="6864824" y="5274858"/>
            <a:ext cx="5158853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Gambar </a:t>
            </a:r>
            <a:r>
              <a:rPr lang="en-US" dirty="0" err="1"/>
              <a:t>berikut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9D4488-4D12-4EE7-9C23-EA6FF145B81B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067033" y="1583140"/>
            <a:ext cx="2797791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992CB-03B5-4371-BD4B-7A2741CF8363}"/>
              </a:ext>
            </a:extLst>
          </p:cNvPr>
          <p:cNvCxnSpPr>
            <a:stCxn id="8" idx="1"/>
          </p:cNvCxnSpPr>
          <p:nvPr/>
        </p:nvCxnSpPr>
        <p:spPr>
          <a:xfrm flipH="1">
            <a:off x="5090615" y="3052718"/>
            <a:ext cx="1774209" cy="3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54E87F-531E-4FDC-8B7A-6D065BAC3EE3}"/>
              </a:ext>
            </a:extLst>
          </p:cNvPr>
          <p:cNvCxnSpPr>
            <a:cxnSpLocks/>
          </p:cNvCxnSpPr>
          <p:nvPr/>
        </p:nvCxnSpPr>
        <p:spPr>
          <a:xfrm flipH="1" flipV="1">
            <a:off x="5578013" y="5274858"/>
            <a:ext cx="140964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6C0A-0031-4416-9B59-6EBEB007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/>
          <a:lstStyle/>
          <a:p>
            <a:r>
              <a:rPr lang="en-US" dirty="0"/>
              <a:t>INTALASI JUPYTER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BACC5-81B0-412B-A3D6-E7EF8730DE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3597" y="1792374"/>
            <a:ext cx="2923535" cy="546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F1E1E-AF49-47AB-A7E7-88F9C60A54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0557" y="4091751"/>
            <a:ext cx="7821305" cy="2059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52FD61-A9C0-44E2-8AEF-1312F8F6AE67}"/>
              </a:ext>
            </a:extLst>
          </p:cNvPr>
          <p:cNvSpPr/>
          <p:nvPr/>
        </p:nvSpPr>
        <p:spPr>
          <a:xfrm>
            <a:off x="5192403" y="1742626"/>
            <a:ext cx="6096000" cy="6463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/>
              <a:t>Setelah </a:t>
            </a:r>
            <a:r>
              <a:rPr lang="en-US" dirty="0" err="1"/>
              <a:t>selesai</a:t>
            </a:r>
            <a:r>
              <a:rPr lang="en-US" dirty="0"/>
              <a:t> 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ketikkan</a:t>
            </a:r>
            <a:r>
              <a:rPr lang="en-US" dirty="0"/>
              <a:t> </a:t>
            </a:r>
            <a:r>
              <a:rPr lang="id-ID" dirty="0"/>
              <a:t>seperti </a:t>
            </a:r>
            <a:r>
              <a:rPr lang="en-US" dirty="0"/>
              <a:t>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id-ID" dirty="0"/>
              <a:t>beriku</a:t>
            </a:r>
            <a:r>
              <a:rPr lang="en-US" dirty="0"/>
              <a:t>t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0CFBB-9A6A-4B08-938D-25426A476796}"/>
              </a:ext>
            </a:extLst>
          </p:cNvPr>
          <p:cNvSpPr/>
          <p:nvPr/>
        </p:nvSpPr>
        <p:spPr>
          <a:xfrm>
            <a:off x="5504597" y="2934248"/>
            <a:ext cx="6096000" cy="64633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 marL="45720" indent="0">
              <a:buFont typeface="Georgia" pitchFamily="18" charset="0"/>
              <a:buNone/>
            </a:pPr>
            <a:r>
              <a:rPr lang="id-ID" dirty="0"/>
              <a:t>Kemudian web browser anda akan terbuka dan jupyter siap dipakai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endParaRPr lang="id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39600A-8E86-41D4-8F9E-EC1B4324E443}"/>
              </a:ext>
            </a:extLst>
          </p:cNvPr>
          <p:cNvCxnSpPr/>
          <p:nvPr/>
        </p:nvCxnSpPr>
        <p:spPr>
          <a:xfrm flipH="1" flipV="1">
            <a:off x="3534770" y="2065791"/>
            <a:ext cx="1692323" cy="12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7B141-6307-4DE0-A34B-F29840D614B1}"/>
              </a:ext>
            </a:extLst>
          </p:cNvPr>
          <p:cNvCxnSpPr>
            <a:stCxn id="7" idx="1"/>
          </p:cNvCxnSpPr>
          <p:nvPr/>
        </p:nvCxnSpPr>
        <p:spPr>
          <a:xfrm flipH="1">
            <a:off x="4517409" y="3257414"/>
            <a:ext cx="987188" cy="121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EA4B-B57A-4A29-BF4A-2673A582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015" y="108489"/>
            <a:ext cx="10018713" cy="633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Seaborn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DD40E-9C5C-469E-BF48-4F3CD148B4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9215" y="1444117"/>
            <a:ext cx="7533564" cy="155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6AD3F-927D-4727-A31B-EEE60E632EDA}"/>
              </a:ext>
            </a:extLst>
          </p:cNvPr>
          <p:cNvSpPr txBox="1"/>
          <p:nvPr/>
        </p:nvSpPr>
        <p:spPr>
          <a:xfrm>
            <a:off x="1717145" y="1032199"/>
            <a:ext cx="875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Pertama</a:t>
            </a:r>
            <a:r>
              <a:rPr lang="en-US" dirty="0"/>
              <a:t>- </a:t>
            </a:r>
            <a:r>
              <a:rPr lang="en-US" dirty="0" err="1"/>
              <a:t>tama</a:t>
            </a:r>
            <a:r>
              <a:rPr lang="en-US" dirty="0"/>
              <a:t> k</a:t>
            </a:r>
            <a:r>
              <a:rPr lang="id-ID" dirty="0"/>
              <a:t>lik new pada jupyter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id-ID" dirty="0"/>
              <a:t> kemudian pilih pyhton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F8B05-8AA9-4DA3-A99B-2477A3DB40DB}"/>
              </a:ext>
            </a:extLst>
          </p:cNvPr>
          <p:cNvSpPr txBox="1"/>
          <p:nvPr/>
        </p:nvSpPr>
        <p:spPr>
          <a:xfrm>
            <a:off x="3028545" y="3286597"/>
            <a:ext cx="613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 algn="just">
              <a:buNone/>
            </a:pPr>
            <a:r>
              <a:rPr lang="id-ID" dirty="0"/>
              <a:t>Muncul halaman baru</a:t>
            </a:r>
            <a:r>
              <a:rPr lang="en-US" dirty="0"/>
              <a:t>, </a:t>
            </a:r>
            <a:r>
              <a:rPr lang="id-ID" dirty="0"/>
              <a:t>kemudian import library panda untuk mengatur dataset sebagai pd pada saat memanggil fungsinya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6A6F8-8F42-4001-9CBB-CDBDCF075D38}"/>
              </a:ext>
            </a:extLst>
          </p:cNvPr>
          <p:cNvSpPr/>
          <p:nvPr/>
        </p:nvSpPr>
        <p:spPr>
          <a:xfrm>
            <a:off x="3522384" y="4536360"/>
            <a:ext cx="5147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Font typeface="Georgia" pitchFamily="18" charset="0"/>
              <a:buNone/>
            </a:pPr>
            <a:r>
              <a:rPr lang="id-ID" dirty="0"/>
              <a:t>Kemudian Import matplotlib untuk plot sebagai plt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457D8-F28F-4B5B-8765-0A1AC5FB73E7}"/>
              </a:ext>
            </a:extLst>
          </p:cNvPr>
          <p:cNvSpPr/>
          <p:nvPr/>
        </p:nvSpPr>
        <p:spPr>
          <a:xfrm>
            <a:off x="4324200" y="5730411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Font typeface="Georgia" pitchFamily="18" charset="0"/>
              <a:buNone/>
            </a:pPr>
            <a:r>
              <a:rPr lang="id-ID" dirty="0"/>
              <a:t>Lalu import seaborn sebagai sns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5C9F30-DE24-49F7-BEC4-15BDE22D11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00525" y="5044866"/>
            <a:ext cx="3790950" cy="685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09EB-57CE-4D82-BC9C-37B1F7CD38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72025" y="6075675"/>
            <a:ext cx="2647950" cy="557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7D7F58-3E2E-44C4-9169-37C990461BF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56128" y="3932929"/>
            <a:ext cx="3279743" cy="5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1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BBF3-8511-4538-9FB4-BD88F302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0251"/>
            <a:ext cx="10018713" cy="937145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Seaborn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4F68B-6055-4A2F-B520-C77D370F81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4059" y="2027699"/>
            <a:ext cx="6823881" cy="660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4880C-F952-48B4-ABE2-FE95416A53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0439" y="3640158"/>
            <a:ext cx="6823881" cy="26924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48A85-4F65-4DD3-BEAF-8C67FB52344C}"/>
              </a:ext>
            </a:extLst>
          </p:cNvPr>
          <p:cNvSpPr/>
          <p:nvPr/>
        </p:nvSpPr>
        <p:spPr>
          <a:xfrm>
            <a:off x="2271415" y="1355550"/>
            <a:ext cx="76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just">
              <a:buNone/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id-ID" dirty="0"/>
              <a:t>Import dataset berbentuk csv dengan menggunakan pandas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code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dan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file .csv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92E25-C38D-46FD-BA74-3EE2201B26FF}"/>
              </a:ext>
            </a:extLst>
          </p:cNvPr>
          <p:cNvSpPr/>
          <p:nvPr/>
        </p:nvSpPr>
        <p:spPr>
          <a:xfrm>
            <a:off x="3213800" y="2848511"/>
            <a:ext cx="576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 algn="just">
              <a:buFont typeface="Georgia" pitchFamily="18" charset="0"/>
              <a:buNone/>
            </a:pPr>
            <a:r>
              <a:rPr lang="id-ID" dirty="0"/>
              <a:t>Setelah itu kita akan melihat 5 data yang ada pada </a:t>
            </a:r>
            <a:r>
              <a:rPr lang="en-US" dirty="0"/>
              <a:t>.</a:t>
            </a:r>
            <a:r>
              <a:rPr lang="id-ID" dirty="0"/>
              <a:t>csv file</a:t>
            </a:r>
          </a:p>
        </p:txBody>
      </p:sp>
    </p:spTree>
    <p:extLst>
      <p:ext uri="{BB962C8B-B14F-4D97-AF65-F5344CB8AC3E}">
        <p14:creationId xmlns:p14="http://schemas.microsoft.com/office/powerpoint/2010/main" val="42438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01CB-C0BD-455F-8269-25992279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8642"/>
            <a:ext cx="10018713" cy="788158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Seaborn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311EA-EE2D-491D-A12C-B58915ED34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4506" y="2263964"/>
            <a:ext cx="6442987" cy="43153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ACBAC6-78F9-4544-B71B-ECB037F47F40}"/>
              </a:ext>
            </a:extLst>
          </p:cNvPr>
          <p:cNvSpPr/>
          <p:nvPr/>
        </p:nvSpPr>
        <p:spPr>
          <a:xfrm>
            <a:off x="2212270" y="1342216"/>
            <a:ext cx="7767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just">
              <a:buNone/>
            </a:pPr>
            <a:r>
              <a:rPr lang="id-ID" dirty="0"/>
              <a:t>Kemudian kita akan menggunakan seaborn dengan melakukan perbandingan antara  x = tahun 20</a:t>
            </a:r>
            <a:r>
              <a:rPr lang="en-US" dirty="0"/>
              <a:t>10</a:t>
            </a:r>
            <a:r>
              <a:rPr lang="id-ID" dirty="0"/>
              <a:t> dan y  = tahun 20</a:t>
            </a:r>
            <a:r>
              <a:rPr lang="en-US" dirty="0"/>
              <a:t>15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153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50B6-853A-40AA-8F95-E4619A38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92290"/>
            <a:ext cx="10018713" cy="774510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Seaborn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4854E-CFB9-4B86-BD56-7356FC2E95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1416" y="1986317"/>
            <a:ext cx="6369168" cy="45793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047D4B-5C8F-4D68-AAEE-5FBDFC3F2F1D}"/>
              </a:ext>
            </a:extLst>
          </p:cNvPr>
          <p:cNvSpPr/>
          <p:nvPr/>
        </p:nvSpPr>
        <p:spPr>
          <a:xfrm>
            <a:off x="2197863" y="1064894"/>
            <a:ext cx="7796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just">
              <a:buNone/>
            </a:pPr>
            <a:r>
              <a:rPr lang="id-ID" dirty="0"/>
              <a:t>Kita akan menghilangkan garis 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x = </a:t>
            </a:r>
            <a:r>
              <a:rPr lang="en-US" dirty="0" err="1"/>
              <a:t>tahun</a:t>
            </a:r>
            <a:r>
              <a:rPr lang="en-US" dirty="0"/>
              <a:t> 2009 dan y = </a:t>
            </a:r>
            <a:r>
              <a:rPr lang="en-US" dirty="0" err="1"/>
              <a:t>tahun</a:t>
            </a:r>
            <a:r>
              <a:rPr lang="en-US" dirty="0"/>
              <a:t> 2012 </a:t>
            </a:r>
            <a:r>
              <a:rPr lang="id-ID" dirty="0"/>
              <a:t>dan memberikan warna pada dimensi ketiga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2015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 dan 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1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75D8-E768-4301-80D3-AE063B0A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42" y="290016"/>
            <a:ext cx="10018713" cy="6789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Seaborn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A3D4D-DADA-4AAF-95C0-6A1EA9239A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99" y="2172624"/>
            <a:ext cx="5940401" cy="43953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5DD3B7-ED22-43BC-9035-B80BBCB4AE16}"/>
              </a:ext>
            </a:extLst>
          </p:cNvPr>
          <p:cNvSpPr/>
          <p:nvPr/>
        </p:nvSpPr>
        <p:spPr>
          <a:xfrm>
            <a:off x="2442949" y="1386142"/>
            <a:ext cx="8256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just">
              <a:buNone/>
            </a:pPr>
            <a:r>
              <a:rPr lang="id-ID" dirty="0"/>
              <a:t>Menggunakan seaborn dengan box plot dan memanggil semua data pada df1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2008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88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108</TotalTime>
  <Words>309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Georgia</vt:lpstr>
      <vt:lpstr>Parallax</vt:lpstr>
      <vt:lpstr>JUPYTER &amp; SEABORN</vt:lpstr>
      <vt:lpstr>JUPYTER NOTEBOOK</vt:lpstr>
      <vt:lpstr>INTALASI JUPYTER NOTEBOOK</vt:lpstr>
      <vt:lpstr>INTALASI JUPYTER NOTEBOOK</vt:lpstr>
      <vt:lpstr>Penggunaan Seaborn</vt:lpstr>
      <vt:lpstr>Penggunaan Seaborn</vt:lpstr>
      <vt:lpstr>Penggunaan Seaborn</vt:lpstr>
      <vt:lpstr>Penggunaan Seaborn</vt:lpstr>
      <vt:lpstr>Penggunaan Seaborn</vt:lpstr>
      <vt:lpstr>Penggunaan Seaborn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&amp; SEABORN</dc:title>
  <dc:creator>Syahrulls</dc:creator>
  <cp:lastModifiedBy>Syahrulls</cp:lastModifiedBy>
  <cp:revision>9</cp:revision>
  <dcterms:created xsi:type="dcterms:W3CDTF">2019-03-31T13:41:05Z</dcterms:created>
  <dcterms:modified xsi:type="dcterms:W3CDTF">2019-04-01T09:25:02Z</dcterms:modified>
</cp:coreProperties>
</file>