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5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4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2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3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2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4C8A8-095F-460D-AFAE-2C5973CBB0E1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4401B4-DDF3-4261-89FB-F356DE0D7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7C32-BB22-44EE-9B2A-B030D47F6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INSTALASI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F514-0DDE-471A-984F-44519BAE9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Nama	: </a:t>
            </a:r>
            <a:r>
              <a:rPr lang="en-US" dirty="0" err="1"/>
              <a:t>Syahrul</a:t>
            </a:r>
            <a:r>
              <a:rPr lang="en-US" dirty="0"/>
              <a:t> </a:t>
            </a:r>
            <a:r>
              <a:rPr lang="en-US" dirty="0" err="1"/>
              <a:t>Setiyawan</a:t>
            </a:r>
            <a:endParaRPr lang="en-US" dirty="0"/>
          </a:p>
          <a:p>
            <a:pPr algn="l"/>
            <a:r>
              <a:rPr lang="en-US" dirty="0"/>
              <a:t>Kelas	: 4IA11</a:t>
            </a:r>
          </a:p>
          <a:p>
            <a:pPr algn="l"/>
            <a:r>
              <a:rPr lang="en-US" dirty="0"/>
              <a:t>NPM	: 56415753</a:t>
            </a:r>
          </a:p>
        </p:txBody>
      </p:sp>
    </p:spTree>
    <p:extLst>
      <p:ext uri="{BB962C8B-B14F-4D97-AF65-F5344CB8AC3E}">
        <p14:creationId xmlns:p14="http://schemas.microsoft.com/office/powerpoint/2010/main" val="275911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A41961-CFAC-4204-AFF8-2F4D7E05A1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647" y="357664"/>
            <a:ext cx="4982571" cy="28632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64747-C634-4EE7-9685-1CA6D1C3BF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4647" y="3637129"/>
            <a:ext cx="4476466" cy="28379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42372-C714-4725-966B-3D01FA823C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3381" y="1656164"/>
            <a:ext cx="4747147" cy="303297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7A8DE-F25A-45FA-9F39-02B8A673FEC3}"/>
              </a:ext>
            </a:extLst>
          </p:cNvPr>
          <p:cNvSpPr txBox="1"/>
          <p:nvPr/>
        </p:nvSpPr>
        <p:spPr>
          <a:xfrm>
            <a:off x="5609229" y="743794"/>
            <a:ext cx="4476466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install now,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di </a:t>
            </a:r>
            <a:r>
              <a:rPr lang="en-US" dirty="0" err="1"/>
              <a:t>Ceklist</a:t>
            </a:r>
            <a:r>
              <a:rPr lang="en-US" dirty="0"/>
              <a:t> Add Python 3.6 to PATH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BD375-71B3-4AB0-A069-A30648559F03}"/>
              </a:ext>
            </a:extLst>
          </p:cNvPr>
          <p:cNvSpPr txBox="1"/>
          <p:nvPr/>
        </p:nvSpPr>
        <p:spPr>
          <a:xfrm>
            <a:off x="5377218" y="4981433"/>
            <a:ext cx="1842448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Instalasi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EF176-EDA5-4A46-B191-50E1EC753F14}"/>
              </a:ext>
            </a:extLst>
          </p:cNvPr>
          <p:cNvSpPr txBox="1"/>
          <p:nvPr/>
        </p:nvSpPr>
        <p:spPr>
          <a:xfrm>
            <a:off x="9097369" y="5381140"/>
            <a:ext cx="1976652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Instalasi</a:t>
            </a:r>
            <a:r>
              <a:rPr lang="en-US" dirty="0"/>
              <a:t> Python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6184CA-C60E-4867-8648-76817473609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871113" y="1066960"/>
            <a:ext cx="738116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EA02AD-079D-4810-9371-72C8A158DDA4}"/>
              </a:ext>
            </a:extLst>
          </p:cNvPr>
          <p:cNvCxnSpPr/>
          <p:nvPr/>
        </p:nvCxnSpPr>
        <p:spPr>
          <a:xfrm flipH="1" flipV="1">
            <a:off x="4871113" y="4858603"/>
            <a:ext cx="506105" cy="423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A94F94-EF7A-4401-9913-93741748E7B6}"/>
              </a:ext>
            </a:extLst>
          </p:cNvPr>
          <p:cNvCxnSpPr>
            <a:cxnSpLocks/>
          </p:cNvCxnSpPr>
          <p:nvPr/>
        </p:nvCxnSpPr>
        <p:spPr>
          <a:xfrm flipV="1">
            <a:off x="9962865" y="4689142"/>
            <a:ext cx="0" cy="691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A7CF3E-8A3F-4FCD-8D51-3D981A924A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477" y="436729"/>
            <a:ext cx="4292013" cy="1054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15B8C-A4C0-4DF4-82AB-924B68318C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476" y="1927571"/>
            <a:ext cx="6694019" cy="963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71317-9A78-45D0-BD5B-C5C0F25636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8476" y="3231847"/>
            <a:ext cx="7676658" cy="203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E618D-2F60-4CEE-9AAF-0B7DE08F6A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8476" y="5699442"/>
            <a:ext cx="7210674" cy="782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56780-D349-4F67-AED9-3677629919F8}"/>
              </a:ext>
            </a:extLst>
          </p:cNvPr>
          <p:cNvSpPr txBox="1"/>
          <p:nvPr/>
        </p:nvSpPr>
        <p:spPr>
          <a:xfrm>
            <a:off x="8720919" y="2170542"/>
            <a:ext cx="1624083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Mengecek</a:t>
            </a:r>
            <a:r>
              <a:rPr lang="en-US" dirty="0"/>
              <a:t> Python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diinstall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A53C5-28B0-4A62-85A6-D205FA0D3B60}"/>
              </a:ext>
            </a:extLst>
          </p:cNvPr>
          <p:cNvSpPr txBox="1"/>
          <p:nvPr/>
        </p:nvSpPr>
        <p:spPr>
          <a:xfrm>
            <a:off x="7859150" y="757319"/>
            <a:ext cx="2908934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E41DB-D584-4CB8-A1D9-CE6967CA6B72}"/>
              </a:ext>
            </a:extLst>
          </p:cNvPr>
          <p:cNvSpPr txBox="1"/>
          <p:nvPr/>
        </p:nvSpPr>
        <p:spPr>
          <a:xfrm>
            <a:off x="8920051" y="3800908"/>
            <a:ext cx="2849902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Mengistall</a:t>
            </a:r>
            <a:r>
              <a:rPr lang="en-US" dirty="0"/>
              <a:t> PIP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pip install </a:t>
            </a:r>
            <a:r>
              <a:rPr lang="en-US" dirty="0" err="1"/>
              <a:t>xlwt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1B60F-3873-4FC8-854A-02F09CA599C8}"/>
              </a:ext>
            </a:extLst>
          </p:cNvPr>
          <p:cNvSpPr txBox="1"/>
          <p:nvPr/>
        </p:nvSpPr>
        <p:spPr>
          <a:xfrm>
            <a:off x="8647095" y="5699442"/>
            <a:ext cx="2507270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PIP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diinstall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38F0E7-C14E-47A1-BB6B-CEC194B65C55}"/>
              </a:ext>
            </a:extLst>
          </p:cNvPr>
          <p:cNvCxnSpPr>
            <a:cxnSpLocks/>
          </p:cNvCxnSpPr>
          <p:nvPr/>
        </p:nvCxnSpPr>
        <p:spPr>
          <a:xfrm flipH="1" flipV="1">
            <a:off x="4332851" y="793492"/>
            <a:ext cx="3526299" cy="20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BC3DAA-56B2-45B7-803A-9F3589CF5D0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82937" y="2632207"/>
            <a:ext cx="19379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11733-D1E0-46AC-BC4B-B8EC7E73E12D}"/>
              </a:ext>
            </a:extLst>
          </p:cNvPr>
          <p:cNvCxnSpPr/>
          <p:nvPr/>
        </p:nvCxnSpPr>
        <p:spPr>
          <a:xfrm flipH="1">
            <a:off x="7607907" y="4137763"/>
            <a:ext cx="1290433" cy="111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184DE9-AA6F-42A5-892D-4E24CB2027B3}"/>
              </a:ext>
            </a:extLst>
          </p:cNvPr>
          <p:cNvCxnSpPr/>
          <p:nvPr/>
        </p:nvCxnSpPr>
        <p:spPr>
          <a:xfrm flipH="1">
            <a:off x="6782937" y="5882185"/>
            <a:ext cx="1937982" cy="208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32DB-BC2B-4DF2-AB91-506FEB2A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</a:t>
            </a:r>
            <a:r>
              <a:rPr lang="en-US" dirty="0" err="1"/>
              <a:t>Triks</a:t>
            </a:r>
            <a:r>
              <a:rPr lang="en-US" dirty="0"/>
              <a:t>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86FAA-B2B6-4919-90CA-FE51B748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9995"/>
            <a:ext cx="10018713" cy="41762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Array 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kita</a:t>
            </a:r>
            <a:r>
              <a:rPr lang="en-US" dirty="0"/>
              <a:t> punya list </a:t>
            </a:r>
            <a:r>
              <a:rPr lang="en-US" dirty="0" err="1"/>
              <a:t>nama-nama</a:t>
            </a:r>
            <a:r>
              <a:rPr lang="en-US" dirty="0"/>
              <a:t> </a:t>
            </a:r>
            <a:r>
              <a:rPr lang="en-US" dirty="0" err="1"/>
              <a:t>benda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jenis_benda</a:t>
            </a:r>
            <a:r>
              <a:rPr lang="en-US" dirty="0"/>
              <a:t> = [</a:t>
            </a:r>
            <a:r>
              <a:rPr lang="en-US" dirty="0" err="1"/>
              <a:t>kursi</a:t>
            </a:r>
            <a:r>
              <a:rPr lang="en-US" dirty="0"/>
              <a:t>, </a:t>
            </a:r>
            <a:r>
              <a:rPr lang="en-US" dirty="0" err="1"/>
              <a:t>meja</a:t>
            </a:r>
            <a:r>
              <a:rPr lang="en-US" dirty="0"/>
              <a:t>, </a:t>
            </a:r>
            <a:r>
              <a:rPr lang="en-US" dirty="0" err="1"/>
              <a:t>sapu</a:t>
            </a:r>
            <a:r>
              <a:rPr lang="en-US" dirty="0"/>
              <a:t>, </a:t>
            </a:r>
            <a:r>
              <a:rPr lang="en-US" dirty="0" err="1"/>
              <a:t>lemari</a:t>
            </a:r>
            <a:r>
              <a:rPr lang="en-US" dirty="0"/>
              <a:t>, </a:t>
            </a:r>
            <a:r>
              <a:rPr lang="en-US" dirty="0" err="1"/>
              <a:t>gelas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sapu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indeknya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	print </a:t>
            </a:r>
            <a:r>
              <a:rPr lang="en-US" dirty="0" err="1"/>
              <a:t>jenis_benda</a:t>
            </a:r>
            <a:r>
              <a:rPr lang="en-US" dirty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[:]</a:t>
            </a:r>
          </a:p>
          <a:p>
            <a:pPr marL="0" indent="0">
              <a:buNone/>
            </a:pPr>
            <a:r>
              <a:rPr lang="en-US" dirty="0"/>
              <a:t>	print </a:t>
            </a:r>
            <a:r>
              <a:rPr lang="en-US" dirty="0" err="1"/>
              <a:t>jenis_benda</a:t>
            </a:r>
            <a:r>
              <a:rPr lang="en-US" dirty="0"/>
              <a:t>[2:4]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71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78CF-9095-43CB-9438-C6BCC1E4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845" y="330959"/>
            <a:ext cx="10018713" cy="1265829"/>
          </a:xfrm>
        </p:spPr>
        <p:txBody>
          <a:bodyPr/>
          <a:lstStyle/>
          <a:p>
            <a:r>
              <a:rPr lang="en-US" dirty="0"/>
              <a:t>Tips And </a:t>
            </a:r>
            <a:r>
              <a:rPr lang="en-US" dirty="0" err="1"/>
              <a:t>Triks</a:t>
            </a:r>
            <a:r>
              <a:rPr lang="en-US" dirty="0"/>
              <a:t>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1A96B1-2A59-4387-9FB1-71236258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7857"/>
            <a:ext cx="10018713" cy="4003343"/>
          </a:xfrm>
        </p:spPr>
        <p:txBody>
          <a:bodyPr>
            <a:normAutofit/>
          </a:bodyPr>
          <a:lstStyle/>
          <a:p>
            <a:r>
              <a:rPr lang="en-US" dirty="0"/>
              <a:t>Variable </a:t>
            </a:r>
          </a:p>
          <a:p>
            <a:pPr marL="0" indent="0">
              <a:buNone/>
            </a:pPr>
            <a:r>
              <a:rPr lang="en-US" dirty="0"/>
              <a:t>Nama = </a:t>
            </a:r>
            <a:r>
              <a:rPr lang="en-US" dirty="0" err="1"/>
              <a:t>arul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Nama *= 4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nama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: </a:t>
            </a:r>
            <a:r>
              <a:rPr lang="en-US" dirty="0" err="1"/>
              <a:t>arularularularul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3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7D54-1244-49F1-9724-30C8BC11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3943"/>
          </a:xfrm>
        </p:spPr>
        <p:txBody>
          <a:bodyPr/>
          <a:lstStyle/>
          <a:p>
            <a:r>
              <a:rPr lang="en-US" dirty="0"/>
              <a:t>Tips And </a:t>
            </a:r>
            <a:r>
              <a:rPr lang="en-US" dirty="0" err="1"/>
              <a:t>Triks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6B-DEB6-417C-A5E3-DB763F3C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9743"/>
            <a:ext cx="10018713" cy="47084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Function Parameter</a:t>
            </a:r>
          </a:p>
          <a:p>
            <a:pPr marL="0" indent="0">
              <a:buNone/>
            </a:pPr>
            <a:r>
              <a:rPr lang="en-US" dirty="0"/>
              <a:t>Parameter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luas_perseipanjang</a:t>
            </a:r>
            <a:r>
              <a:rPr lang="en-US" dirty="0"/>
              <a:t>(Panjang, </a:t>
            </a:r>
            <a:r>
              <a:rPr lang="en-US" dirty="0" err="1"/>
              <a:t>lebar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luas</a:t>
            </a:r>
            <a:r>
              <a:rPr lang="en-US" dirty="0"/>
              <a:t> = (Panjang * </a:t>
            </a:r>
            <a:r>
              <a:rPr lang="en-US" dirty="0" err="1"/>
              <a:t>lebar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print “Luas </a:t>
            </a:r>
            <a:r>
              <a:rPr lang="en-US" dirty="0" err="1"/>
              <a:t>Persegi</a:t>
            </a:r>
            <a:r>
              <a:rPr lang="en-US" dirty="0"/>
              <a:t> Panjang : %f” %</a:t>
            </a:r>
            <a:r>
              <a:rPr lang="en-US" dirty="0" err="1"/>
              <a:t>luas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luas_persegipanjang</a:t>
            </a:r>
            <a:r>
              <a:rPr lang="en-US" dirty="0"/>
              <a:t>(6, 4)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Hasilnya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Luas </a:t>
            </a:r>
            <a:r>
              <a:rPr lang="en-US" dirty="0" err="1"/>
              <a:t>Persegi</a:t>
            </a:r>
            <a:r>
              <a:rPr lang="en-US" dirty="0"/>
              <a:t> Panjang : 24.00000</a:t>
            </a:r>
          </a:p>
        </p:txBody>
      </p:sp>
    </p:spTree>
    <p:extLst>
      <p:ext uri="{BB962C8B-B14F-4D97-AF65-F5344CB8AC3E}">
        <p14:creationId xmlns:p14="http://schemas.microsoft.com/office/powerpoint/2010/main" val="1021711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67</TotalTime>
  <Words>98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INSTALASI PYTHON</vt:lpstr>
      <vt:lpstr>PowerPoint Presentation</vt:lpstr>
      <vt:lpstr>PowerPoint Presentation</vt:lpstr>
      <vt:lpstr>Tips And Triks Python</vt:lpstr>
      <vt:lpstr>Tips And Triks Python</vt:lpstr>
      <vt:lpstr>Tips And Triks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Syahrulls</dc:creator>
  <cp:lastModifiedBy>Syahrulls</cp:lastModifiedBy>
  <cp:revision>8</cp:revision>
  <dcterms:created xsi:type="dcterms:W3CDTF">2019-03-22T15:23:43Z</dcterms:created>
  <dcterms:modified xsi:type="dcterms:W3CDTF">2019-03-22T16:30:47Z</dcterms:modified>
</cp:coreProperties>
</file>