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6ABB36-C090-4022-A3BA-B2CCF38A2F5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48E252-6C88-46FD-B02D-00D741F8D0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10/9/2020 9:38:54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5BFA3BA-5EEC-4EB6-B901-015D50D05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2020-09-09T21:38:55Z</dcterms:created>
  <dcterms:modified xsi:type="dcterms:W3CDTF">2020-09-09T21:38:55Z</dcterms:modified>
</cp:coreProperties>
</file>