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3" r:id="rId6"/>
    <p:sldId id="265" r:id="rId7"/>
    <p:sldId id="268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6BD05-98B6-4C33-BD6F-E8F1C554F400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97F56-DE2E-468E-8BAA-C122E9F8B4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93682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42CC3-A3CA-4758-8359-ABE575563C01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045D5-E246-4E48-9CF1-5A5BA2B2A6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805407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045D5-E246-4E48-9CF1-5A5BA2B2A6A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892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0BC1-C437-4365-8D01-F84411E84A75}" type="datetime1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208A-CF1F-4AEC-9656-759C8B608C76}" type="datetime1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0720-1367-4005-A7A3-73D0890618D8}" type="datetime1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A72D-F3AF-46DA-A850-5682AFD6A8E7}" type="datetime1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ED5-398F-4CDA-AC81-F0490A0611EA}" type="datetime1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966-B990-4D1C-89BE-9A668E560BA1}" type="datetime1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4ACF-F927-4267-BD82-0F1C18111A11}" type="datetime1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ACBB-8DC7-4555-AAFD-4231DDE37A8C}" type="datetime1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F8C6-BF5D-4362-87E3-91979836693B}" type="datetime1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4D64-9E9B-4C33-9C4D-C10D4CBF0FD5}" type="datetime1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AFD3980A-74FE-4623-B1AB-7B93232EBD9E}" type="datetime1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42901D7-5FE3-4A42-BF9A-27C8D59D72F2}" type="datetime1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106" y="1132712"/>
            <a:ext cx="4755791" cy="1011801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TUJUAN RPL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46031" y="0"/>
            <a:ext cx="1739664" cy="174691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89724" y="1871685"/>
            <a:ext cx="7785862" cy="1011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i="1" dirty="0" smtClean="0"/>
              <a:t>(</a:t>
            </a:r>
            <a:r>
              <a:rPr lang="en-US" sz="4400" b="1" i="1" dirty="0" err="1" smtClean="0"/>
              <a:t>Rekayasa</a:t>
            </a:r>
            <a:r>
              <a:rPr lang="en-US" sz="4400" b="1" i="1" dirty="0" smtClean="0"/>
              <a:t> </a:t>
            </a:r>
            <a:r>
              <a:rPr lang="en-US" sz="4400" b="1" i="1" dirty="0" err="1" smtClean="0"/>
              <a:t>Perangkat</a:t>
            </a:r>
            <a:r>
              <a:rPr lang="en-US" sz="4400" b="1" i="1" dirty="0" smtClean="0"/>
              <a:t> </a:t>
            </a:r>
            <a:r>
              <a:rPr lang="en-US" sz="4400" b="1" i="1" dirty="0" err="1" smtClean="0"/>
              <a:t>Lunak</a:t>
            </a:r>
            <a:r>
              <a:rPr lang="en-US" sz="4400" b="1" i="1" dirty="0" smtClean="0"/>
              <a:t>)</a:t>
            </a:r>
            <a:endParaRPr 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xmlns="" val="17589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7552"/>
            <a:ext cx="8596668" cy="802342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Tujuan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RPL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34447"/>
            <a:ext cx="11407000" cy="443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Dibedakan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3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dirty="0">
                <a:latin typeface="Arial" pitchFamily="34" charset="0"/>
                <a:cs typeface="Arial" pitchFamily="34" charset="0"/>
              </a:rPr>
              <a:t> =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Sponsor       = Low cost, Increased productivity, Flexibility,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Efisiency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9113" indent="-341313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Pemakai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Fungcionality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Ease of learning, Ease of         remembering, Ease of use, Reliability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Maintainer 	= Minimum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eror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Good documentation, Readable code, Good design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63030" y="0"/>
            <a:ext cx="1287943" cy="12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527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442771"/>
            <a:ext cx="8946456" cy="10372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Sponsor (</a:t>
            </a:r>
            <a:r>
              <a:rPr lang="en-US" sz="4800" dirty="0"/>
              <a:t>Low </a:t>
            </a:r>
            <a:r>
              <a:rPr lang="en-US" sz="4800" dirty="0" smtClean="0"/>
              <a:t>Cost 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719618"/>
            <a:ext cx="11505063" cy="443552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Tujuan</a:t>
            </a:r>
            <a:r>
              <a:rPr lang="en-US" dirty="0" smtClean="0"/>
              <a:t> RPL Low Cost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meminimalisir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pembuatannya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18141" y="0"/>
            <a:ext cx="1473859" cy="14800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18027" y="3412006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2. </a:t>
            </a:r>
            <a:r>
              <a:rPr lang="en-US" dirty="0"/>
              <a:t>Sponsor </a:t>
            </a:r>
            <a:r>
              <a:rPr lang="en-US" dirty="0" smtClean="0"/>
              <a:t>( Increased Productivity )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7900" y="4202706"/>
            <a:ext cx="11319049" cy="221174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	</a:t>
            </a:r>
            <a:r>
              <a:rPr lang="en-US" dirty="0" err="1" smtClean="0"/>
              <a:t>Tujuan</a:t>
            </a:r>
            <a:r>
              <a:rPr lang="en-US" dirty="0" smtClean="0"/>
              <a:t> RPL Increased Productivity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singkat</a:t>
            </a:r>
            <a:r>
              <a:rPr lang="en-US" dirty="0" smtClean="0"/>
              <a:t>, </a:t>
            </a:r>
            <a:r>
              <a:rPr lang="en-US" dirty="0" err="1" smtClean="0"/>
              <a:t>handal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26001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069" y="1678675"/>
            <a:ext cx="11764369" cy="2333767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Flexibility</a:t>
            </a:r>
            <a:r>
              <a:rPr lang="en-US" dirty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user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bertukar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 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pula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smtClean="0"/>
              <a:t>platform.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9970" y="53788"/>
            <a:ext cx="1342030" cy="134762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3. </a:t>
            </a:r>
            <a:r>
              <a:rPr lang="en-US" dirty="0"/>
              <a:t>Sponsor </a:t>
            </a:r>
            <a:r>
              <a:rPr lang="en-US" dirty="0" smtClean="0"/>
              <a:t>( Flexibility )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8185" y="300317"/>
            <a:ext cx="10972800" cy="12527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79358" y="3728180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4. Sponsor ( </a:t>
            </a:r>
            <a:r>
              <a:rPr lang="en-US" dirty="0" err="1" smtClean="0"/>
              <a:t>Eficiency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18364" y="4305535"/>
            <a:ext cx="11778018" cy="198608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</a:t>
            </a:r>
            <a:r>
              <a:rPr lang="en-US" dirty="0" err="1" smtClean="0"/>
              <a:t>Eficiency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27318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8" y="1610435"/>
            <a:ext cx="11859904" cy="192433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err="1" smtClean="0"/>
              <a:t>Fungcionality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5705" y="0"/>
            <a:ext cx="1386295" cy="139207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1. </a:t>
            </a:r>
            <a:r>
              <a:rPr lang="en-US" dirty="0" err="1" smtClean="0"/>
              <a:t>Pemakai</a:t>
            </a:r>
            <a:r>
              <a:rPr lang="en-US" dirty="0"/>
              <a:t> </a:t>
            </a:r>
            <a:r>
              <a:rPr lang="en-US" dirty="0" smtClean="0"/>
              <a:t>( </a:t>
            </a:r>
            <a:r>
              <a:rPr lang="en-US" dirty="0" err="1" smtClean="0"/>
              <a:t>Fungcionality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510732" y="300317"/>
            <a:ext cx="10972800" cy="12527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88289" y="3209565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2. </a:t>
            </a:r>
            <a:r>
              <a:rPr lang="en-US" b="1" dirty="0" err="1" smtClean="0"/>
              <a:t>Pemakai</a:t>
            </a:r>
            <a:r>
              <a:rPr lang="en-US" b="1" dirty="0"/>
              <a:t> (Ease Of </a:t>
            </a:r>
            <a:r>
              <a:rPr lang="en-US" b="1" dirty="0" smtClean="0"/>
              <a:t>Learning )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9108" y="3868337"/>
            <a:ext cx="11787273" cy="258705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Ease Of Learning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387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1569494"/>
            <a:ext cx="11655188" cy="21426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Ease Of Remembering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agar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user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9087" y="18872"/>
            <a:ext cx="1432913" cy="143888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3. </a:t>
            </a:r>
            <a:r>
              <a:rPr lang="en-US" dirty="0" err="1" smtClean="0"/>
              <a:t>Pemakai</a:t>
            </a:r>
            <a:r>
              <a:rPr lang="en-US" dirty="0"/>
              <a:t> </a:t>
            </a:r>
            <a:r>
              <a:rPr lang="en-US" dirty="0" smtClean="0"/>
              <a:t>(  Ease </a:t>
            </a:r>
            <a:r>
              <a:rPr lang="en-US" dirty="0"/>
              <a:t>Of </a:t>
            </a:r>
            <a:r>
              <a:rPr lang="en-US" dirty="0" smtClean="0"/>
              <a:t>Remembering )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9483" y="3264156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4. </a:t>
            </a:r>
            <a:r>
              <a:rPr lang="en-US" b="1" dirty="0" err="1" smtClean="0"/>
              <a:t>Pemakai</a:t>
            </a:r>
            <a:r>
              <a:rPr lang="en-US" b="1" dirty="0" smtClean="0"/>
              <a:t> </a:t>
            </a:r>
            <a:r>
              <a:rPr lang="en-US" b="1" dirty="0"/>
              <a:t>(Ease Of </a:t>
            </a:r>
            <a:r>
              <a:rPr lang="en-US" b="1" dirty="0" smtClean="0"/>
              <a:t>Use )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95785" y="3932027"/>
            <a:ext cx="11532358" cy="234594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smtClean="0"/>
              <a:t>Tujuan RPL Ease Of Use adalah dengan adanya perangkat lunak diharapkan akan lebih mudah dalam menggunakannya maupun pengoperasiannya dan memudahkan kegiatan yang menggunakan perangkat lunak tersebut.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4349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1746913"/>
            <a:ext cx="11873552" cy="2442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Reliability </a:t>
            </a:r>
            <a:r>
              <a:rPr lang="en-US" dirty="0" err="1" smtClean="0"/>
              <a:t>adalah</a:t>
            </a:r>
            <a:r>
              <a:rPr lang="en-US" dirty="0" smtClean="0"/>
              <a:t> Program </a:t>
            </a:r>
            <a:r>
              <a:rPr lang="en-US" dirty="0" err="1" smtClean="0"/>
              <a:t>dikatakan</a:t>
            </a:r>
            <a:r>
              <a:rPr lang="en-US" dirty="0" smtClean="0"/>
              <a:t> reliable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handal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hang, crash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pengoperasian</a:t>
            </a:r>
            <a:r>
              <a:rPr lang="en-US" dirty="0" smtClean="0"/>
              <a:t>. </a:t>
            </a:r>
            <a:r>
              <a:rPr lang="en-US" dirty="0" err="1" smtClean="0"/>
              <a:t>Kehandalan</a:t>
            </a:r>
            <a:r>
              <a:rPr lang="en-US" dirty="0" smtClean="0"/>
              <a:t> program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pengoperasian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5. </a:t>
            </a:r>
            <a:r>
              <a:rPr lang="en-US" dirty="0" err="1" smtClean="0"/>
              <a:t>Pemakai</a:t>
            </a:r>
            <a:r>
              <a:rPr lang="en-US" dirty="0"/>
              <a:t> (</a:t>
            </a:r>
            <a:r>
              <a:rPr lang="en-US" dirty="0" smtClean="0"/>
              <a:t>Reliability 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04310" y="-7193"/>
            <a:ext cx="1392072" cy="139787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558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1651380"/>
            <a:ext cx="12091916" cy="241565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Minimum </a:t>
            </a:r>
            <a:r>
              <a:rPr lang="en-US" dirty="0" err="1" smtClean="0"/>
              <a:t>eror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meminimalisir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eror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mestinya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1. </a:t>
            </a:r>
            <a:r>
              <a:rPr lang="en-US" dirty="0"/>
              <a:t>Maintainer (Minimum </a:t>
            </a:r>
            <a:r>
              <a:rPr lang="en-US" dirty="0" err="1" smtClean="0"/>
              <a:t>Eror</a:t>
            </a:r>
            <a:r>
              <a:rPr lang="en-US" dirty="0" smtClean="0"/>
              <a:t> 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44666" y="114033"/>
            <a:ext cx="1356182" cy="136183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65710" y="3509816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2. </a:t>
            </a:r>
            <a:r>
              <a:rPr lang="en-US" dirty="0"/>
              <a:t>Maintainer </a:t>
            </a:r>
            <a:r>
              <a:rPr lang="en-US" dirty="0" smtClean="0"/>
              <a:t>(</a:t>
            </a:r>
            <a:r>
              <a:rPr lang="en-US" dirty="0"/>
              <a:t>Good </a:t>
            </a:r>
            <a:r>
              <a:rPr lang="en-US" dirty="0" smtClean="0"/>
              <a:t>Documentation 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65711" y="4177687"/>
            <a:ext cx="11098408" cy="218217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smtClean="0"/>
              <a:t>Tujuan RPL Good Dokumentation adalah menciptakan perangkat lunak yang bagus dalam hal menjaga konsistensi mutu data (Dokumen) yang dapat digunakan setiap saat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57663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678676"/>
            <a:ext cx="11880980" cy="226552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Readable code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en-US" dirty="0" smtClean="0"/>
              <a:t>agar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 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programmer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team.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5461" y="0"/>
            <a:ext cx="1410773" cy="141665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3. Maintainer </a:t>
            </a:r>
            <a:r>
              <a:rPr lang="en-US" dirty="0"/>
              <a:t>(Readable </a:t>
            </a:r>
            <a:r>
              <a:rPr lang="en-US" dirty="0" smtClean="0"/>
              <a:t>Code )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6779" y="3851010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4. </a:t>
            </a:r>
            <a:r>
              <a:rPr lang="en-US" dirty="0"/>
              <a:t>Maintainer (Good </a:t>
            </a:r>
            <a:r>
              <a:rPr lang="en-US" dirty="0" smtClean="0"/>
              <a:t>Design )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18362" y="4561296"/>
            <a:ext cx="12192001" cy="192286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Good Design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yang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agar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nyaman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3227703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310</TotalTime>
  <Words>370</Words>
  <Application>Microsoft Office PowerPoint</Application>
  <PresentationFormat>Custom</PresentationFormat>
  <Paragraphs>35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TUJUAN RPL</vt:lpstr>
      <vt:lpstr>Tujuan RPL </vt:lpstr>
      <vt:lpstr>1. Sponsor (Low Cost ) 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TUJUAN RPL</dc:title>
  <dc:creator>Nuking Diwatawi Muhammad</dc:creator>
  <cp:lastModifiedBy>Toshiba</cp:lastModifiedBy>
  <cp:revision>29</cp:revision>
  <dcterms:created xsi:type="dcterms:W3CDTF">2015-09-30T18:05:46Z</dcterms:created>
  <dcterms:modified xsi:type="dcterms:W3CDTF">2015-11-23T20:51:55Z</dcterms:modified>
</cp:coreProperties>
</file>