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305" r:id="rId9"/>
    <p:sldId id="259" r:id="rId10"/>
    <p:sldId id="262" r:id="rId11"/>
    <p:sldId id="278" r:id="rId12"/>
    <p:sldId id="304" r:id="rId13"/>
    <p:sldId id="260" r:id="rId14"/>
    <p:sldId id="306" r:id="rId15"/>
    <p:sldId id="279" r:id="rId16"/>
    <p:sldId id="261" r:id="rId17"/>
  </p:sldIdLst>
  <p:sldSz cx="9144000" cy="5143500" type="screen16x9"/>
  <p:notesSz cx="6858000" cy="9144000"/>
  <p:embeddedFontLst>
    <p:embeddedFont>
      <p:font typeface="Libre Franklin" pitchFamily="2" charset="77"/>
      <p:regular r:id="rId19"/>
      <p:bold r:id="rId20"/>
      <p:italic r:id="rId21"/>
      <p:boldItalic r:id="rId22"/>
    </p:embeddedFont>
    <p:embeddedFont>
      <p:font typeface="Poppins" pitchFamily="2" charset="77"/>
      <p:regular r:id="rId23"/>
      <p:bold r:id="rId24"/>
      <p:italic r:id="rId25"/>
      <p:boldItalic r:id="rId26"/>
    </p:embeddedFont>
    <p:embeddedFont>
      <p:font typeface="Poppins ExtraBold" pitchFamily="2" charset="77"/>
      <p:bold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Raleway Thin" pitchFamily="2" charset="77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>
      <p:cViewPr varScale="1">
        <p:scale>
          <a:sx n="131" d="100"/>
          <a:sy n="131" d="100"/>
        </p:scale>
        <p:origin x="4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namun 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asisten</a:t>
            </a:r>
            <a:r>
              <a:rPr lang="en-ID" dirty="0"/>
              <a:t> digital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Agar </a:t>
            </a:r>
            <a:r>
              <a:rPr lang="en-US" dirty="0" err="1"/>
              <a:t>pendataan</a:t>
            </a:r>
            <a:r>
              <a:rPr lang="en-US" dirty="0"/>
              <a:t> data</a:t>
            </a:r>
            <a:r>
              <a:rPr lang="en-US" baseline="0" dirty="0"/>
              <a:t> </a:t>
            </a:r>
            <a:r>
              <a:rPr lang="en-US" baseline="0" dirty="0" err="1"/>
              <a:t>secara</a:t>
            </a:r>
            <a:r>
              <a:rPr lang="en-US" baseline="0" dirty="0"/>
              <a:t> </a:t>
            </a:r>
            <a:r>
              <a:rPr lang="en-US" baseline="0" dirty="0" err="1"/>
              <a:t>teknis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format </a:t>
            </a:r>
            <a:r>
              <a:rPr lang="en-US" baseline="0" dirty="0" err="1"/>
              <a:t>sudah</a:t>
            </a:r>
            <a:r>
              <a:rPr lang="en-US" baseline="0" dirty="0"/>
              <a:t> </a:t>
            </a:r>
            <a:r>
              <a:rPr lang="en-US" baseline="0" dirty="0" err="1"/>
              <a:t>terotomatis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sistem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3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529826" y="1581150"/>
            <a:ext cx="5108974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Chatbot Lapor  Covid </a:t>
            </a:r>
            <a:br>
              <a:rPr lang="en" sz="3600" dirty="0"/>
            </a:br>
            <a:r>
              <a:rPr lang="en" sz="3600" dirty="0"/>
              <a:t>LaVidA</a:t>
            </a:r>
            <a:endParaRPr sz="36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1128905" y="3315751"/>
            <a:ext cx="4281295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5" y="350795"/>
            <a:ext cx="1001755" cy="100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D226D0-014C-439E-B345-183E0C007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341" y="285750"/>
            <a:ext cx="1461059" cy="1158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Koordinat 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Lokasi 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:a16="http://schemas.microsoft.com/office/drawing/2014/main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:a16="http://schemas.microsoft.com/office/drawing/2014/main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:a16="http://schemas.microsoft.com/office/drawing/2014/main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:a16="http://schemas.microsoft.com/office/drawing/2014/main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“/start”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:a16="http://schemas.microsoft.com/office/drawing/2014/main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:a16="http://schemas.microsoft.com/office/drawing/2014/main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:a16="http://schemas.microsoft.com/office/drawing/2014/main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:a16="http://schemas.microsoft.com/office/drawing/2014/main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:a16="http://schemas.microsoft.com/office/drawing/2014/main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:a16="http://schemas.microsoft.com/office/drawing/2014/main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081223" y="2561676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Reverse Geoparsing</a:t>
            </a:r>
            <a:endParaRPr sz="1100" dirty="0"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125298" y="306275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98;p52"/>
          <p:cNvSpPr/>
          <p:nvPr/>
        </p:nvSpPr>
        <p:spPr>
          <a:xfrm>
            <a:off x="4605625" y="2593501"/>
            <a:ext cx="396546" cy="396546"/>
          </a:xfrm>
          <a:custGeom>
            <a:avLst/>
            <a:gdLst/>
            <a:ahLst/>
            <a:cxnLst/>
            <a:rect l="l" t="t" r="r" b="b"/>
            <a:pathLst>
              <a:path w="26753" h="26753" extrusionOk="0">
                <a:moveTo>
                  <a:pt x="13348" y="7603"/>
                </a:moveTo>
                <a:cubicBezTo>
                  <a:pt x="16310" y="7603"/>
                  <a:pt x="19148" y="9903"/>
                  <a:pt x="19148" y="13377"/>
                </a:cubicBezTo>
                <a:cubicBezTo>
                  <a:pt x="19148" y="16546"/>
                  <a:pt x="16546" y="19147"/>
                  <a:pt x="13377" y="19147"/>
                </a:cubicBezTo>
                <a:cubicBezTo>
                  <a:pt x="8240" y="19147"/>
                  <a:pt x="5671" y="12943"/>
                  <a:pt x="9307" y="9307"/>
                </a:cubicBezTo>
                <a:cubicBezTo>
                  <a:pt x="10484" y="8130"/>
                  <a:pt x="11930" y="7603"/>
                  <a:pt x="13348" y="7603"/>
                </a:cubicBezTo>
                <a:close/>
                <a:moveTo>
                  <a:pt x="11242" y="0"/>
                </a:moveTo>
                <a:lnTo>
                  <a:pt x="11042" y="2202"/>
                </a:lnTo>
                <a:cubicBezTo>
                  <a:pt x="9641" y="2469"/>
                  <a:pt x="8306" y="3036"/>
                  <a:pt x="7106" y="3837"/>
                </a:cubicBezTo>
                <a:lnTo>
                  <a:pt x="5404" y="2402"/>
                </a:lnTo>
                <a:lnTo>
                  <a:pt x="2402" y="5438"/>
                </a:lnTo>
                <a:lnTo>
                  <a:pt x="3803" y="7139"/>
                </a:lnTo>
                <a:cubicBezTo>
                  <a:pt x="3036" y="8306"/>
                  <a:pt x="2502" y="9641"/>
                  <a:pt x="2202" y="11042"/>
                </a:cubicBezTo>
                <a:lnTo>
                  <a:pt x="1" y="11242"/>
                </a:lnTo>
                <a:lnTo>
                  <a:pt x="1" y="15512"/>
                </a:lnTo>
                <a:lnTo>
                  <a:pt x="2202" y="15712"/>
                </a:lnTo>
                <a:cubicBezTo>
                  <a:pt x="2502" y="17113"/>
                  <a:pt x="3036" y="18447"/>
                  <a:pt x="3803" y="19648"/>
                </a:cubicBezTo>
                <a:lnTo>
                  <a:pt x="2402" y="21349"/>
                </a:lnTo>
                <a:lnTo>
                  <a:pt x="5404" y="24351"/>
                </a:lnTo>
                <a:lnTo>
                  <a:pt x="7106" y="22950"/>
                </a:lnTo>
                <a:cubicBezTo>
                  <a:pt x="8306" y="23717"/>
                  <a:pt x="9641" y="24284"/>
                  <a:pt x="11042" y="24585"/>
                </a:cubicBezTo>
                <a:lnTo>
                  <a:pt x="11242" y="26753"/>
                </a:lnTo>
                <a:lnTo>
                  <a:pt x="15512" y="26753"/>
                </a:lnTo>
                <a:lnTo>
                  <a:pt x="15712" y="24585"/>
                </a:lnTo>
                <a:cubicBezTo>
                  <a:pt x="17113" y="24284"/>
                  <a:pt x="18447" y="23717"/>
                  <a:pt x="19648" y="22950"/>
                </a:cubicBezTo>
                <a:lnTo>
                  <a:pt x="21349" y="24351"/>
                </a:lnTo>
                <a:lnTo>
                  <a:pt x="24351" y="21349"/>
                </a:lnTo>
                <a:lnTo>
                  <a:pt x="22950" y="19648"/>
                </a:lnTo>
                <a:cubicBezTo>
                  <a:pt x="23717" y="18447"/>
                  <a:pt x="24285" y="17113"/>
                  <a:pt x="24585" y="15712"/>
                </a:cubicBezTo>
                <a:lnTo>
                  <a:pt x="26753" y="15512"/>
                </a:lnTo>
                <a:lnTo>
                  <a:pt x="26753" y="11242"/>
                </a:lnTo>
                <a:lnTo>
                  <a:pt x="24585" y="11042"/>
                </a:lnTo>
                <a:cubicBezTo>
                  <a:pt x="24285" y="9641"/>
                  <a:pt x="23717" y="8306"/>
                  <a:pt x="22950" y="7106"/>
                </a:cubicBezTo>
                <a:lnTo>
                  <a:pt x="24351" y="5438"/>
                </a:lnTo>
                <a:lnTo>
                  <a:pt x="21349" y="2402"/>
                </a:lnTo>
                <a:lnTo>
                  <a:pt x="19648" y="3837"/>
                </a:lnTo>
                <a:cubicBezTo>
                  <a:pt x="18447" y="3036"/>
                  <a:pt x="17113" y="2469"/>
                  <a:pt x="15712" y="2202"/>
                </a:cubicBezTo>
                <a:lnTo>
                  <a:pt x="1551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9;p52"/>
          <p:cNvSpPr/>
          <p:nvPr/>
        </p:nvSpPr>
        <p:spPr>
          <a:xfrm>
            <a:off x="4946780" y="2820938"/>
            <a:ext cx="311020" cy="311021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00;p52"/>
          <p:cNvSpPr/>
          <p:nvPr/>
        </p:nvSpPr>
        <p:spPr>
          <a:xfrm>
            <a:off x="4722812" y="2996466"/>
            <a:ext cx="261069" cy="261084"/>
          </a:xfrm>
          <a:custGeom>
            <a:avLst/>
            <a:gdLst/>
            <a:ahLst/>
            <a:cxnLst/>
            <a:rect l="l" t="t" r="r" b="b"/>
            <a:pathLst>
              <a:path w="17613" h="17614" extrusionOk="0">
                <a:moveTo>
                  <a:pt x="8767" y="5013"/>
                </a:moveTo>
                <a:cubicBezTo>
                  <a:pt x="10715" y="5013"/>
                  <a:pt x="12576" y="6529"/>
                  <a:pt x="12576" y="8807"/>
                </a:cubicBezTo>
                <a:cubicBezTo>
                  <a:pt x="12576" y="10908"/>
                  <a:pt x="10875" y="12610"/>
                  <a:pt x="8806" y="12610"/>
                </a:cubicBezTo>
                <a:cubicBezTo>
                  <a:pt x="5404" y="12610"/>
                  <a:pt x="3736" y="8507"/>
                  <a:pt x="6105" y="6138"/>
                </a:cubicBezTo>
                <a:cubicBezTo>
                  <a:pt x="6882" y="5361"/>
                  <a:pt x="7835" y="5013"/>
                  <a:pt x="8767" y="5013"/>
                </a:cubicBezTo>
                <a:close/>
                <a:moveTo>
                  <a:pt x="7405" y="1"/>
                </a:moveTo>
                <a:lnTo>
                  <a:pt x="7272" y="1435"/>
                </a:lnTo>
                <a:cubicBezTo>
                  <a:pt x="6338" y="1635"/>
                  <a:pt x="5471" y="2002"/>
                  <a:pt x="4670" y="2502"/>
                </a:cubicBezTo>
                <a:lnTo>
                  <a:pt x="3569" y="1602"/>
                </a:lnTo>
                <a:lnTo>
                  <a:pt x="1568" y="3570"/>
                </a:lnTo>
                <a:lnTo>
                  <a:pt x="2502" y="4671"/>
                </a:lnTo>
                <a:cubicBezTo>
                  <a:pt x="1968" y="5471"/>
                  <a:pt x="1635" y="6338"/>
                  <a:pt x="1435" y="7272"/>
                </a:cubicBezTo>
                <a:lnTo>
                  <a:pt x="0" y="7406"/>
                </a:lnTo>
                <a:lnTo>
                  <a:pt x="0" y="10208"/>
                </a:lnTo>
                <a:lnTo>
                  <a:pt x="1435" y="10341"/>
                </a:lnTo>
                <a:cubicBezTo>
                  <a:pt x="1635" y="11275"/>
                  <a:pt x="1968" y="12143"/>
                  <a:pt x="2502" y="12910"/>
                </a:cubicBezTo>
                <a:lnTo>
                  <a:pt x="1568" y="14044"/>
                </a:lnTo>
                <a:lnTo>
                  <a:pt x="3569" y="16012"/>
                </a:lnTo>
                <a:lnTo>
                  <a:pt x="4670" y="15111"/>
                </a:lnTo>
                <a:cubicBezTo>
                  <a:pt x="5471" y="15612"/>
                  <a:pt x="6338" y="15979"/>
                  <a:pt x="7272" y="16179"/>
                </a:cubicBezTo>
                <a:lnTo>
                  <a:pt x="7405" y="17613"/>
                </a:lnTo>
                <a:lnTo>
                  <a:pt x="10207" y="17613"/>
                </a:lnTo>
                <a:lnTo>
                  <a:pt x="10341" y="16179"/>
                </a:lnTo>
                <a:cubicBezTo>
                  <a:pt x="11242" y="15979"/>
                  <a:pt x="12142" y="15612"/>
                  <a:pt x="12909" y="15111"/>
                </a:cubicBezTo>
                <a:lnTo>
                  <a:pt x="14044" y="16012"/>
                </a:lnTo>
                <a:lnTo>
                  <a:pt x="16012" y="14044"/>
                </a:lnTo>
                <a:lnTo>
                  <a:pt x="15078" y="12910"/>
                </a:lnTo>
                <a:cubicBezTo>
                  <a:pt x="15611" y="12143"/>
                  <a:pt x="15978" y="11275"/>
                  <a:pt x="16145" y="10341"/>
                </a:cubicBezTo>
                <a:lnTo>
                  <a:pt x="17613" y="10208"/>
                </a:lnTo>
                <a:lnTo>
                  <a:pt x="17613" y="7406"/>
                </a:lnTo>
                <a:lnTo>
                  <a:pt x="16178" y="7272"/>
                </a:lnTo>
                <a:cubicBezTo>
                  <a:pt x="15978" y="6338"/>
                  <a:pt x="15611" y="5471"/>
                  <a:pt x="15078" y="4671"/>
                </a:cubicBezTo>
                <a:lnTo>
                  <a:pt x="16012" y="3570"/>
                </a:lnTo>
                <a:lnTo>
                  <a:pt x="14044" y="1602"/>
                </a:lnTo>
                <a:lnTo>
                  <a:pt x="12909" y="2502"/>
                </a:lnTo>
                <a:cubicBezTo>
                  <a:pt x="12142" y="2002"/>
                  <a:pt x="11242" y="1635"/>
                  <a:pt x="10341" y="1435"/>
                </a:cubicBezTo>
                <a:lnTo>
                  <a:pt x="1020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INTERFACE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47750"/>
            <a:ext cx="1835601" cy="3813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47750"/>
            <a:ext cx="1828800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DATA ZONASI</a:t>
            </a:r>
            <a:endParaRPr dirty="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30" y="1158129"/>
            <a:ext cx="7280566" cy="3574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9248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2038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03 2021</a:t>
            </a:r>
          </a:p>
          <a:p>
            <a:pPr marL="0" indent="0" algn="ctr"/>
            <a:r>
              <a:rPr lang="en-US" sz="1200" dirty="0" err="1"/>
              <a:t>Pengendalian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COVID-19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0292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warga</a:t>
            </a:r>
            <a:r>
              <a:rPr lang="en-US" sz="1200" dirty="0"/>
              <a:t>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</a:t>
            </a:r>
            <a:r>
              <a:rPr lang="en-US" sz="1200" dirty="0" err="1"/>
              <a:t>terhitung</a:t>
            </a:r>
            <a:r>
              <a:rPr lang="en-US" sz="1200" dirty="0"/>
              <a:t> per-</a:t>
            </a:r>
            <a:r>
              <a:rPr lang="en-US" sz="1200" dirty="0" err="1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Ketidakefektifan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</a:t>
            </a:r>
            <a:r>
              <a:rPr lang="en-US" sz="1200" dirty="0" err="1"/>
              <a:t>berwajib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7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/>
              <a:t>Rumah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Kepolisian Daerah Jawa Tengah melakukan pembentukan </a:t>
            </a:r>
            <a:r>
              <a:rPr lang="en-US" dirty="0" err="1"/>
              <a:t>Bhayangkara</a:t>
            </a:r>
            <a:r>
              <a:rPr lang="en-US" dirty="0"/>
              <a:t> Pembina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(BHABINKAMTIBMAS) </a:t>
            </a:r>
            <a:r>
              <a:rPr lang="en-US" dirty="0" err="1"/>
              <a:t>sebagai</a:t>
            </a:r>
            <a:r>
              <a:rPr lang="en-US" dirty="0"/>
              <a:t> tracer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pelacak</a:t>
            </a:r>
            <a:r>
              <a:rPr lang="en-US" dirty="0"/>
              <a:t> Covid-19 di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Polda</a:t>
            </a:r>
            <a:r>
              <a:rPr lang="en-US" dirty="0"/>
              <a:t> </a:t>
            </a:r>
            <a:r>
              <a:rPr lang="en-US" dirty="0" err="1"/>
              <a:t>Jateng</a:t>
            </a:r>
            <a:r>
              <a:rPr lang="en-US" dirty="0"/>
              <a:t> 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>
                <a:ln>
                  <a:solidFill>
                    <a:srgbClr val="FF0000"/>
                  </a:solidFill>
                </a:ln>
              </a:rPr>
              <a:t>personel</a:t>
            </a:r>
            <a:r>
              <a:rPr lang="en-US" dirty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posko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menyukseskan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p</a:t>
            </a:r>
            <a:r>
              <a:rPr lang="en" dirty="0"/>
              <a:t>embatasan kegiatan masyarakat atau PPKM skala mikro.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4419600" y="4793850"/>
            <a:ext cx="4407678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i="1" dirty="0">
                <a:hlinkClick r:id="rId4"/>
              </a:rPr>
              <a:t>Sumber : 4.937 Bhabinkamtibmas di Jateng Jadi Tracer Covid-19 (solopos.com)</a:t>
            </a:r>
            <a:r>
              <a:rPr lang="pt-BR" sz="1000" i="1" dirty="0"/>
              <a:t> | (14 Februari 2021 23:30)</a:t>
            </a:r>
            <a:endParaRPr sz="10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Warga  Terpapar Covid-19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52380" cy="709412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57133" cy="721524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</a:p>
          <a:p>
            <a:pPr marL="0" lvl="0" indent="0" algn="just"/>
            <a:endParaRPr lang="en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2057400" y="1422450"/>
            <a:ext cx="2093025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1885950"/>
            <a:ext cx="4254700" cy="25389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id-ID" dirty="0"/>
              <a:t> adalah </a:t>
            </a:r>
            <a:r>
              <a:rPr lang="en-US" dirty="0" err="1"/>
              <a:t>chatbot</a:t>
            </a:r>
            <a:r>
              <a:rPr lang="en-US" dirty="0"/>
              <a:t>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Customer Service/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zonasi</a:t>
            </a:r>
            <a:r>
              <a:rPr lang="en-US" dirty="0"/>
              <a:t> PPKM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. 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/>
              <a:t>Dengan</a:t>
            </a:r>
            <a:r>
              <a:rPr lang="en-US" dirty="0"/>
              <a:t> chatbot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terpapar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pada RT dan RW di </a:t>
            </a:r>
            <a:r>
              <a:rPr lang="en-US" dirty="0" err="1"/>
              <a:t>tinggat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 di Kota Semarang</a:t>
            </a:r>
            <a:r>
              <a:rPr lang="id-ID" dirty="0"/>
              <a:t>.</a:t>
            </a:r>
            <a:endParaRPr dirty="0"/>
          </a:p>
        </p:txBody>
      </p: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93;p34"/>
          <p:cNvSpPr txBox="1">
            <a:spLocks/>
          </p:cNvSpPr>
          <p:nvPr/>
        </p:nvSpPr>
        <p:spPr>
          <a:xfrm>
            <a:off x="2057400" y="1422450"/>
            <a:ext cx="2093025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id-ID"/>
              <a:t>CHATBOT</a:t>
            </a:r>
            <a:endParaRPr lang="id-ID" dirty="0"/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2FC62120-3959-4C20-8115-FDB2D9AB4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60" y="920495"/>
            <a:ext cx="3623140" cy="3129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455</Words>
  <Application>Microsoft Macintosh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Raleway</vt:lpstr>
      <vt:lpstr>Poppins</vt:lpstr>
      <vt:lpstr>Raleway Thin</vt:lpstr>
      <vt:lpstr>Libre Franklin</vt:lpstr>
      <vt:lpstr>Poppins ExtraBold</vt:lpstr>
      <vt:lpstr>Arial</vt:lpstr>
      <vt:lpstr>Management System Planner by Slidesgo</vt:lpstr>
      <vt:lpstr>Chatbot Lapor  Covid  LaVidA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PowerPoint Presentation</vt:lpstr>
      <vt:lpstr>CHATBOT</vt:lpstr>
      <vt:lpstr>LIMITATION OF CHATBOT</vt:lpstr>
      <vt:lpstr>ALUR PENGGUNAAN CHATBOT</vt:lpstr>
      <vt:lpstr>CHATBOT</vt:lpstr>
      <vt:lpstr>CHATBOT INTERFACE</vt:lpstr>
      <vt:lpstr>HASIL DATA ZONASI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Microsoft Office User</cp:lastModifiedBy>
  <cp:revision>100</cp:revision>
  <dcterms:modified xsi:type="dcterms:W3CDTF">2021-04-02T15:32:09Z</dcterms:modified>
</cp:coreProperties>
</file>