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Poppins ExtraBold" panose="020B0604020202020204" charset="0"/>
      <p:bold r:id="rId27"/>
      <p:boldItalic r:id="rId28"/>
    </p:embeddedFont>
    <p:embeddedFont>
      <p:font typeface="Raleway Thin" panose="020B0604020202020204" charset="0"/>
      <p:bold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Agar </a:t>
            </a:r>
            <a:r>
              <a:rPr lang="en-US" dirty="0" err="1"/>
              <a:t>pendataan</a:t>
            </a:r>
            <a:r>
              <a:rPr lang="en-US" dirty="0"/>
              <a:t> data</a:t>
            </a:r>
            <a:r>
              <a:rPr lang="en-US" baseline="0" dirty="0"/>
              <a:t> </a:t>
            </a:r>
            <a:r>
              <a:rPr lang="en-US" baseline="0" dirty="0" err="1"/>
              <a:t>secara</a:t>
            </a:r>
            <a:r>
              <a:rPr lang="en-US" baseline="0" dirty="0"/>
              <a:t> </a:t>
            </a:r>
            <a:r>
              <a:rPr lang="en-US" baseline="0" dirty="0" err="1"/>
              <a:t>teknis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format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terotomatis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3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529826" y="1581150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Chatbot Lapor  Covid </a:t>
            </a:r>
            <a:br>
              <a:rPr lang="en" sz="3600" dirty="0"/>
            </a:br>
            <a:r>
              <a:rPr lang="en" sz="3600" dirty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128905" y="3315751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5" y="350795"/>
            <a:ext cx="1001755" cy="100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D226D0-014C-439E-B345-183E0C007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41" y="285750"/>
            <a:ext cx="1461059" cy="1158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Koordinat 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Lokasi 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xmlns="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xmlns="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xmlns="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xmlns="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xmlns="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xmlns="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xmlns="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xmlns="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xmlns="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xmlns="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7750"/>
            <a:ext cx="1835601" cy="381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47750"/>
            <a:ext cx="1828800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30" y="1158129"/>
            <a:ext cx="7280566" cy="3574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 2021</a:t>
            </a:r>
          </a:p>
          <a:p>
            <a:pPr marL="0" indent="0" algn="ctr"/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warga</a:t>
            </a:r>
            <a:r>
              <a:rPr lang="en-US" sz="1200" dirty="0"/>
              <a:t>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</a:t>
            </a:r>
            <a:r>
              <a:rPr lang="en-US" sz="1200" dirty="0" err="1"/>
              <a:t>terhitung</a:t>
            </a:r>
            <a:r>
              <a:rPr lang="en-US" sz="1200" dirty="0"/>
              <a:t> per-</a:t>
            </a:r>
            <a:r>
              <a:rPr lang="en-US" sz="1200" dirty="0" err="1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Ketidakefektifan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berwajib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Kepolisian Daerah Jawa Tengah melakukan pembentukan </a:t>
            </a:r>
            <a:r>
              <a:rPr lang="en-US" dirty="0" err="1"/>
              <a:t>Bhayangkara</a:t>
            </a:r>
            <a:r>
              <a:rPr lang="en-US" dirty="0"/>
              <a:t> Pembina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(BHABINKAMTIBMAS) </a:t>
            </a:r>
            <a:r>
              <a:rPr lang="en-US" dirty="0" err="1"/>
              <a:t>sebagai</a:t>
            </a:r>
            <a:r>
              <a:rPr lang="en-US" dirty="0"/>
              <a:t> tracer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pelacak</a:t>
            </a:r>
            <a:r>
              <a:rPr lang="en-US" dirty="0"/>
              <a:t> Covid-19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Polda</a:t>
            </a:r>
            <a:r>
              <a:rPr lang="en-US" dirty="0"/>
              <a:t> </a:t>
            </a:r>
            <a:r>
              <a:rPr lang="en-US" dirty="0" err="1"/>
              <a:t>Jateng</a:t>
            </a:r>
            <a:r>
              <a:rPr lang="en-US" dirty="0"/>
              <a:t> 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posko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</a:t>
            </a:r>
            <a:r>
              <a:rPr lang="en" dirty="0"/>
              <a:t>embatasan kegiatan masyarakat atau PPKM skala mikro.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>
                <a:hlinkClick r:id="rId4"/>
              </a:rPr>
              <a:t>Sumber : 4.937 Bhabinkamtibmas di Jateng Jadi Tracer Covid-19 (solopos.com)</a:t>
            </a:r>
            <a:r>
              <a:rPr lang="pt-BR" sz="1000" i="1" dirty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</a:p>
          <a:p>
            <a:pPr marL="0" lvl="0" indent="0" algn="just"/>
            <a:endParaRPr lang="en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85950"/>
            <a:ext cx="4254700" cy="25389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id-ID" dirty="0"/>
              <a:t> adalah </a:t>
            </a:r>
            <a:r>
              <a:rPr lang="en-US" dirty="0" err="1"/>
              <a:t>chatbot</a:t>
            </a:r>
            <a:r>
              <a:rPr lang="en-US" dirty="0"/>
              <a:t>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Customer Service/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zonasi</a:t>
            </a:r>
            <a:r>
              <a:rPr lang="en-US" dirty="0"/>
              <a:t> PPKM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. 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RT </a:t>
            </a:r>
            <a:r>
              <a:rPr lang="en-US" dirty="0" err="1"/>
              <a:t>dan</a:t>
            </a:r>
            <a:r>
              <a:rPr lang="en-US" dirty="0"/>
              <a:t> RW di </a:t>
            </a:r>
            <a:r>
              <a:rPr lang="en-US" dirty="0" err="1"/>
              <a:t>tinggat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Tengah</a:t>
            </a:r>
            <a:r>
              <a:rPr lang="id-ID" dirty="0"/>
              <a:t>.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/>
              <a:t>CHATBOT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447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Libre Franklin</vt:lpstr>
      <vt:lpstr>Raleway</vt:lpstr>
      <vt:lpstr>Poppins ExtraBold</vt:lpstr>
      <vt:lpstr>Raleway Thin</vt:lpstr>
      <vt:lpstr>Poppins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98</cp:revision>
  <dcterms:modified xsi:type="dcterms:W3CDTF">2021-04-01T16:31:56Z</dcterms:modified>
</cp:coreProperties>
</file>