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65" r:id="rId3"/>
    <p:sldId id="302" r:id="rId4"/>
    <p:sldId id="264" r:id="rId5"/>
    <p:sldId id="271" r:id="rId6"/>
    <p:sldId id="277" r:id="rId7"/>
    <p:sldId id="274" r:id="rId8"/>
    <p:sldId id="305" r:id="rId9"/>
    <p:sldId id="259" r:id="rId10"/>
    <p:sldId id="262" r:id="rId11"/>
    <p:sldId id="278" r:id="rId12"/>
    <p:sldId id="304" r:id="rId13"/>
    <p:sldId id="260" r:id="rId14"/>
    <p:sldId id="306" r:id="rId15"/>
    <p:sldId id="279" r:id="rId16"/>
    <p:sldId id="261" r:id="rId17"/>
  </p:sldIdLst>
  <p:sldSz cx="9144000" cy="5143500" type="screen16x9"/>
  <p:notesSz cx="6858000" cy="9144000"/>
  <p:embeddedFontLst>
    <p:embeddedFont>
      <p:font typeface="Raleway Thin" panose="020B0604020202020204" charset="0"/>
      <p:bold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  <p:embeddedFont>
      <p:font typeface="Poppins" panose="020B0604020202020204" charset="0"/>
      <p:regular r:id="rId25"/>
      <p:bold r:id="rId26"/>
      <p:italic r:id="rId27"/>
      <p:boldItalic r:id="rId28"/>
    </p:embeddedFont>
    <p:embeddedFont>
      <p:font typeface="Poppins ExtraBold" panose="020B0604020202020204" charset="0"/>
      <p:bold r:id="rId29"/>
      <p:boldItalic r:id="rId30"/>
    </p:embeddedFont>
    <p:embeddedFont>
      <p:font typeface="Libre Franklin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00FD128-A8B1-4632-8B80-A903DC7DCC36}">
  <a:tblStyle styleId="{400FD128-A8B1-4632-8B80-A903DC7DCC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8137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ad8999aef1_0_15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ad8999aef1_0_15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ad8999aef1_0_18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ad8999aef1_0_18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ad8999aef1_0_10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ad8999aef1_0_10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d8999aef1_0_2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d8999aef1_0_2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d8999aef1_0_2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d8999aef1_0_2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ad73984ffc_0_16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ad73984ffc_0_16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ad8999aef1_0_6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ad8999aef1_0_6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ad73984ffc_0_18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ad73984ffc_0_18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ad73984ffc_0_18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ad73984ffc_0_18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d8999aef1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d8999aef1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ad73984ffc_0_17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ad73984ffc_0_17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namun </a:t>
            </a:r>
            <a:r>
              <a:rPr lang="en" dirty="0" smtClean="0"/>
              <a:t>teknis dan format yang berlum standar untuk penginputan data, masih berlum tersistematis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ad8999aef1_0_16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ad8999aef1_0_16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ad8999aef1_0_17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ad8999aef1_0_17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dirty="0" err="1" smtClean="0"/>
              <a:t>Teknologi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 juga </a:t>
            </a:r>
            <a:r>
              <a:rPr lang="en-ID" dirty="0" err="1" smtClean="0"/>
              <a:t>dikenal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 smtClean="0"/>
              <a:t>asisten</a:t>
            </a:r>
            <a:r>
              <a:rPr lang="en-ID" dirty="0" smtClean="0"/>
              <a:t> digital yang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memahami</a:t>
            </a:r>
            <a:r>
              <a:rPr lang="en-ID" dirty="0" smtClean="0"/>
              <a:t> </a:t>
            </a:r>
            <a:r>
              <a:rPr lang="en-ID" dirty="0" err="1" smtClean="0"/>
              <a:t>serta</a:t>
            </a:r>
            <a:r>
              <a:rPr lang="en-ID" dirty="0" smtClean="0"/>
              <a:t> </a:t>
            </a:r>
            <a:r>
              <a:rPr lang="en-ID" dirty="0" err="1" smtClean="0"/>
              <a:t>memproses</a:t>
            </a:r>
            <a:r>
              <a:rPr lang="en-ID" dirty="0" smtClean="0"/>
              <a:t> </a:t>
            </a:r>
            <a:r>
              <a:rPr lang="en-ID" dirty="0" err="1" smtClean="0"/>
              <a:t>permintaan</a:t>
            </a:r>
            <a:r>
              <a:rPr lang="en-ID" dirty="0" smtClean="0"/>
              <a:t> </a:t>
            </a:r>
            <a:r>
              <a:rPr lang="en-ID" dirty="0" err="1" smtClean="0"/>
              <a:t>pengguna</a:t>
            </a:r>
            <a:r>
              <a:rPr lang="en-ID" dirty="0" smtClean="0"/>
              <a:t>,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memberikan</a:t>
            </a:r>
            <a:r>
              <a:rPr lang="en-ID" dirty="0" smtClean="0"/>
              <a:t> </a:t>
            </a:r>
            <a:r>
              <a:rPr lang="en-ID" dirty="0" err="1" smtClean="0"/>
              <a:t>jawaban</a:t>
            </a:r>
            <a:r>
              <a:rPr lang="en-ID" dirty="0" smtClean="0"/>
              <a:t> yang </a:t>
            </a:r>
            <a:r>
              <a:rPr lang="en-ID" dirty="0" err="1" smtClean="0"/>
              <a:t>relevan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cepat</a:t>
            </a:r>
            <a:r>
              <a:rPr lang="en-ID" dirty="0" smtClean="0"/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Agar </a:t>
            </a:r>
            <a:r>
              <a:rPr lang="en-US" dirty="0" err="1" smtClean="0"/>
              <a:t>pendataan</a:t>
            </a:r>
            <a:r>
              <a:rPr lang="en-US" dirty="0" smtClean="0"/>
              <a:t> data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teknis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format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terotomatis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27475" y="1408075"/>
            <a:ext cx="4366200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1025" y="311440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1225" y="229756"/>
            <a:ext cx="8724000" cy="4217169"/>
            <a:chOff x="231225" y="229756"/>
            <a:chExt cx="8724000" cy="4217169"/>
          </a:xfrm>
        </p:grpSpPr>
        <p:sp>
          <p:nvSpPr>
            <p:cNvPr id="13" name="Google Shape;13;p2"/>
            <p:cNvSpPr/>
            <p:nvPr/>
          </p:nvSpPr>
          <p:spPr>
            <a:xfrm>
              <a:off x="231225" y="3733500"/>
              <a:ext cx="389700" cy="389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56445" y="2297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ctrTitle"/>
          </p:nvPr>
        </p:nvSpPr>
        <p:spPr>
          <a:xfrm flipH="1">
            <a:off x="4745175" y="2791150"/>
            <a:ext cx="36051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"/>
          </p:nvPr>
        </p:nvSpPr>
        <p:spPr>
          <a:xfrm rot="-286" flipH="1">
            <a:off x="4745175" y="1355675"/>
            <a:ext cx="3605100" cy="13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3" name="Google Shape;123;p13"/>
          <p:cNvGrpSpPr/>
          <p:nvPr/>
        </p:nvGrpSpPr>
        <p:grpSpPr>
          <a:xfrm rot="10800000" flipH="1">
            <a:off x="270750" y="253149"/>
            <a:ext cx="8703525" cy="4438776"/>
            <a:chOff x="270750" y="-96626"/>
            <a:chExt cx="8703525" cy="4438776"/>
          </a:xfrm>
        </p:grpSpPr>
        <p:sp>
          <p:nvSpPr>
            <p:cNvPr id="124" name="Google Shape;124;p1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7246850" y="-96626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84021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58713" y="434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 flipH="1">
            <a:off x="4668775" y="1294650"/>
            <a:ext cx="3609600" cy="14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 flipH="1">
            <a:off x="4948375" y="2831250"/>
            <a:ext cx="3330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71" name="Google Shape;171;p16"/>
          <p:cNvGrpSpPr/>
          <p:nvPr/>
        </p:nvGrpSpPr>
        <p:grpSpPr>
          <a:xfrm rot="10800000" flipH="1">
            <a:off x="270750" y="253149"/>
            <a:ext cx="8627325" cy="4036194"/>
            <a:chOff x="270750" y="305956"/>
            <a:chExt cx="8627325" cy="4036194"/>
          </a:xfrm>
        </p:grpSpPr>
        <p:sp>
          <p:nvSpPr>
            <p:cNvPr id="172" name="Google Shape;172;p16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83259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495713" y="31422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5245438" y="36630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6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1"/>
          </p:nvPr>
        </p:nvSpPr>
        <p:spPr>
          <a:xfrm>
            <a:off x="2680650" y="2075675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2"/>
          </p:nvPr>
        </p:nvSpPr>
        <p:spPr>
          <a:xfrm>
            <a:off x="2566350" y="167691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3"/>
          </p:nvPr>
        </p:nvSpPr>
        <p:spPr>
          <a:xfrm>
            <a:off x="6332025" y="167691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4"/>
          </p:nvPr>
        </p:nvSpPr>
        <p:spPr>
          <a:xfrm>
            <a:off x="708975" y="2741125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5"/>
          </p:nvPr>
        </p:nvSpPr>
        <p:spPr>
          <a:xfrm>
            <a:off x="4446075" y="2742409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6"/>
          </p:nvPr>
        </p:nvSpPr>
        <p:spPr>
          <a:xfrm>
            <a:off x="6446325" y="2075675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7"/>
          </p:nvPr>
        </p:nvSpPr>
        <p:spPr>
          <a:xfrm>
            <a:off x="823275" y="3136256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8"/>
          </p:nvPr>
        </p:nvSpPr>
        <p:spPr>
          <a:xfrm>
            <a:off x="4560375" y="3136256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0" name="Google Shape;190;p17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91" name="Google Shape;191;p17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1_3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923550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1"/>
          </p:nvPr>
        </p:nvSpPr>
        <p:spPr>
          <a:xfrm>
            <a:off x="790650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 idx="2"/>
          </p:nvPr>
        </p:nvSpPr>
        <p:spPr>
          <a:xfrm>
            <a:off x="923550" y="2668141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3"/>
          </p:nvPr>
        </p:nvSpPr>
        <p:spPr>
          <a:xfrm>
            <a:off x="790650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title" idx="4"/>
          </p:nvPr>
        </p:nvSpPr>
        <p:spPr>
          <a:xfrm>
            <a:off x="6029625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5"/>
          </p:nvPr>
        </p:nvSpPr>
        <p:spPr>
          <a:xfrm>
            <a:off x="6029625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 idx="6"/>
          </p:nvPr>
        </p:nvSpPr>
        <p:spPr>
          <a:xfrm>
            <a:off x="6029625" y="266814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7"/>
          </p:nvPr>
        </p:nvSpPr>
        <p:spPr>
          <a:xfrm>
            <a:off x="6029625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9"/>
          <p:cNvGrpSpPr/>
          <p:nvPr/>
        </p:nvGrpSpPr>
        <p:grpSpPr>
          <a:xfrm>
            <a:off x="270750" y="-561264"/>
            <a:ext cx="8627325" cy="2190739"/>
            <a:chOff x="270750" y="-561264"/>
            <a:chExt cx="8627325" cy="2190739"/>
          </a:xfrm>
        </p:grpSpPr>
        <p:grpSp>
          <p:nvGrpSpPr>
            <p:cNvPr id="222" name="Google Shape;222;p19"/>
            <p:cNvGrpSpPr/>
            <p:nvPr/>
          </p:nvGrpSpPr>
          <p:grpSpPr>
            <a:xfrm rot="10800000" flipH="1">
              <a:off x="270750" y="253149"/>
              <a:ext cx="8627325" cy="1376326"/>
              <a:chOff x="270750" y="2965824"/>
              <a:chExt cx="8627325" cy="1376326"/>
            </a:xfrm>
          </p:grpSpPr>
          <p:sp>
            <p:nvSpPr>
              <p:cNvPr id="223" name="Google Shape;223;p19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1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21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48" name="Google Shape;248;p21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95" name="Google Shape;295;p25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306" name="Google Shape;306;p26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7"/>
          <p:cNvGrpSpPr/>
          <p:nvPr/>
        </p:nvGrpSpPr>
        <p:grpSpPr>
          <a:xfrm flipH="1">
            <a:off x="290300" y="219124"/>
            <a:ext cx="8687224" cy="4649838"/>
            <a:chOff x="412338" y="27249"/>
            <a:chExt cx="8687224" cy="4649838"/>
          </a:xfrm>
        </p:grpSpPr>
        <p:sp>
          <p:nvSpPr>
            <p:cNvPr id="317" name="Google Shape;317;p27"/>
            <p:cNvSpPr/>
            <p:nvPr/>
          </p:nvSpPr>
          <p:spPr>
            <a:xfrm>
              <a:off x="412338" y="904050"/>
              <a:ext cx="687300" cy="6873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959150" y="39782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7399500" y="272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6661875" y="41562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327" name="Google Shape;327;p2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328" name="Google Shape;328;p2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2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flipH="1">
            <a:off x="1076330" y="3499180"/>
            <a:ext cx="6991339" cy="1329929"/>
            <a:chOff x="404800" y="1010238"/>
            <a:chExt cx="8208688" cy="1561500"/>
          </a:xfrm>
        </p:grpSpPr>
        <p:sp>
          <p:nvSpPr>
            <p:cNvPr id="20" name="Google Shape;20;p3"/>
            <p:cNvSpPr/>
            <p:nvPr/>
          </p:nvSpPr>
          <p:spPr>
            <a:xfrm>
              <a:off x="2560391" y="1010238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 flipH="1">
            <a:off x="3408602" y="765505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26" name="Google Shape;26;p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887000" y="1732200"/>
            <a:ext cx="5370000" cy="16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193224" y="250521"/>
            <a:ext cx="8719077" cy="4083144"/>
            <a:chOff x="193224" y="250521"/>
            <a:chExt cx="8719077" cy="4083144"/>
          </a:xfrm>
        </p:grpSpPr>
        <p:sp>
          <p:nvSpPr>
            <p:cNvPr id="61" name="Google Shape;61;p6"/>
            <p:cNvSpPr/>
            <p:nvPr/>
          </p:nvSpPr>
          <p:spPr>
            <a:xfrm>
              <a:off x="193228" y="1109351"/>
              <a:ext cx="470400" cy="4704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291625" y="4138665"/>
              <a:ext cx="194700" cy="195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8490521" y="250521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93224" y="1617493"/>
              <a:ext cx="241500" cy="241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532801" y="3929875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26376" y="1682650"/>
            <a:ext cx="42387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ubTitle" idx="1"/>
          </p:nvPr>
        </p:nvSpPr>
        <p:spPr>
          <a:xfrm>
            <a:off x="726375" y="2297850"/>
            <a:ext cx="42387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" name="Google Shape;70;p7"/>
          <p:cNvGrpSpPr/>
          <p:nvPr/>
        </p:nvGrpSpPr>
        <p:grpSpPr>
          <a:xfrm rot="10800000" flipH="1">
            <a:off x="270750" y="405549"/>
            <a:ext cx="8627325" cy="3828376"/>
            <a:chOff x="270750" y="361374"/>
            <a:chExt cx="8627325" cy="3828376"/>
          </a:xfrm>
        </p:grpSpPr>
        <p:sp>
          <p:nvSpPr>
            <p:cNvPr id="71" name="Google Shape;71;p7"/>
            <p:cNvSpPr/>
            <p:nvPr/>
          </p:nvSpPr>
          <p:spPr>
            <a:xfrm>
              <a:off x="669525" y="361374"/>
              <a:ext cx="909600" cy="9096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270750" y="30195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8529750" y="3895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8325975" y="29408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708845" y="4583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 rot="10800000" flipH="1">
            <a:off x="1101156" y="253149"/>
            <a:ext cx="7611770" cy="2949179"/>
            <a:chOff x="404800" y="-890960"/>
            <a:chExt cx="8937149" cy="3462697"/>
          </a:xfrm>
        </p:grpSpPr>
        <p:sp>
          <p:nvSpPr>
            <p:cNvPr id="80" name="Google Shape;80;p8"/>
            <p:cNvSpPr/>
            <p:nvPr/>
          </p:nvSpPr>
          <p:spPr>
            <a:xfrm>
              <a:off x="8152149" y="-89096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 rot="10800000" flipH="1">
            <a:off x="4746823" y="3303353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10800000">
            <a:off x="270750" y="740109"/>
            <a:ext cx="8627325" cy="4089001"/>
            <a:chOff x="270750" y="253149"/>
            <a:chExt cx="8627325" cy="4089001"/>
          </a:xfrm>
        </p:grpSpPr>
        <p:sp>
          <p:nvSpPr>
            <p:cNvPr id="86" name="Google Shape;86;p8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 flipH="1">
            <a:off x="5825013" y="1820700"/>
            <a:ext cx="2387100" cy="12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 flipH="1">
            <a:off x="931888" y="1206450"/>
            <a:ext cx="5082600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96" name="Google Shape;96;p9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04" name="Google Shape;104;p10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64175" y="3620975"/>
            <a:ext cx="35079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2616450" y="1487125"/>
            <a:ext cx="39111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1821000" y="2923625"/>
            <a:ext cx="550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13" name="Google Shape;113;p11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5" r:id="rId13"/>
    <p:sldLayoutId id="2147483667" r:id="rId14"/>
    <p:sldLayoutId id="2147483671" r:id="rId15"/>
    <p:sldLayoutId id="2147483672" r:id="rId16"/>
    <p:sldLayoutId id="2147483673" r:id="rId17"/>
    <p:sldLayoutId id="2147483674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solopos.com/4-937-bhabinkamtibmas-di-jateng-jadi-tracer-covid-19-110746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1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344" name="Google Shape;344;p3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345" name="Google Shape;345;p3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1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1" name="Google Shape;351;p31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1">
            <a:hlinkClick r:id="" action="ppaction://noaction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6" name="Google Shape;356;p31">
            <a:hlinkClick r:id="rId4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31"/>
          <p:cNvSpPr txBox="1">
            <a:spLocks noGrp="1"/>
          </p:cNvSpPr>
          <p:nvPr>
            <p:ph type="ctrTitle"/>
          </p:nvPr>
        </p:nvSpPr>
        <p:spPr>
          <a:xfrm>
            <a:off x="616525" y="1408075"/>
            <a:ext cx="4488875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Chatbot</a:t>
            </a:r>
            <a:r>
              <a:rPr lang="en" dirty="0"/>
              <a:t> </a:t>
            </a:r>
            <a:r>
              <a:rPr lang="en" dirty="0" smtClean="0"/>
              <a:t>Lapor Covid -</a:t>
            </a:r>
            <a:r>
              <a:rPr lang="en" dirty="0" smtClean="0"/>
              <a:t>LaVidA</a:t>
            </a:r>
            <a:endParaRPr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subTitle" idx="1"/>
          </p:nvPr>
        </p:nvSpPr>
        <p:spPr>
          <a:xfrm>
            <a:off x="762000" y="3115605"/>
            <a:ext cx="4281295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UNIVERSITAS DIAN NUSWANTORO SEMARANG</a:t>
            </a:r>
            <a:endParaRPr dirty="0"/>
          </a:p>
        </p:txBody>
      </p:sp>
      <p:sp>
        <p:nvSpPr>
          <p:cNvPr id="470" name="Google Shape;470;p31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2" name="Google Shape;472;p31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4" name="Google Shape;474;p31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5" name="Google Shape;2979;p58"/>
          <p:cNvGrpSpPr/>
          <p:nvPr/>
        </p:nvGrpSpPr>
        <p:grpSpPr>
          <a:xfrm>
            <a:off x="4902320" y="1251068"/>
            <a:ext cx="3858768" cy="2880360"/>
            <a:chOff x="1190200" y="811850"/>
            <a:chExt cx="5212075" cy="3877800"/>
          </a:xfrm>
        </p:grpSpPr>
        <p:sp>
          <p:nvSpPr>
            <p:cNvPr id="136" name="Google Shape;2980;p58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981;p58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982;p58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983;p58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984;p58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985;p58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986;p58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987;p58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988;p58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989;p58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990;p58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991;p58"/>
            <p:cNvSpPr/>
            <p:nvPr/>
          </p:nvSpPr>
          <p:spPr>
            <a:xfrm>
              <a:off x="4013025" y="3439575"/>
              <a:ext cx="1904725" cy="854800"/>
            </a:xfrm>
            <a:custGeom>
              <a:avLst/>
              <a:gdLst/>
              <a:ahLst/>
              <a:cxnLst/>
              <a:rect l="l" t="t" r="r" b="b"/>
              <a:pathLst>
                <a:path w="76189" h="34192" extrusionOk="0">
                  <a:moveTo>
                    <a:pt x="8207" y="0"/>
                  </a:moveTo>
                  <a:cubicBezTo>
                    <a:pt x="3670" y="0"/>
                    <a:pt x="1" y="3670"/>
                    <a:pt x="1" y="8206"/>
                  </a:cubicBezTo>
                  <a:lnTo>
                    <a:pt x="1" y="26019"/>
                  </a:lnTo>
                  <a:cubicBezTo>
                    <a:pt x="1" y="30556"/>
                    <a:pt x="3670" y="34191"/>
                    <a:pt x="8207" y="34191"/>
                  </a:cubicBezTo>
                  <a:lnTo>
                    <a:pt x="67983" y="34191"/>
                  </a:lnTo>
                  <a:cubicBezTo>
                    <a:pt x="72519" y="34191"/>
                    <a:pt x="76189" y="30556"/>
                    <a:pt x="76189" y="26019"/>
                  </a:cubicBezTo>
                  <a:lnTo>
                    <a:pt x="76189" y="8206"/>
                  </a:lnTo>
                  <a:cubicBezTo>
                    <a:pt x="76189" y="3670"/>
                    <a:pt x="72519" y="0"/>
                    <a:pt x="679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992;p58"/>
            <p:cNvSpPr/>
            <p:nvPr/>
          </p:nvSpPr>
          <p:spPr>
            <a:xfrm>
              <a:off x="3912975" y="3446250"/>
              <a:ext cx="1904700" cy="854800"/>
            </a:xfrm>
            <a:custGeom>
              <a:avLst/>
              <a:gdLst/>
              <a:ahLst/>
              <a:cxnLst/>
              <a:rect l="l" t="t" r="r" b="b"/>
              <a:pathLst>
                <a:path w="76188" h="34192" extrusionOk="0">
                  <a:moveTo>
                    <a:pt x="8206" y="0"/>
                  </a:moveTo>
                  <a:cubicBezTo>
                    <a:pt x="3669" y="0"/>
                    <a:pt x="0" y="3669"/>
                    <a:pt x="0" y="8206"/>
                  </a:cubicBezTo>
                  <a:lnTo>
                    <a:pt x="0" y="25985"/>
                  </a:lnTo>
                  <a:cubicBezTo>
                    <a:pt x="0" y="30522"/>
                    <a:pt x="3669" y="34191"/>
                    <a:pt x="8206" y="34191"/>
                  </a:cubicBezTo>
                  <a:lnTo>
                    <a:pt x="67982" y="34191"/>
                  </a:lnTo>
                  <a:cubicBezTo>
                    <a:pt x="72519" y="34191"/>
                    <a:pt x="76188" y="30522"/>
                    <a:pt x="76188" y="25985"/>
                  </a:cubicBezTo>
                  <a:lnTo>
                    <a:pt x="76188" y="8206"/>
                  </a:lnTo>
                  <a:cubicBezTo>
                    <a:pt x="76188" y="3669"/>
                    <a:pt x="72519" y="0"/>
                    <a:pt x="6798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993;p58"/>
            <p:cNvSpPr/>
            <p:nvPr/>
          </p:nvSpPr>
          <p:spPr>
            <a:xfrm>
              <a:off x="4011375" y="3527125"/>
              <a:ext cx="1718750" cy="318600"/>
            </a:xfrm>
            <a:custGeom>
              <a:avLst/>
              <a:gdLst/>
              <a:ahLst/>
              <a:cxnLst/>
              <a:rect l="l" t="t" r="r" b="b"/>
              <a:pathLst>
                <a:path w="68750" h="12744" extrusionOk="0">
                  <a:moveTo>
                    <a:pt x="5738" y="1"/>
                  </a:moveTo>
                  <a:cubicBezTo>
                    <a:pt x="2569" y="1"/>
                    <a:pt x="0" y="2569"/>
                    <a:pt x="0" y="5705"/>
                  </a:cubicBezTo>
                  <a:lnTo>
                    <a:pt x="0" y="12743"/>
                  </a:lnTo>
                  <a:lnTo>
                    <a:pt x="68749" y="12743"/>
                  </a:lnTo>
                  <a:lnTo>
                    <a:pt x="68749" y="5705"/>
                  </a:lnTo>
                  <a:cubicBezTo>
                    <a:pt x="68749" y="2569"/>
                    <a:pt x="66181" y="1"/>
                    <a:pt x="6301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994;p58"/>
            <p:cNvSpPr/>
            <p:nvPr/>
          </p:nvSpPr>
          <p:spPr>
            <a:xfrm>
              <a:off x="4011375" y="3889050"/>
              <a:ext cx="1718750" cy="318600"/>
            </a:xfrm>
            <a:custGeom>
              <a:avLst/>
              <a:gdLst/>
              <a:ahLst/>
              <a:cxnLst/>
              <a:rect l="l" t="t" r="r" b="b"/>
              <a:pathLst>
                <a:path w="68750" h="12744" extrusionOk="0">
                  <a:moveTo>
                    <a:pt x="0" y="1"/>
                  </a:moveTo>
                  <a:lnTo>
                    <a:pt x="0" y="7039"/>
                  </a:lnTo>
                  <a:cubicBezTo>
                    <a:pt x="0" y="10175"/>
                    <a:pt x="2569" y="12743"/>
                    <a:pt x="5738" y="12743"/>
                  </a:cubicBezTo>
                  <a:lnTo>
                    <a:pt x="63012" y="12743"/>
                  </a:lnTo>
                  <a:cubicBezTo>
                    <a:pt x="66181" y="12743"/>
                    <a:pt x="68749" y="10175"/>
                    <a:pt x="68749" y="7039"/>
                  </a:cubicBezTo>
                  <a:lnTo>
                    <a:pt x="6874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995;p58"/>
            <p:cNvSpPr/>
            <p:nvPr/>
          </p:nvSpPr>
          <p:spPr>
            <a:xfrm>
              <a:off x="5029600" y="3588850"/>
              <a:ext cx="244350" cy="259375"/>
            </a:xfrm>
            <a:custGeom>
              <a:avLst/>
              <a:gdLst/>
              <a:ahLst/>
              <a:cxnLst/>
              <a:rect l="l" t="t" r="r" b="b"/>
              <a:pathLst>
                <a:path w="9774" h="10375" extrusionOk="0">
                  <a:moveTo>
                    <a:pt x="0" y="0"/>
                  </a:moveTo>
                  <a:lnTo>
                    <a:pt x="0" y="10374"/>
                  </a:lnTo>
                  <a:lnTo>
                    <a:pt x="9774" y="10374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996;p58"/>
            <p:cNvSpPr/>
            <p:nvPr/>
          </p:nvSpPr>
          <p:spPr>
            <a:xfrm>
              <a:off x="4967875" y="3588850"/>
              <a:ext cx="61750" cy="259375"/>
            </a:xfrm>
            <a:custGeom>
              <a:avLst/>
              <a:gdLst/>
              <a:ahLst/>
              <a:cxnLst/>
              <a:rect l="l" t="t" r="r" b="b"/>
              <a:pathLst>
                <a:path w="2470" h="10375" extrusionOk="0">
                  <a:moveTo>
                    <a:pt x="1" y="0"/>
                  </a:moveTo>
                  <a:lnTo>
                    <a:pt x="1" y="10374"/>
                  </a:lnTo>
                  <a:lnTo>
                    <a:pt x="2469" y="10374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997;p58"/>
            <p:cNvSpPr/>
            <p:nvPr/>
          </p:nvSpPr>
          <p:spPr>
            <a:xfrm>
              <a:off x="5154675" y="3548825"/>
              <a:ext cx="182675" cy="299400"/>
            </a:xfrm>
            <a:custGeom>
              <a:avLst/>
              <a:gdLst/>
              <a:ahLst/>
              <a:cxnLst/>
              <a:rect l="l" t="t" r="r" b="b"/>
              <a:pathLst>
                <a:path w="7307" h="11976" extrusionOk="0">
                  <a:moveTo>
                    <a:pt x="1" y="0"/>
                  </a:moveTo>
                  <a:lnTo>
                    <a:pt x="1" y="11975"/>
                  </a:lnTo>
                  <a:lnTo>
                    <a:pt x="7306" y="11975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998;p58"/>
            <p:cNvSpPr/>
            <p:nvPr/>
          </p:nvSpPr>
          <p:spPr>
            <a:xfrm>
              <a:off x="5101325" y="3548825"/>
              <a:ext cx="53375" cy="299400"/>
            </a:xfrm>
            <a:custGeom>
              <a:avLst/>
              <a:gdLst/>
              <a:ahLst/>
              <a:cxnLst/>
              <a:rect l="l" t="t" r="r" b="b"/>
              <a:pathLst>
                <a:path w="2135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2135" y="11975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999;p58"/>
            <p:cNvSpPr/>
            <p:nvPr/>
          </p:nvSpPr>
          <p:spPr>
            <a:xfrm>
              <a:off x="5208050" y="3588850"/>
              <a:ext cx="154300" cy="259375"/>
            </a:xfrm>
            <a:custGeom>
              <a:avLst/>
              <a:gdLst/>
              <a:ahLst/>
              <a:cxnLst/>
              <a:rect l="l" t="t" r="r" b="b"/>
              <a:pathLst>
                <a:path w="6172" h="10375" extrusionOk="0">
                  <a:moveTo>
                    <a:pt x="1" y="0"/>
                  </a:moveTo>
                  <a:lnTo>
                    <a:pt x="1" y="10374"/>
                  </a:lnTo>
                  <a:lnTo>
                    <a:pt x="6172" y="10374"/>
                  </a:lnTo>
                  <a:lnTo>
                    <a:pt x="617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000;p58"/>
            <p:cNvSpPr/>
            <p:nvPr/>
          </p:nvSpPr>
          <p:spPr>
            <a:xfrm>
              <a:off x="5173025" y="3588850"/>
              <a:ext cx="35050" cy="259375"/>
            </a:xfrm>
            <a:custGeom>
              <a:avLst/>
              <a:gdLst/>
              <a:ahLst/>
              <a:cxnLst/>
              <a:rect l="l" t="t" r="r" b="b"/>
              <a:pathLst>
                <a:path w="1402" h="10375" extrusionOk="0">
                  <a:moveTo>
                    <a:pt x="1" y="0"/>
                  </a:moveTo>
                  <a:lnTo>
                    <a:pt x="1" y="10374"/>
                  </a:lnTo>
                  <a:lnTo>
                    <a:pt x="1402" y="10374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001;p58"/>
            <p:cNvSpPr/>
            <p:nvPr/>
          </p:nvSpPr>
          <p:spPr>
            <a:xfrm>
              <a:off x="5334825" y="3632200"/>
              <a:ext cx="201825" cy="216025"/>
            </a:xfrm>
            <a:custGeom>
              <a:avLst/>
              <a:gdLst/>
              <a:ahLst/>
              <a:cxnLst/>
              <a:rect l="l" t="t" r="r" b="b"/>
              <a:pathLst>
                <a:path w="8073" h="8641" extrusionOk="0">
                  <a:moveTo>
                    <a:pt x="0" y="1"/>
                  </a:moveTo>
                  <a:lnTo>
                    <a:pt x="0" y="8640"/>
                  </a:lnTo>
                  <a:lnTo>
                    <a:pt x="8072" y="8640"/>
                  </a:lnTo>
                  <a:lnTo>
                    <a:pt x="807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002;p58"/>
            <p:cNvSpPr/>
            <p:nvPr/>
          </p:nvSpPr>
          <p:spPr>
            <a:xfrm>
              <a:off x="5283100" y="3632200"/>
              <a:ext cx="51750" cy="216025"/>
            </a:xfrm>
            <a:custGeom>
              <a:avLst/>
              <a:gdLst/>
              <a:ahLst/>
              <a:cxnLst/>
              <a:rect l="l" t="t" r="r" b="b"/>
              <a:pathLst>
                <a:path w="2070" h="8641" extrusionOk="0">
                  <a:moveTo>
                    <a:pt x="1" y="1"/>
                  </a:moveTo>
                  <a:lnTo>
                    <a:pt x="1" y="8640"/>
                  </a:lnTo>
                  <a:lnTo>
                    <a:pt x="2069" y="8640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003;p58"/>
            <p:cNvSpPr/>
            <p:nvPr/>
          </p:nvSpPr>
          <p:spPr>
            <a:xfrm>
              <a:off x="5438225" y="3598850"/>
              <a:ext cx="151800" cy="248550"/>
            </a:xfrm>
            <a:custGeom>
              <a:avLst/>
              <a:gdLst/>
              <a:ahLst/>
              <a:cxnLst/>
              <a:rect l="l" t="t" r="r" b="b"/>
              <a:pathLst>
                <a:path w="6072" h="9942" extrusionOk="0">
                  <a:moveTo>
                    <a:pt x="0" y="1"/>
                  </a:moveTo>
                  <a:lnTo>
                    <a:pt x="0" y="9941"/>
                  </a:lnTo>
                  <a:lnTo>
                    <a:pt x="6071" y="9941"/>
                  </a:lnTo>
                  <a:lnTo>
                    <a:pt x="607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004;p58"/>
            <p:cNvSpPr/>
            <p:nvPr/>
          </p:nvSpPr>
          <p:spPr>
            <a:xfrm>
              <a:off x="5394025" y="3598850"/>
              <a:ext cx="44225" cy="248550"/>
            </a:xfrm>
            <a:custGeom>
              <a:avLst/>
              <a:gdLst/>
              <a:ahLst/>
              <a:cxnLst/>
              <a:rect l="l" t="t" r="r" b="b"/>
              <a:pathLst>
                <a:path w="1769" h="9942" extrusionOk="0">
                  <a:moveTo>
                    <a:pt x="0" y="1"/>
                  </a:moveTo>
                  <a:lnTo>
                    <a:pt x="0" y="9941"/>
                  </a:lnTo>
                  <a:lnTo>
                    <a:pt x="1768" y="99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005;p58"/>
            <p:cNvSpPr/>
            <p:nvPr/>
          </p:nvSpPr>
          <p:spPr>
            <a:xfrm>
              <a:off x="5482425" y="3632200"/>
              <a:ext cx="148450" cy="216025"/>
            </a:xfrm>
            <a:custGeom>
              <a:avLst/>
              <a:gdLst/>
              <a:ahLst/>
              <a:cxnLst/>
              <a:rect l="l" t="t" r="r" b="b"/>
              <a:pathLst>
                <a:path w="5938" h="8641" extrusionOk="0">
                  <a:moveTo>
                    <a:pt x="0" y="1"/>
                  </a:moveTo>
                  <a:lnTo>
                    <a:pt x="0" y="8640"/>
                  </a:lnTo>
                  <a:lnTo>
                    <a:pt x="5938" y="8640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006;p58"/>
            <p:cNvSpPr/>
            <p:nvPr/>
          </p:nvSpPr>
          <p:spPr>
            <a:xfrm>
              <a:off x="5453225" y="3632200"/>
              <a:ext cx="29225" cy="216025"/>
            </a:xfrm>
            <a:custGeom>
              <a:avLst/>
              <a:gdLst/>
              <a:ahLst/>
              <a:cxnLst/>
              <a:rect l="l" t="t" r="r" b="b"/>
              <a:pathLst>
                <a:path w="1169" h="8641" extrusionOk="0">
                  <a:moveTo>
                    <a:pt x="1" y="1"/>
                  </a:moveTo>
                  <a:lnTo>
                    <a:pt x="1" y="8640"/>
                  </a:lnTo>
                  <a:lnTo>
                    <a:pt x="1168" y="8640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007;p58"/>
            <p:cNvSpPr/>
            <p:nvPr/>
          </p:nvSpPr>
          <p:spPr>
            <a:xfrm>
              <a:off x="4272400" y="3939100"/>
              <a:ext cx="243525" cy="258550"/>
            </a:xfrm>
            <a:custGeom>
              <a:avLst/>
              <a:gdLst/>
              <a:ahLst/>
              <a:cxnLst/>
              <a:rect l="l" t="t" r="r" b="b"/>
              <a:pathLst>
                <a:path w="9741" h="10342" extrusionOk="0">
                  <a:moveTo>
                    <a:pt x="0" y="0"/>
                  </a:moveTo>
                  <a:lnTo>
                    <a:pt x="0" y="10341"/>
                  </a:lnTo>
                  <a:lnTo>
                    <a:pt x="9740" y="10341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008;p58"/>
            <p:cNvSpPr/>
            <p:nvPr/>
          </p:nvSpPr>
          <p:spPr>
            <a:xfrm>
              <a:off x="4209850" y="3939100"/>
              <a:ext cx="61725" cy="258550"/>
            </a:xfrm>
            <a:custGeom>
              <a:avLst/>
              <a:gdLst/>
              <a:ahLst/>
              <a:cxnLst/>
              <a:rect l="l" t="t" r="r" b="b"/>
              <a:pathLst>
                <a:path w="2469" h="10342" extrusionOk="0">
                  <a:moveTo>
                    <a:pt x="0" y="0"/>
                  </a:moveTo>
                  <a:lnTo>
                    <a:pt x="0" y="10341"/>
                  </a:lnTo>
                  <a:lnTo>
                    <a:pt x="2469" y="10341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009;p58"/>
            <p:cNvSpPr/>
            <p:nvPr/>
          </p:nvSpPr>
          <p:spPr>
            <a:xfrm>
              <a:off x="4396650" y="3899075"/>
              <a:ext cx="182650" cy="299400"/>
            </a:xfrm>
            <a:custGeom>
              <a:avLst/>
              <a:gdLst/>
              <a:ahLst/>
              <a:cxnLst/>
              <a:rect l="l" t="t" r="r" b="b"/>
              <a:pathLst>
                <a:path w="7306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7305" y="11975"/>
                  </a:lnTo>
                  <a:lnTo>
                    <a:pt x="730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010;p58"/>
            <p:cNvSpPr/>
            <p:nvPr/>
          </p:nvSpPr>
          <p:spPr>
            <a:xfrm>
              <a:off x="4343275" y="3899075"/>
              <a:ext cx="53400" cy="299400"/>
            </a:xfrm>
            <a:custGeom>
              <a:avLst/>
              <a:gdLst/>
              <a:ahLst/>
              <a:cxnLst/>
              <a:rect l="l" t="t" r="r" b="b"/>
              <a:pathLst>
                <a:path w="2136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2135" y="11975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011;p58"/>
            <p:cNvSpPr/>
            <p:nvPr/>
          </p:nvSpPr>
          <p:spPr>
            <a:xfrm>
              <a:off x="5102975" y="3939100"/>
              <a:ext cx="243550" cy="258550"/>
            </a:xfrm>
            <a:custGeom>
              <a:avLst/>
              <a:gdLst/>
              <a:ahLst/>
              <a:cxnLst/>
              <a:rect l="l" t="t" r="r" b="b"/>
              <a:pathLst>
                <a:path w="9742" h="10342" extrusionOk="0">
                  <a:moveTo>
                    <a:pt x="1" y="0"/>
                  </a:moveTo>
                  <a:lnTo>
                    <a:pt x="1" y="10341"/>
                  </a:lnTo>
                  <a:lnTo>
                    <a:pt x="9741" y="10341"/>
                  </a:lnTo>
                  <a:lnTo>
                    <a:pt x="974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012;p58"/>
            <p:cNvSpPr/>
            <p:nvPr/>
          </p:nvSpPr>
          <p:spPr>
            <a:xfrm>
              <a:off x="5040425" y="3939100"/>
              <a:ext cx="62575" cy="258550"/>
            </a:xfrm>
            <a:custGeom>
              <a:avLst/>
              <a:gdLst/>
              <a:ahLst/>
              <a:cxnLst/>
              <a:rect l="l" t="t" r="r" b="b"/>
              <a:pathLst>
                <a:path w="2503" h="10342" extrusionOk="0">
                  <a:moveTo>
                    <a:pt x="1" y="0"/>
                  </a:moveTo>
                  <a:lnTo>
                    <a:pt x="1" y="10341"/>
                  </a:lnTo>
                  <a:lnTo>
                    <a:pt x="2503" y="10341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013;p58"/>
            <p:cNvSpPr/>
            <p:nvPr/>
          </p:nvSpPr>
          <p:spPr>
            <a:xfrm>
              <a:off x="5227225" y="3899075"/>
              <a:ext cx="183500" cy="299400"/>
            </a:xfrm>
            <a:custGeom>
              <a:avLst/>
              <a:gdLst/>
              <a:ahLst/>
              <a:cxnLst/>
              <a:rect l="l" t="t" r="r" b="b"/>
              <a:pathLst>
                <a:path w="7340" h="11976" extrusionOk="0">
                  <a:moveTo>
                    <a:pt x="1" y="0"/>
                  </a:moveTo>
                  <a:lnTo>
                    <a:pt x="1" y="11975"/>
                  </a:lnTo>
                  <a:lnTo>
                    <a:pt x="7340" y="11975"/>
                  </a:lnTo>
                  <a:lnTo>
                    <a:pt x="734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014;p58"/>
            <p:cNvSpPr/>
            <p:nvPr/>
          </p:nvSpPr>
          <p:spPr>
            <a:xfrm>
              <a:off x="5174700" y="3899075"/>
              <a:ext cx="52550" cy="299400"/>
            </a:xfrm>
            <a:custGeom>
              <a:avLst/>
              <a:gdLst/>
              <a:ahLst/>
              <a:cxnLst/>
              <a:rect l="l" t="t" r="r" b="b"/>
              <a:pathLst>
                <a:path w="2102" h="11976" extrusionOk="0">
                  <a:moveTo>
                    <a:pt x="0" y="0"/>
                  </a:moveTo>
                  <a:lnTo>
                    <a:pt x="0" y="11975"/>
                  </a:lnTo>
                  <a:lnTo>
                    <a:pt x="2102" y="11975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015;p58"/>
            <p:cNvSpPr/>
            <p:nvPr/>
          </p:nvSpPr>
          <p:spPr>
            <a:xfrm>
              <a:off x="4450025" y="3939100"/>
              <a:ext cx="154300" cy="258550"/>
            </a:xfrm>
            <a:custGeom>
              <a:avLst/>
              <a:gdLst/>
              <a:ahLst/>
              <a:cxnLst/>
              <a:rect l="l" t="t" r="r" b="b"/>
              <a:pathLst>
                <a:path w="6172" h="10342" extrusionOk="0">
                  <a:moveTo>
                    <a:pt x="0" y="0"/>
                  </a:moveTo>
                  <a:lnTo>
                    <a:pt x="0" y="10341"/>
                  </a:lnTo>
                  <a:lnTo>
                    <a:pt x="6171" y="10341"/>
                  </a:lnTo>
                  <a:lnTo>
                    <a:pt x="61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016;p58"/>
            <p:cNvSpPr/>
            <p:nvPr/>
          </p:nvSpPr>
          <p:spPr>
            <a:xfrm>
              <a:off x="4415000" y="3939100"/>
              <a:ext cx="35050" cy="258550"/>
            </a:xfrm>
            <a:custGeom>
              <a:avLst/>
              <a:gdLst/>
              <a:ahLst/>
              <a:cxnLst/>
              <a:rect l="l" t="t" r="r" b="b"/>
              <a:pathLst>
                <a:path w="1402" h="10342" extrusionOk="0">
                  <a:moveTo>
                    <a:pt x="0" y="0"/>
                  </a:moveTo>
                  <a:lnTo>
                    <a:pt x="0" y="10341"/>
                  </a:lnTo>
                  <a:lnTo>
                    <a:pt x="1401" y="10341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017;p58"/>
            <p:cNvSpPr/>
            <p:nvPr/>
          </p:nvSpPr>
          <p:spPr>
            <a:xfrm>
              <a:off x="4576775" y="3982450"/>
              <a:ext cx="201825" cy="215200"/>
            </a:xfrm>
            <a:custGeom>
              <a:avLst/>
              <a:gdLst/>
              <a:ahLst/>
              <a:cxnLst/>
              <a:rect l="l" t="t" r="r" b="b"/>
              <a:pathLst>
                <a:path w="8073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8073" y="8607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018;p58"/>
            <p:cNvSpPr/>
            <p:nvPr/>
          </p:nvSpPr>
          <p:spPr>
            <a:xfrm>
              <a:off x="4525075" y="3982450"/>
              <a:ext cx="51725" cy="215200"/>
            </a:xfrm>
            <a:custGeom>
              <a:avLst/>
              <a:gdLst/>
              <a:ahLst/>
              <a:cxnLst/>
              <a:rect l="l" t="t" r="r" b="b"/>
              <a:pathLst>
                <a:path w="2069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2068" y="8607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019;p58"/>
            <p:cNvSpPr/>
            <p:nvPr/>
          </p:nvSpPr>
          <p:spPr>
            <a:xfrm>
              <a:off x="4680175" y="3949100"/>
              <a:ext cx="151800" cy="248550"/>
            </a:xfrm>
            <a:custGeom>
              <a:avLst/>
              <a:gdLst/>
              <a:ahLst/>
              <a:cxnLst/>
              <a:rect l="l" t="t" r="r" b="b"/>
              <a:pathLst>
                <a:path w="6072" h="9942" extrusionOk="0">
                  <a:moveTo>
                    <a:pt x="1" y="1"/>
                  </a:moveTo>
                  <a:lnTo>
                    <a:pt x="1" y="9941"/>
                  </a:lnTo>
                  <a:lnTo>
                    <a:pt x="6072" y="9941"/>
                  </a:lnTo>
                  <a:lnTo>
                    <a:pt x="607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020;p58"/>
            <p:cNvSpPr/>
            <p:nvPr/>
          </p:nvSpPr>
          <p:spPr>
            <a:xfrm>
              <a:off x="4635975" y="3949100"/>
              <a:ext cx="44225" cy="248550"/>
            </a:xfrm>
            <a:custGeom>
              <a:avLst/>
              <a:gdLst/>
              <a:ahLst/>
              <a:cxnLst/>
              <a:rect l="l" t="t" r="r" b="b"/>
              <a:pathLst>
                <a:path w="1769" h="9942" extrusionOk="0">
                  <a:moveTo>
                    <a:pt x="1" y="1"/>
                  </a:moveTo>
                  <a:lnTo>
                    <a:pt x="1" y="9941"/>
                  </a:lnTo>
                  <a:lnTo>
                    <a:pt x="1769" y="9941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021;p58"/>
            <p:cNvSpPr/>
            <p:nvPr/>
          </p:nvSpPr>
          <p:spPr>
            <a:xfrm>
              <a:off x="4724375" y="3982450"/>
              <a:ext cx="148475" cy="215200"/>
            </a:xfrm>
            <a:custGeom>
              <a:avLst/>
              <a:gdLst/>
              <a:ahLst/>
              <a:cxnLst/>
              <a:rect l="l" t="t" r="r" b="b"/>
              <a:pathLst>
                <a:path w="5939" h="8608" extrusionOk="0">
                  <a:moveTo>
                    <a:pt x="1" y="1"/>
                  </a:moveTo>
                  <a:lnTo>
                    <a:pt x="1" y="8607"/>
                  </a:lnTo>
                  <a:lnTo>
                    <a:pt x="5938" y="8607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022;p58"/>
            <p:cNvSpPr/>
            <p:nvPr/>
          </p:nvSpPr>
          <p:spPr>
            <a:xfrm>
              <a:off x="4695200" y="3982450"/>
              <a:ext cx="29200" cy="215200"/>
            </a:xfrm>
            <a:custGeom>
              <a:avLst/>
              <a:gdLst/>
              <a:ahLst/>
              <a:cxnLst/>
              <a:rect l="l" t="t" r="r" b="b"/>
              <a:pathLst>
                <a:path w="1168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1168" y="8607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023;p58"/>
            <p:cNvSpPr/>
            <p:nvPr/>
          </p:nvSpPr>
          <p:spPr>
            <a:xfrm>
              <a:off x="3093225" y="4161750"/>
              <a:ext cx="453675" cy="112600"/>
            </a:xfrm>
            <a:custGeom>
              <a:avLst/>
              <a:gdLst/>
              <a:ahLst/>
              <a:cxnLst/>
              <a:rect l="l" t="t" r="r" b="b"/>
              <a:pathLst>
                <a:path w="18147" h="4504" extrusionOk="0">
                  <a:moveTo>
                    <a:pt x="0" y="1"/>
                  </a:moveTo>
                  <a:lnTo>
                    <a:pt x="0" y="4504"/>
                  </a:lnTo>
                  <a:lnTo>
                    <a:pt x="18146" y="4504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024;p58"/>
            <p:cNvSpPr/>
            <p:nvPr/>
          </p:nvSpPr>
          <p:spPr>
            <a:xfrm>
              <a:off x="3094875" y="4161750"/>
              <a:ext cx="453700" cy="113450"/>
            </a:xfrm>
            <a:custGeom>
              <a:avLst/>
              <a:gdLst/>
              <a:ahLst/>
              <a:cxnLst/>
              <a:rect l="l" t="t" r="r" b="b"/>
              <a:pathLst>
                <a:path w="18148" h="4538" extrusionOk="0">
                  <a:moveTo>
                    <a:pt x="1" y="1"/>
                  </a:moveTo>
                  <a:lnTo>
                    <a:pt x="1" y="4537"/>
                  </a:lnTo>
                  <a:lnTo>
                    <a:pt x="18147" y="4537"/>
                  </a:lnTo>
                  <a:lnTo>
                    <a:pt x="18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025;p58"/>
            <p:cNvSpPr/>
            <p:nvPr/>
          </p:nvSpPr>
          <p:spPr>
            <a:xfrm>
              <a:off x="3093225" y="4161750"/>
              <a:ext cx="348600" cy="113450"/>
            </a:xfrm>
            <a:custGeom>
              <a:avLst/>
              <a:gdLst/>
              <a:ahLst/>
              <a:cxnLst/>
              <a:rect l="l" t="t" r="r" b="b"/>
              <a:pathLst>
                <a:path w="13944" h="4538" extrusionOk="0">
                  <a:moveTo>
                    <a:pt x="0" y="1"/>
                  </a:moveTo>
                  <a:lnTo>
                    <a:pt x="0" y="4537"/>
                  </a:lnTo>
                  <a:lnTo>
                    <a:pt x="13943" y="4537"/>
                  </a:lnTo>
                  <a:lnTo>
                    <a:pt x="139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026;p58"/>
            <p:cNvSpPr/>
            <p:nvPr/>
          </p:nvSpPr>
          <p:spPr>
            <a:xfrm>
              <a:off x="3094875" y="4256825"/>
              <a:ext cx="452025" cy="17525"/>
            </a:xfrm>
            <a:custGeom>
              <a:avLst/>
              <a:gdLst/>
              <a:ahLst/>
              <a:cxnLst/>
              <a:rect l="l" t="t" r="r" b="b"/>
              <a:pathLst>
                <a:path w="18081" h="701" extrusionOk="0">
                  <a:moveTo>
                    <a:pt x="1" y="0"/>
                  </a:moveTo>
                  <a:lnTo>
                    <a:pt x="34" y="134"/>
                  </a:lnTo>
                  <a:lnTo>
                    <a:pt x="18080" y="701"/>
                  </a:lnTo>
                  <a:lnTo>
                    <a:pt x="18080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027;p58"/>
            <p:cNvSpPr/>
            <p:nvPr/>
          </p:nvSpPr>
          <p:spPr>
            <a:xfrm>
              <a:off x="3096550" y="4182600"/>
              <a:ext cx="450350" cy="34225"/>
            </a:xfrm>
            <a:custGeom>
              <a:avLst/>
              <a:gdLst/>
              <a:ahLst/>
              <a:cxnLst/>
              <a:rect l="l" t="t" r="r" b="b"/>
              <a:pathLst>
                <a:path w="18014" h="1369" extrusionOk="0">
                  <a:moveTo>
                    <a:pt x="0" y="1"/>
                  </a:moveTo>
                  <a:lnTo>
                    <a:pt x="0" y="134"/>
                  </a:lnTo>
                  <a:lnTo>
                    <a:pt x="18013" y="1368"/>
                  </a:lnTo>
                  <a:lnTo>
                    <a:pt x="18013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028;p58"/>
            <p:cNvSpPr/>
            <p:nvPr/>
          </p:nvSpPr>
          <p:spPr>
            <a:xfrm>
              <a:off x="3096550" y="4173425"/>
              <a:ext cx="450350" cy="14200"/>
            </a:xfrm>
            <a:custGeom>
              <a:avLst/>
              <a:gdLst/>
              <a:ahLst/>
              <a:cxnLst/>
              <a:rect l="l" t="t" r="r" b="b"/>
              <a:pathLst>
                <a:path w="18014" h="568" extrusionOk="0">
                  <a:moveTo>
                    <a:pt x="18013" y="1"/>
                  </a:moveTo>
                  <a:lnTo>
                    <a:pt x="0" y="434"/>
                  </a:lnTo>
                  <a:lnTo>
                    <a:pt x="0" y="568"/>
                  </a:lnTo>
                  <a:lnTo>
                    <a:pt x="18013" y="368"/>
                  </a:lnTo>
                  <a:lnTo>
                    <a:pt x="180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029;p58"/>
            <p:cNvSpPr/>
            <p:nvPr/>
          </p:nvSpPr>
          <p:spPr>
            <a:xfrm>
              <a:off x="3097375" y="4222625"/>
              <a:ext cx="451200" cy="29225"/>
            </a:xfrm>
            <a:custGeom>
              <a:avLst/>
              <a:gdLst/>
              <a:ahLst/>
              <a:cxnLst/>
              <a:rect l="l" t="t" r="r" b="b"/>
              <a:pathLst>
                <a:path w="18048" h="1169" extrusionOk="0">
                  <a:moveTo>
                    <a:pt x="18047" y="1"/>
                  </a:moveTo>
                  <a:lnTo>
                    <a:pt x="1" y="1035"/>
                  </a:lnTo>
                  <a:lnTo>
                    <a:pt x="1" y="1168"/>
                  </a:lnTo>
                  <a:lnTo>
                    <a:pt x="18047" y="301"/>
                  </a:lnTo>
                  <a:lnTo>
                    <a:pt x="180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030;p58"/>
            <p:cNvSpPr/>
            <p:nvPr/>
          </p:nvSpPr>
          <p:spPr>
            <a:xfrm>
              <a:off x="3094050" y="4163425"/>
              <a:ext cx="451175" cy="3350"/>
            </a:xfrm>
            <a:custGeom>
              <a:avLst/>
              <a:gdLst/>
              <a:ahLst/>
              <a:cxnLst/>
              <a:rect l="l" t="t" r="r" b="b"/>
              <a:pathLst>
                <a:path w="18047" h="134" extrusionOk="0">
                  <a:moveTo>
                    <a:pt x="0" y="0"/>
                  </a:moveTo>
                  <a:lnTo>
                    <a:pt x="0" y="134"/>
                  </a:lnTo>
                  <a:lnTo>
                    <a:pt x="18047" y="134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031;p58"/>
            <p:cNvSpPr/>
            <p:nvPr/>
          </p:nvSpPr>
          <p:spPr>
            <a:xfrm>
              <a:off x="3125725" y="3825675"/>
              <a:ext cx="453700" cy="112600"/>
            </a:xfrm>
            <a:custGeom>
              <a:avLst/>
              <a:gdLst/>
              <a:ahLst/>
              <a:cxnLst/>
              <a:rect l="l" t="t" r="r" b="b"/>
              <a:pathLst>
                <a:path w="18148" h="4504" extrusionOk="0">
                  <a:moveTo>
                    <a:pt x="1" y="1"/>
                  </a:moveTo>
                  <a:lnTo>
                    <a:pt x="1" y="4504"/>
                  </a:lnTo>
                  <a:lnTo>
                    <a:pt x="18147" y="4504"/>
                  </a:lnTo>
                  <a:lnTo>
                    <a:pt x="181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032;p58"/>
            <p:cNvSpPr/>
            <p:nvPr/>
          </p:nvSpPr>
          <p:spPr>
            <a:xfrm>
              <a:off x="3128250" y="3829850"/>
              <a:ext cx="453675" cy="113450"/>
            </a:xfrm>
            <a:custGeom>
              <a:avLst/>
              <a:gdLst/>
              <a:ahLst/>
              <a:cxnLst/>
              <a:rect l="l" t="t" r="r" b="b"/>
              <a:pathLst>
                <a:path w="18147" h="4538" extrusionOk="0">
                  <a:moveTo>
                    <a:pt x="0" y="1"/>
                  </a:moveTo>
                  <a:lnTo>
                    <a:pt x="0" y="4537"/>
                  </a:lnTo>
                  <a:lnTo>
                    <a:pt x="18146" y="4537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033;p58"/>
            <p:cNvSpPr/>
            <p:nvPr/>
          </p:nvSpPr>
          <p:spPr>
            <a:xfrm>
              <a:off x="3125725" y="3825675"/>
              <a:ext cx="348625" cy="113450"/>
            </a:xfrm>
            <a:custGeom>
              <a:avLst/>
              <a:gdLst/>
              <a:ahLst/>
              <a:cxnLst/>
              <a:rect l="l" t="t" r="r" b="b"/>
              <a:pathLst>
                <a:path w="13945" h="4538" extrusionOk="0">
                  <a:moveTo>
                    <a:pt x="1" y="1"/>
                  </a:moveTo>
                  <a:lnTo>
                    <a:pt x="1" y="4537"/>
                  </a:lnTo>
                  <a:lnTo>
                    <a:pt x="13944" y="4537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034;p58"/>
            <p:cNvSpPr/>
            <p:nvPr/>
          </p:nvSpPr>
          <p:spPr>
            <a:xfrm>
              <a:off x="3127400" y="3920750"/>
              <a:ext cx="452025" cy="17525"/>
            </a:xfrm>
            <a:custGeom>
              <a:avLst/>
              <a:gdLst/>
              <a:ahLst/>
              <a:cxnLst/>
              <a:rect l="l" t="t" r="r" b="b"/>
              <a:pathLst>
                <a:path w="18081" h="701" extrusionOk="0">
                  <a:moveTo>
                    <a:pt x="1" y="0"/>
                  </a:moveTo>
                  <a:lnTo>
                    <a:pt x="34" y="134"/>
                  </a:lnTo>
                  <a:lnTo>
                    <a:pt x="18080" y="701"/>
                  </a:lnTo>
                  <a:lnTo>
                    <a:pt x="18080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035;p58"/>
            <p:cNvSpPr/>
            <p:nvPr/>
          </p:nvSpPr>
          <p:spPr>
            <a:xfrm>
              <a:off x="3129075" y="3846525"/>
              <a:ext cx="450350" cy="34225"/>
            </a:xfrm>
            <a:custGeom>
              <a:avLst/>
              <a:gdLst/>
              <a:ahLst/>
              <a:cxnLst/>
              <a:rect l="l" t="t" r="r" b="b"/>
              <a:pathLst>
                <a:path w="18014" h="1369" extrusionOk="0">
                  <a:moveTo>
                    <a:pt x="0" y="1"/>
                  </a:moveTo>
                  <a:lnTo>
                    <a:pt x="0" y="134"/>
                  </a:lnTo>
                  <a:lnTo>
                    <a:pt x="18013" y="1368"/>
                  </a:lnTo>
                  <a:lnTo>
                    <a:pt x="18013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036;p58"/>
            <p:cNvSpPr/>
            <p:nvPr/>
          </p:nvSpPr>
          <p:spPr>
            <a:xfrm>
              <a:off x="3129075" y="3837350"/>
              <a:ext cx="450350" cy="14200"/>
            </a:xfrm>
            <a:custGeom>
              <a:avLst/>
              <a:gdLst/>
              <a:ahLst/>
              <a:cxnLst/>
              <a:rect l="l" t="t" r="r" b="b"/>
              <a:pathLst>
                <a:path w="18014" h="568" extrusionOk="0">
                  <a:moveTo>
                    <a:pt x="18013" y="1"/>
                  </a:moveTo>
                  <a:lnTo>
                    <a:pt x="0" y="434"/>
                  </a:lnTo>
                  <a:lnTo>
                    <a:pt x="0" y="568"/>
                  </a:lnTo>
                  <a:lnTo>
                    <a:pt x="18013" y="368"/>
                  </a:lnTo>
                  <a:lnTo>
                    <a:pt x="180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037;p58"/>
            <p:cNvSpPr/>
            <p:nvPr/>
          </p:nvSpPr>
          <p:spPr>
            <a:xfrm>
              <a:off x="3129900" y="3886550"/>
              <a:ext cx="451175" cy="29225"/>
            </a:xfrm>
            <a:custGeom>
              <a:avLst/>
              <a:gdLst/>
              <a:ahLst/>
              <a:cxnLst/>
              <a:rect l="l" t="t" r="r" b="b"/>
              <a:pathLst>
                <a:path w="18047" h="1169" extrusionOk="0">
                  <a:moveTo>
                    <a:pt x="18047" y="1"/>
                  </a:moveTo>
                  <a:lnTo>
                    <a:pt x="1" y="1035"/>
                  </a:lnTo>
                  <a:lnTo>
                    <a:pt x="1" y="1168"/>
                  </a:lnTo>
                  <a:lnTo>
                    <a:pt x="18047" y="301"/>
                  </a:lnTo>
                  <a:lnTo>
                    <a:pt x="180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038;p58"/>
            <p:cNvSpPr/>
            <p:nvPr/>
          </p:nvSpPr>
          <p:spPr>
            <a:xfrm>
              <a:off x="3119900" y="4046675"/>
              <a:ext cx="454525" cy="113425"/>
            </a:xfrm>
            <a:custGeom>
              <a:avLst/>
              <a:gdLst/>
              <a:ahLst/>
              <a:cxnLst/>
              <a:rect l="l" t="t" r="r" b="b"/>
              <a:pathLst>
                <a:path w="18181" h="4537" extrusionOk="0">
                  <a:moveTo>
                    <a:pt x="0" y="0"/>
                  </a:moveTo>
                  <a:lnTo>
                    <a:pt x="0" y="4537"/>
                  </a:lnTo>
                  <a:lnTo>
                    <a:pt x="18180" y="4537"/>
                  </a:lnTo>
                  <a:lnTo>
                    <a:pt x="181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039;p58"/>
            <p:cNvSpPr/>
            <p:nvPr/>
          </p:nvSpPr>
          <p:spPr>
            <a:xfrm>
              <a:off x="3121575" y="4047500"/>
              <a:ext cx="453675" cy="112600"/>
            </a:xfrm>
            <a:custGeom>
              <a:avLst/>
              <a:gdLst/>
              <a:ahLst/>
              <a:cxnLst/>
              <a:rect l="l" t="t" r="r" b="b"/>
              <a:pathLst>
                <a:path w="18147" h="4504" extrusionOk="0">
                  <a:moveTo>
                    <a:pt x="0" y="1"/>
                  </a:moveTo>
                  <a:lnTo>
                    <a:pt x="0" y="4504"/>
                  </a:lnTo>
                  <a:lnTo>
                    <a:pt x="18146" y="4504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040;p58"/>
            <p:cNvSpPr/>
            <p:nvPr/>
          </p:nvSpPr>
          <p:spPr>
            <a:xfrm>
              <a:off x="3121575" y="4047500"/>
              <a:ext cx="347775" cy="112600"/>
            </a:xfrm>
            <a:custGeom>
              <a:avLst/>
              <a:gdLst/>
              <a:ahLst/>
              <a:cxnLst/>
              <a:rect l="l" t="t" r="r" b="b"/>
              <a:pathLst>
                <a:path w="13911" h="4504" extrusionOk="0">
                  <a:moveTo>
                    <a:pt x="0" y="1"/>
                  </a:moveTo>
                  <a:lnTo>
                    <a:pt x="0" y="4504"/>
                  </a:lnTo>
                  <a:lnTo>
                    <a:pt x="13910" y="4504"/>
                  </a:lnTo>
                  <a:lnTo>
                    <a:pt x="139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041;p58"/>
            <p:cNvSpPr/>
            <p:nvPr/>
          </p:nvSpPr>
          <p:spPr>
            <a:xfrm>
              <a:off x="3119900" y="4142575"/>
              <a:ext cx="452025" cy="17525"/>
            </a:xfrm>
            <a:custGeom>
              <a:avLst/>
              <a:gdLst/>
              <a:ahLst/>
              <a:cxnLst/>
              <a:rect l="l" t="t" r="r" b="b"/>
              <a:pathLst>
                <a:path w="18081" h="701" extrusionOk="0">
                  <a:moveTo>
                    <a:pt x="18080" y="0"/>
                  </a:moveTo>
                  <a:lnTo>
                    <a:pt x="34" y="234"/>
                  </a:lnTo>
                  <a:lnTo>
                    <a:pt x="0" y="701"/>
                  </a:lnTo>
                  <a:lnTo>
                    <a:pt x="18080" y="134"/>
                  </a:lnTo>
                  <a:lnTo>
                    <a:pt x="180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042;p58"/>
            <p:cNvSpPr/>
            <p:nvPr/>
          </p:nvSpPr>
          <p:spPr>
            <a:xfrm>
              <a:off x="3123225" y="4048350"/>
              <a:ext cx="451200" cy="4175"/>
            </a:xfrm>
            <a:custGeom>
              <a:avLst/>
              <a:gdLst/>
              <a:ahLst/>
              <a:cxnLst/>
              <a:rect l="l" t="t" r="r" b="b"/>
              <a:pathLst>
                <a:path w="18048" h="167" extrusionOk="0">
                  <a:moveTo>
                    <a:pt x="1" y="0"/>
                  </a:moveTo>
                  <a:lnTo>
                    <a:pt x="1" y="167"/>
                  </a:lnTo>
                  <a:lnTo>
                    <a:pt x="18047" y="167"/>
                  </a:lnTo>
                  <a:lnTo>
                    <a:pt x="18047" y="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043;p58"/>
            <p:cNvSpPr/>
            <p:nvPr/>
          </p:nvSpPr>
          <p:spPr>
            <a:xfrm>
              <a:off x="3119900" y="4068350"/>
              <a:ext cx="451175" cy="33375"/>
            </a:xfrm>
            <a:custGeom>
              <a:avLst/>
              <a:gdLst/>
              <a:ahLst/>
              <a:cxnLst/>
              <a:rect l="l" t="t" r="r" b="b"/>
              <a:pathLst>
                <a:path w="18047" h="1335" extrusionOk="0">
                  <a:moveTo>
                    <a:pt x="18047" y="1"/>
                  </a:moveTo>
                  <a:lnTo>
                    <a:pt x="0" y="1001"/>
                  </a:lnTo>
                  <a:lnTo>
                    <a:pt x="0" y="1335"/>
                  </a:lnTo>
                  <a:lnTo>
                    <a:pt x="18047" y="134"/>
                  </a:lnTo>
                  <a:lnTo>
                    <a:pt x="180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044;p58"/>
            <p:cNvSpPr/>
            <p:nvPr/>
          </p:nvSpPr>
          <p:spPr>
            <a:xfrm>
              <a:off x="3123225" y="4059175"/>
              <a:ext cx="451200" cy="14200"/>
            </a:xfrm>
            <a:custGeom>
              <a:avLst/>
              <a:gdLst/>
              <a:ahLst/>
              <a:cxnLst/>
              <a:rect l="l" t="t" r="r" b="b"/>
              <a:pathLst>
                <a:path w="18048" h="568" extrusionOk="0">
                  <a:moveTo>
                    <a:pt x="18047" y="1"/>
                  </a:moveTo>
                  <a:lnTo>
                    <a:pt x="1" y="434"/>
                  </a:lnTo>
                  <a:lnTo>
                    <a:pt x="1" y="568"/>
                  </a:lnTo>
                  <a:lnTo>
                    <a:pt x="18047" y="368"/>
                  </a:lnTo>
                  <a:lnTo>
                    <a:pt x="180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045;p58"/>
            <p:cNvSpPr/>
            <p:nvPr/>
          </p:nvSpPr>
          <p:spPr>
            <a:xfrm>
              <a:off x="3124075" y="4108375"/>
              <a:ext cx="451175" cy="29225"/>
            </a:xfrm>
            <a:custGeom>
              <a:avLst/>
              <a:gdLst/>
              <a:ahLst/>
              <a:cxnLst/>
              <a:rect l="l" t="t" r="r" b="b"/>
              <a:pathLst>
                <a:path w="18047" h="1169" extrusionOk="0">
                  <a:moveTo>
                    <a:pt x="18046" y="1"/>
                  </a:moveTo>
                  <a:lnTo>
                    <a:pt x="0" y="1035"/>
                  </a:lnTo>
                  <a:lnTo>
                    <a:pt x="0" y="1168"/>
                  </a:lnTo>
                  <a:lnTo>
                    <a:pt x="18046" y="301"/>
                  </a:lnTo>
                  <a:lnTo>
                    <a:pt x="180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046;p58"/>
            <p:cNvSpPr/>
            <p:nvPr/>
          </p:nvSpPr>
          <p:spPr>
            <a:xfrm>
              <a:off x="3104050" y="3940775"/>
              <a:ext cx="454525" cy="112600"/>
            </a:xfrm>
            <a:custGeom>
              <a:avLst/>
              <a:gdLst/>
              <a:ahLst/>
              <a:cxnLst/>
              <a:rect l="l" t="t" r="r" b="b"/>
              <a:pathLst>
                <a:path w="18181" h="4504" extrusionOk="0">
                  <a:moveTo>
                    <a:pt x="18180" y="0"/>
                  </a:moveTo>
                  <a:lnTo>
                    <a:pt x="34" y="100"/>
                  </a:lnTo>
                  <a:lnTo>
                    <a:pt x="1" y="4503"/>
                  </a:lnTo>
                  <a:lnTo>
                    <a:pt x="18180" y="4503"/>
                  </a:lnTo>
                  <a:lnTo>
                    <a:pt x="1818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047;p58"/>
            <p:cNvSpPr/>
            <p:nvPr/>
          </p:nvSpPr>
          <p:spPr>
            <a:xfrm>
              <a:off x="3104900" y="3940775"/>
              <a:ext cx="453675" cy="112600"/>
            </a:xfrm>
            <a:custGeom>
              <a:avLst/>
              <a:gdLst/>
              <a:ahLst/>
              <a:cxnLst/>
              <a:rect l="l" t="t" r="r" b="b"/>
              <a:pathLst>
                <a:path w="18147" h="4504" extrusionOk="0">
                  <a:moveTo>
                    <a:pt x="0" y="0"/>
                  </a:moveTo>
                  <a:lnTo>
                    <a:pt x="0" y="4503"/>
                  </a:lnTo>
                  <a:lnTo>
                    <a:pt x="18146" y="4503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048;p58"/>
            <p:cNvSpPr/>
            <p:nvPr/>
          </p:nvSpPr>
          <p:spPr>
            <a:xfrm>
              <a:off x="3104050" y="3940775"/>
              <a:ext cx="347775" cy="112600"/>
            </a:xfrm>
            <a:custGeom>
              <a:avLst/>
              <a:gdLst/>
              <a:ahLst/>
              <a:cxnLst/>
              <a:rect l="l" t="t" r="r" b="b"/>
              <a:pathLst>
                <a:path w="13911" h="4504" extrusionOk="0">
                  <a:moveTo>
                    <a:pt x="1" y="0"/>
                  </a:moveTo>
                  <a:lnTo>
                    <a:pt x="1" y="4503"/>
                  </a:lnTo>
                  <a:lnTo>
                    <a:pt x="13911" y="4503"/>
                  </a:lnTo>
                  <a:lnTo>
                    <a:pt x="139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049;p58"/>
            <p:cNvSpPr/>
            <p:nvPr/>
          </p:nvSpPr>
          <p:spPr>
            <a:xfrm>
              <a:off x="3104900" y="3943275"/>
              <a:ext cx="361100" cy="11700"/>
            </a:xfrm>
            <a:custGeom>
              <a:avLst/>
              <a:gdLst/>
              <a:ahLst/>
              <a:cxnLst/>
              <a:rect l="l" t="t" r="r" b="b"/>
              <a:pathLst>
                <a:path w="14444" h="468" extrusionOk="0">
                  <a:moveTo>
                    <a:pt x="0" y="0"/>
                  </a:moveTo>
                  <a:lnTo>
                    <a:pt x="0" y="467"/>
                  </a:lnTo>
                  <a:lnTo>
                    <a:pt x="14143" y="467"/>
                  </a:lnTo>
                  <a:lnTo>
                    <a:pt x="144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050;p58"/>
            <p:cNvSpPr/>
            <p:nvPr/>
          </p:nvSpPr>
          <p:spPr>
            <a:xfrm>
              <a:off x="3104900" y="3989125"/>
              <a:ext cx="451175" cy="7525"/>
            </a:xfrm>
            <a:custGeom>
              <a:avLst/>
              <a:gdLst/>
              <a:ahLst/>
              <a:cxnLst/>
              <a:rect l="l" t="t" r="r" b="b"/>
              <a:pathLst>
                <a:path w="18047" h="301" extrusionOk="0">
                  <a:moveTo>
                    <a:pt x="18046" y="1"/>
                  </a:moveTo>
                  <a:lnTo>
                    <a:pt x="0" y="168"/>
                  </a:lnTo>
                  <a:lnTo>
                    <a:pt x="0" y="301"/>
                  </a:lnTo>
                  <a:lnTo>
                    <a:pt x="18046" y="301"/>
                  </a:lnTo>
                  <a:lnTo>
                    <a:pt x="180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051;p58"/>
            <p:cNvSpPr/>
            <p:nvPr/>
          </p:nvSpPr>
          <p:spPr>
            <a:xfrm>
              <a:off x="3104900" y="4019150"/>
              <a:ext cx="451175" cy="30050"/>
            </a:xfrm>
            <a:custGeom>
              <a:avLst/>
              <a:gdLst/>
              <a:ahLst/>
              <a:cxnLst/>
              <a:rect l="l" t="t" r="r" b="b"/>
              <a:pathLst>
                <a:path w="18047" h="1202" extrusionOk="0">
                  <a:moveTo>
                    <a:pt x="18046" y="1"/>
                  </a:moveTo>
                  <a:lnTo>
                    <a:pt x="0" y="901"/>
                  </a:lnTo>
                  <a:lnTo>
                    <a:pt x="0" y="1201"/>
                  </a:lnTo>
                  <a:lnTo>
                    <a:pt x="18046" y="134"/>
                  </a:lnTo>
                  <a:lnTo>
                    <a:pt x="180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052;p58"/>
            <p:cNvSpPr/>
            <p:nvPr/>
          </p:nvSpPr>
          <p:spPr>
            <a:xfrm>
              <a:off x="3104900" y="3999150"/>
              <a:ext cx="451175" cy="12525"/>
            </a:xfrm>
            <a:custGeom>
              <a:avLst/>
              <a:gdLst/>
              <a:ahLst/>
              <a:cxnLst/>
              <a:rect l="l" t="t" r="r" b="b"/>
              <a:pathLst>
                <a:path w="18047" h="501" extrusionOk="0">
                  <a:moveTo>
                    <a:pt x="0" y="0"/>
                  </a:moveTo>
                  <a:lnTo>
                    <a:pt x="0" y="300"/>
                  </a:lnTo>
                  <a:lnTo>
                    <a:pt x="18046" y="500"/>
                  </a:lnTo>
                  <a:lnTo>
                    <a:pt x="18046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053;p58"/>
            <p:cNvSpPr/>
            <p:nvPr/>
          </p:nvSpPr>
          <p:spPr>
            <a:xfrm>
              <a:off x="3223300" y="3695600"/>
              <a:ext cx="450350" cy="56725"/>
            </a:xfrm>
            <a:custGeom>
              <a:avLst/>
              <a:gdLst/>
              <a:ahLst/>
              <a:cxnLst/>
              <a:rect l="l" t="t" r="r" b="b"/>
              <a:pathLst>
                <a:path w="18014" h="2269" extrusionOk="0">
                  <a:moveTo>
                    <a:pt x="1" y="0"/>
                  </a:moveTo>
                  <a:lnTo>
                    <a:pt x="1" y="2268"/>
                  </a:lnTo>
                  <a:lnTo>
                    <a:pt x="18014" y="2268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054;p58"/>
            <p:cNvSpPr/>
            <p:nvPr/>
          </p:nvSpPr>
          <p:spPr>
            <a:xfrm>
              <a:off x="3223300" y="3695600"/>
              <a:ext cx="450350" cy="56725"/>
            </a:xfrm>
            <a:custGeom>
              <a:avLst/>
              <a:gdLst/>
              <a:ahLst/>
              <a:cxnLst/>
              <a:rect l="l" t="t" r="r" b="b"/>
              <a:pathLst>
                <a:path w="18014" h="2269" extrusionOk="0">
                  <a:moveTo>
                    <a:pt x="1" y="0"/>
                  </a:moveTo>
                  <a:lnTo>
                    <a:pt x="1" y="2268"/>
                  </a:lnTo>
                  <a:lnTo>
                    <a:pt x="18014" y="2268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055;p58"/>
            <p:cNvSpPr/>
            <p:nvPr/>
          </p:nvSpPr>
          <p:spPr>
            <a:xfrm>
              <a:off x="3223300" y="3695600"/>
              <a:ext cx="359450" cy="56725"/>
            </a:xfrm>
            <a:custGeom>
              <a:avLst/>
              <a:gdLst/>
              <a:ahLst/>
              <a:cxnLst/>
              <a:rect l="l" t="t" r="r" b="b"/>
              <a:pathLst>
                <a:path w="14378" h="2269" extrusionOk="0">
                  <a:moveTo>
                    <a:pt x="1" y="0"/>
                  </a:moveTo>
                  <a:lnTo>
                    <a:pt x="1" y="2268"/>
                  </a:lnTo>
                  <a:lnTo>
                    <a:pt x="14378" y="2268"/>
                  </a:lnTo>
                  <a:lnTo>
                    <a:pt x="143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056;p58"/>
            <p:cNvSpPr/>
            <p:nvPr/>
          </p:nvSpPr>
          <p:spPr>
            <a:xfrm>
              <a:off x="3223300" y="3735625"/>
              <a:ext cx="451175" cy="4175"/>
            </a:xfrm>
            <a:custGeom>
              <a:avLst/>
              <a:gdLst/>
              <a:ahLst/>
              <a:cxnLst/>
              <a:rect l="l" t="t" r="r" b="b"/>
              <a:pathLst>
                <a:path w="18047" h="167" extrusionOk="0">
                  <a:moveTo>
                    <a:pt x="18047" y="0"/>
                  </a:moveTo>
                  <a:lnTo>
                    <a:pt x="1" y="100"/>
                  </a:lnTo>
                  <a:lnTo>
                    <a:pt x="1" y="167"/>
                  </a:lnTo>
                  <a:lnTo>
                    <a:pt x="18047" y="167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057;p58"/>
            <p:cNvSpPr/>
            <p:nvPr/>
          </p:nvSpPr>
          <p:spPr>
            <a:xfrm>
              <a:off x="3223300" y="3703100"/>
              <a:ext cx="451175" cy="15025"/>
            </a:xfrm>
            <a:custGeom>
              <a:avLst/>
              <a:gdLst/>
              <a:ahLst/>
              <a:cxnLst/>
              <a:rect l="l" t="t" r="r" b="b"/>
              <a:pathLst>
                <a:path w="18047" h="601" extrusionOk="0">
                  <a:moveTo>
                    <a:pt x="18047" y="0"/>
                  </a:moveTo>
                  <a:lnTo>
                    <a:pt x="1" y="467"/>
                  </a:lnTo>
                  <a:lnTo>
                    <a:pt x="1" y="601"/>
                  </a:lnTo>
                  <a:lnTo>
                    <a:pt x="18047" y="67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058;p58"/>
            <p:cNvSpPr/>
            <p:nvPr/>
          </p:nvSpPr>
          <p:spPr>
            <a:xfrm>
              <a:off x="3221650" y="3711425"/>
              <a:ext cx="451175" cy="6700"/>
            </a:xfrm>
            <a:custGeom>
              <a:avLst/>
              <a:gdLst/>
              <a:ahLst/>
              <a:cxnLst/>
              <a:rect l="l" t="t" r="r" b="b"/>
              <a:pathLst>
                <a:path w="18047" h="268" extrusionOk="0">
                  <a:moveTo>
                    <a:pt x="0" y="1"/>
                  </a:moveTo>
                  <a:lnTo>
                    <a:pt x="0" y="168"/>
                  </a:lnTo>
                  <a:lnTo>
                    <a:pt x="18046" y="268"/>
                  </a:lnTo>
                  <a:lnTo>
                    <a:pt x="18046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059;p58"/>
            <p:cNvSpPr/>
            <p:nvPr/>
          </p:nvSpPr>
          <p:spPr>
            <a:xfrm>
              <a:off x="3159925" y="3670575"/>
              <a:ext cx="451175" cy="27550"/>
            </a:xfrm>
            <a:custGeom>
              <a:avLst/>
              <a:gdLst/>
              <a:ahLst/>
              <a:cxnLst/>
              <a:rect l="l" t="t" r="r" b="b"/>
              <a:pathLst>
                <a:path w="18047" h="1102" extrusionOk="0">
                  <a:moveTo>
                    <a:pt x="1" y="0"/>
                  </a:moveTo>
                  <a:lnTo>
                    <a:pt x="1" y="1101"/>
                  </a:lnTo>
                  <a:lnTo>
                    <a:pt x="18047" y="1101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060;p58"/>
            <p:cNvSpPr/>
            <p:nvPr/>
          </p:nvSpPr>
          <p:spPr>
            <a:xfrm>
              <a:off x="3159925" y="3670575"/>
              <a:ext cx="451175" cy="26700"/>
            </a:xfrm>
            <a:custGeom>
              <a:avLst/>
              <a:gdLst/>
              <a:ahLst/>
              <a:cxnLst/>
              <a:rect l="l" t="t" r="r" b="b"/>
              <a:pathLst>
                <a:path w="18047" h="1068" extrusionOk="0">
                  <a:moveTo>
                    <a:pt x="1" y="0"/>
                  </a:moveTo>
                  <a:lnTo>
                    <a:pt x="1" y="1068"/>
                  </a:lnTo>
                  <a:lnTo>
                    <a:pt x="18047" y="1068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061;p58"/>
            <p:cNvSpPr/>
            <p:nvPr/>
          </p:nvSpPr>
          <p:spPr>
            <a:xfrm>
              <a:off x="3159925" y="3668900"/>
              <a:ext cx="359450" cy="28375"/>
            </a:xfrm>
            <a:custGeom>
              <a:avLst/>
              <a:gdLst/>
              <a:ahLst/>
              <a:cxnLst/>
              <a:rect l="l" t="t" r="r" b="b"/>
              <a:pathLst>
                <a:path w="14378" h="1135" extrusionOk="0">
                  <a:moveTo>
                    <a:pt x="1" y="1"/>
                  </a:moveTo>
                  <a:lnTo>
                    <a:pt x="1" y="1135"/>
                  </a:lnTo>
                  <a:lnTo>
                    <a:pt x="14378" y="1135"/>
                  </a:lnTo>
                  <a:lnTo>
                    <a:pt x="14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062;p58"/>
            <p:cNvSpPr/>
            <p:nvPr/>
          </p:nvSpPr>
          <p:spPr>
            <a:xfrm>
              <a:off x="3160750" y="3679750"/>
              <a:ext cx="450350" cy="15025"/>
            </a:xfrm>
            <a:custGeom>
              <a:avLst/>
              <a:gdLst/>
              <a:ahLst/>
              <a:cxnLst/>
              <a:rect l="l" t="t" r="r" b="b"/>
              <a:pathLst>
                <a:path w="18014" h="601" extrusionOk="0">
                  <a:moveTo>
                    <a:pt x="18014" y="0"/>
                  </a:moveTo>
                  <a:lnTo>
                    <a:pt x="1" y="467"/>
                  </a:lnTo>
                  <a:lnTo>
                    <a:pt x="1" y="601"/>
                  </a:lnTo>
                  <a:lnTo>
                    <a:pt x="18014" y="67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063;p58"/>
            <p:cNvSpPr/>
            <p:nvPr/>
          </p:nvSpPr>
          <p:spPr>
            <a:xfrm>
              <a:off x="3160750" y="3677250"/>
              <a:ext cx="450350" cy="6675"/>
            </a:xfrm>
            <a:custGeom>
              <a:avLst/>
              <a:gdLst/>
              <a:ahLst/>
              <a:cxnLst/>
              <a:rect l="l" t="t" r="r" b="b"/>
              <a:pathLst>
                <a:path w="18014" h="267" extrusionOk="0">
                  <a:moveTo>
                    <a:pt x="1" y="0"/>
                  </a:moveTo>
                  <a:lnTo>
                    <a:pt x="1" y="167"/>
                  </a:lnTo>
                  <a:lnTo>
                    <a:pt x="18014" y="267"/>
                  </a:lnTo>
                  <a:lnTo>
                    <a:pt x="18014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064;p58"/>
            <p:cNvSpPr/>
            <p:nvPr/>
          </p:nvSpPr>
          <p:spPr>
            <a:xfrm>
              <a:off x="3202450" y="3642225"/>
              <a:ext cx="450350" cy="27525"/>
            </a:xfrm>
            <a:custGeom>
              <a:avLst/>
              <a:gdLst/>
              <a:ahLst/>
              <a:cxnLst/>
              <a:rect l="l" t="t" r="r" b="b"/>
              <a:pathLst>
                <a:path w="18014" h="1101" extrusionOk="0">
                  <a:moveTo>
                    <a:pt x="1" y="0"/>
                  </a:moveTo>
                  <a:lnTo>
                    <a:pt x="1" y="1101"/>
                  </a:lnTo>
                  <a:lnTo>
                    <a:pt x="18014" y="1101"/>
                  </a:lnTo>
                  <a:lnTo>
                    <a:pt x="1801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065;p58"/>
            <p:cNvSpPr/>
            <p:nvPr/>
          </p:nvSpPr>
          <p:spPr>
            <a:xfrm>
              <a:off x="3202450" y="3643050"/>
              <a:ext cx="450350" cy="26700"/>
            </a:xfrm>
            <a:custGeom>
              <a:avLst/>
              <a:gdLst/>
              <a:ahLst/>
              <a:cxnLst/>
              <a:rect l="l" t="t" r="r" b="b"/>
              <a:pathLst>
                <a:path w="18014" h="1068" extrusionOk="0">
                  <a:moveTo>
                    <a:pt x="1" y="1"/>
                  </a:moveTo>
                  <a:lnTo>
                    <a:pt x="1" y="1068"/>
                  </a:lnTo>
                  <a:lnTo>
                    <a:pt x="18014" y="1068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066;p58"/>
            <p:cNvSpPr/>
            <p:nvPr/>
          </p:nvSpPr>
          <p:spPr>
            <a:xfrm>
              <a:off x="3202450" y="3640550"/>
              <a:ext cx="358625" cy="29200"/>
            </a:xfrm>
            <a:custGeom>
              <a:avLst/>
              <a:gdLst/>
              <a:ahLst/>
              <a:cxnLst/>
              <a:rect l="l" t="t" r="r" b="b"/>
              <a:pathLst>
                <a:path w="14345" h="1168" extrusionOk="0">
                  <a:moveTo>
                    <a:pt x="1" y="0"/>
                  </a:moveTo>
                  <a:lnTo>
                    <a:pt x="1" y="1168"/>
                  </a:lnTo>
                  <a:lnTo>
                    <a:pt x="14344" y="1168"/>
                  </a:lnTo>
                  <a:lnTo>
                    <a:pt x="143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067;p58"/>
            <p:cNvSpPr/>
            <p:nvPr/>
          </p:nvSpPr>
          <p:spPr>
            <a:xfrm>
              <a:off x="3202450" y="3654725"/>
              <a:ext cx="451200" cy="7525"/>
            </a:xfrm>
            <a:custGeom>
              <a:avLst/>
              <a:gdLst/>
              <a:ahLst/>
              <a:cxnLst/>
              <a:rect l="l" t="t" r="r" b="b"/>
              <a:pathLst>
                <a:path w="18048" h="301" extrusionOk="0">
                  <a:moveTo>
                    <a:pt x="1" y="1"/>
                  </a:moveTo>
                  <a:lnTo>
                    <a:pt x="1" y="167"/>
                  </a:lnTo>
                  <a:lnTo>
                    <a:pt x="18047" y="301"/>
                  </a:lnTo>
                  <a:lnTo>
                    <a:pt x="18047" y="2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068;p58"/>
            <p:cNvSpPr/>
            <p:nvPr/>
          </p:nvSpPr>
          <p:spPr>
            <a:xfrm>
              <a:off x="3202450" y="3649725"/>
              <a:ext cx="451200" cy="5850"/>
            </a:xfrm>
            <a:custGeom>
              <a:avLst/>
              <a:gdLst/>
              <a:ahLst/>
              <a:cxnLst/>
              <a:rect l="l" t="t" r="r" b="b"/>
              <a:pathLst>
                <a:path w="18048" h="234" extrusionOk="0">
                  <a:moveTo>
                    <a:pt x="1" y="0"/>
                  </a:moveTo>
                  <a:lnTo>
                    <a:pt x="1" y="134"/>
                  </a:lnTo>
                  <a:lnTo>
                    <a:pt x="18047" y="234"/>
                  </a:lnTo>
                  <a:lnTo>
                    <a:pt x="18047" y="1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069;p58"/>
            <p:cNvSpPr/>
            <p:nvPr/>
          </p:nvSpPr>
          <p:spPr>
            <a:xfrm>
              <a:off x="3192450" y="3752300"/>
              <a:ext cx="451175" cy="73400"/>
            </a:xfrm>
            <a:custGeom>
              <a:avLst/>
              <a:gdLst/>
              <a:ahLst/>
              <a:cxnLst/>
              <a:rect l="l" t="t" r="r" b="b"/>
              <a:pathLst>
                <a:path w="18047" h="2936" extrusionOk="0">
                  <a:moveTo>
                    <a:pt x="1" y="0"/>
                  </a:moveTo>
                  <a:lnTo>
                    <a:pt x="1" y="2936"/>
                  </a:lnTo>
                  <a:lnTo>
                    <a:pt x="18047" y="2936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070;p58"/>
            <p:cNvSpPr/>
            <p:nvPr/>
          </p:nvSpPr>
          <p:spPr>
            <a:xfrm>
              <a:off x="3192450" y="3752300"/>
              <a:ext cx="451175" cy="73400"/>
            </a:xfrm>
            <a:custGeom>
              <a:avLst/>
              <a:gdLst/>
              <a:ahLst/>
              <a:cxnLst/>
              <a:rect l="l" t="t" r="r" b="b"/>
              <a:pathLst>
                <a:path w="18047" h="2936" extrusionOk="0">
                  <a:moveTo>
                    <a:pt x="1" y="0"/>
                  </a:moveTo>
                  <a:lnTo>
                    <a:pt x="1" y="2936"/>
                  </a:lnTo>
                  <a:lnTo>
                    <a:pt x="18047" y="2936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071;p58"/>
            <p:cNvSpPr/>
            <p:nvPr/>
          </p:nvSpPr>
          <p:spPr>
            <a:xfrm>
              <a:off x="3192450" y="3752300"/>
              <a:ext cx="348600" cy="73400"/>
            </a:xfrm>
            <a:custGeom>
              <a:avLst/>
              <a:gdLst/>
              <a:ahLst/>
              <a:cxnLst/>
              <a:rect l="l" t="t" r="r" b="b"/>
              <a:pathLst>
                <a:path w="13944" h="2936" extrusionOk="0">
                  <a:moveTo>
                    <a:pt x="1" y="0"/>
                  </a:moveTo>
                  <a:lnTo>
                    <a:pt x="1" y="2936"/>
                  </a:lnTo>
                  <a:lnTo>
                    <a:pt x="13944" y="2936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072;p58"/>
            <p:cNvSpPr/>
            <p:nvPr/>
          </p:nvSpPr>
          <p:spPr>
            <a:xfrm>
              <a:off x="3189950" y="3770650"/>
              <a:ext cx="451175" cy="4175"/>
            </a:xfrm>
            <a:custGeom>
              <a:avLst/>
              <a:gdLst/>
              <a:ahLst/>
              <a:cxnLst/>
              <a:rect l="l" t="t" r="r" b="b"/>
              <a:pathLst>
                <a:path w="18047" h="167" extrusionOk="0">
                  <a:moveTo>
                    <a:pt x="0" y="0"/>
                  </a:moveTo>
                  <a:lnTo>
                    <a:pt x="0" y="67"/>
                  </a:lnTo>
                  <a:lnTo>
                    <a:pt x="18047" y="167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073;p58"/>
            <p:cNvSpPr/>
            <p:nvPr/>
          </p:nvSpPr>
          <p:spPr>
            <a:xfrm>
              <a:off x="3193275" y="3781475"/>
              <a:ext cx="450350" cy="17550"/>
            </a:xfrm>
            <a:custGeom>
              <a:avLst/>
              <a:gdLst/>
              <a:ahLst/>
              <a:cxnLst/>
              <a:rect l="l" t="t" r="r" b="b"/>
              <a:pathLst>
                <a:path w="18014" h="702" extrusionOk="0">
                  <a:moveTo>
                    <a:pt x="1" y="1"/>
                  </a:moveTo>
                  <a:lnTo>
                    <a:pt x="1" y="168"/>
                  </a:lnTo>
                  <a:lnTo>
                    <a:pt x="18014" y="701"/>
                  </a:lnTo>
                  <a:lnTo>
                    <a:pt x="18014" y="6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074;p58"/>
            <p:cNvSpPr/>
            <p:nvPr/>
          </p:nvSpPr>
          <p:spPr>
            <a:xfrm>
              <a:off x="3218300" y="3752300"/>
              <a:ext cx="425325" cy="9200"/>
            </a:xfrm>
            <a:custGeom>
              <a:avLst/>
              <a:gdLst/>
              <a:ahLst/>
              <a:cxnLst/>
              <a:rect l="l" t="t" r="r" b="b"/>
              <a:pathLst>
                <a:path w="17013" h="368" extrusionOk="0">
                  <a:moveTo>
                    <a:pt x="1" y="0"/>
                  </a:moveTo>
                  <a:lnTo>
                    <a:pt x="401" y="367"/>
                  </a:lnTo>
                  <a:lnTo>
                    <a:pt x="17013" y="367"/>
                  </a:lnTo>
                  <a:lnTo>
                    <a:pt x="170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075;p58"/>
            <p:cNvSpPr/>
            <p:nvPr/>
          </p:nvSpPr>
          <p:spPr>
            <a:xfrm>
              <a:off x="3194950" y="3806500"/>
              <a:ext cx="450350" cy="7525"/>
            </a:xfrm>
            <a:custGeom>
              <a:avLst/>
              <a:gdLst/>
              <a:ahLst/>
              <a:cxnLst/>
              <a:rect l="l" t="t" r="r" b="b"/>
              <a:pathLst>
                <a:path w="18014" h="301" extrusionOk="0">
                  <a:moveTo>
                    <a:pt x="18013" y="1"/>
                  </a:moveTo>
                  <a:lnTo>
                    <a:pt x="1" y="134"/>
                  </a:lnTo>
                  <a:lnTo>
                    <a:pt x="1" y="301"/>
                  </a:lnTo>
                  <a:lnTo>
                    <a:pt x="18013" y="101"/>
                  </a:lnTo>
                  <a:lnTo>
                    <a:pt x="1801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076;p58"/>
            <p:cNvSpPr/>
            <p:nvPr/>
          </p:nvSpPr>
          <p:spPr>
            <a:xfrm>
              <a:off x="4391650" y="3578775"/>
              <a:ext cx="280225" cy="183025"/>
            </a:xfrm>
            <a:custGeom>
              <a:avLst/>
              <a:gdLst/>
              <a:ahLst/>
              <a:cxnLst/>
              <a:rect l="l" t="t" r="r" b="b"/>
              <a:pathLst>
                <a:path w="11209" h="7321" extrusionOk="0">
                  <a:moveTo>
                    <a:pt x="6066" y="0"/>
                  </a:moveTo>
                  <a:cubicBezTo>
                    <a:pt x="6046" y="0"/>
                    <a:pt x="6025" y="1"/>
                    <a:pt x="6004" y="3"/>
                  </a:cubicBezTo>
                  <a:cubicBezTo>
                    <a:pt x="5637" y="103"/>
                    <a:pt x="5404" y="437"/>
                    <a:pt x="5437" y="770"/>
                  </a:cubicBezTo>
                  <a:cubicBezTo>
                    <a:pt x="5399" y="598"/>
                    <a:pt x="5252" y="503"/>
                    <a:pt x="5101" y="503"/>
                  </a:cubicBezTo>
                  <a:cubicBezTo>
                    <a:pt x="5002" y="503"/>
                    <a:pt x="4902" y="544"/>
                    <a:pt x="4831" y="632"/>
                  </a:cubicBezTo>
                  <a:lnTo>
                    <a:pt x="4831" y="632"/>
                  </a:lnTo>
                  <a:cubicBezTo>
                    <a:pt x="4649" y="335"/>
                    <a:pt x="4316" y="147"/>
                    <a:pt x="3974" y="147"/>
                  </a:cubicBezTo>
                  <a:cubicBezTo>
                    <a:pt x="3906" y="147"/>
                    <a:pt x="3837" y="154"/>
                    <a:pt x="3769" y="170"/>
                  </a:cubicBezTo>
                  <a:cubicBezTo>
                    <a:pt x="3302" y="270"/>
                    <a:pt x="2969" y="637"/>
                    <a:pt x="2936" y="1104"/>
                  </a:cubicBezTo>
                  <a:cubicBezTo>
                    <a:pt x="2785" y="987"/>
                    <a:pt x="2602" y="929"/>
                    <a:pt x="2414" y="929"/>
                  </a:cubicBezTo>
                  <a:cubicBezTo>
                    <a:pt x="2227" y="929"/>
                    <a:pt x="2035" y="987"/>
                    <a:pt x="1868" y="1104"/>
                  </a:cubicBezTo>
                  <a:cubicBezTo>
                    <a:pt x="1568" y="1337"/>
                    <a:pt x="1401" y="1704"/>
                    <a:pt x="1468" y="2104"/>
                  </a:cubicBezTo>
                  <a:cubicBezTo>
                    <a:pt x="1330" y="2004"/>
                    <a:pt x="1168" y="1956"/>
                    <a:pt x="1007" y="1956"/>
                  </a:cubicBezTo>
                  <a:cubicBezTo>
                    <a:pt x="742" y="1956"/>
                    <a:pt x="479" y="2088"/>
                    <a:pt x="334" y="2338"/>
                  </a:cubicBezTo>
                  <a:cubicBezTo>
                    <a:pt x="100" y="2738"/>
                    <a:pt x="267" y="3272"/>
                    <a:pt x="667" y="3506"/>
                  </a:cubicBezTo>
                  <a:cubicBezTo>
                    <a:pt x="0" y="3572"/>
                    <a:pt x="0" y="4573"/>
                    <a:pt x="701" y="4606"/>
                  </a:cubicBezTo>
                  <a:cubicBezTo>
                    <a:pt x="400" y="4640"/>
                    <a:pt x="167" y="4840"/>
                    <a:pt x="134" y="5140"/>
                  </a:cubicBezTo>
                  <a:cubicBezTo>
                    <a:pt x="134" y="5440"/>
                    <a:pt x="300" y="5707"/>
                    <a:pt x="567" y="5807"/>
                  </a:cubicBezTo>
                  <a:cubicBezTo>
                    <a:pt x="267" y="5941"/>
                    <a:pt x="234" y="6341"/>
                    <a:pt x="434" y="6574"/>
                  </a:cubicBezTo>
                  <a:cubicBezTo>
                    <a:pt x="526" y="6644"/>
                    <a:pt x="631" y="6677"/>
                    <a:pt x="732" y="6677"/>
                  </a:cubicBezTo>
                  <a:cubicBezTo>
                    <a:pt x="923" y="6677"/>
                    <a:pt x="1102" y="6559"/>
                    <a:pt x="1168" y="6341"/>
                  </a:cubicBezTo>
                  <a:cubicBezTo>
                    <a:pt x="1186" y="6396"/>
                    <a:pt x="1235" y="6421"/>
                    <a:pt x="1286" y="6421"/>
                  </a:cubicBezTo>
                  <a:cubicBezTo>
                    <a:pt x="1328" y="6421"/>
                    <a:pt x="1371" y="6404"/>
                    <a:pt x="1401" y="6374"/>
                  </a:cubicBezTo>
                  <a:cubicBezTo>
                    <a:pt x="1450" y="6325"/>
                    <a:pt x="1445" y="6239"/>
                    <a:pt x="1412" y="6184"/>
                  </a:cubicBezTo>
                  <a:lnTo>
                    <a:pt x="1412" y="6184"/>
                  </a:lnTo>
                  <a:cubicBezTo>
                    <a:pt x="1455" y="6217"/>
                    <a:pt x="1506" y="6233"/>
                    <a:pt x="1558" y="6233"/>
                  </a:cubicBezTo>
                  <a:cubicBezTo>
                    <a:pt x="1674" y="6233"/>
                    <a:pt x="1793" y="6153"/>
                    <a:pt x="1835" y="6007"/>
                  </a:cubicBezTo>
                  <a:lnTo>
                    <a:pt x="1835" y="6007"/>
                  </a:lnTo>
                  <a:cubicBezTo>
                    <a:pt x="1780" y="6445"/>
                    <a:pt x="2107" y="6794"/>
                    <a:pt x="2503" y="6794"/>
                  </a:cubicBezTo>
                  <a:cubicBezTo>
                    <a:pt x="2589" y="6794"/>
                    <a:pt x="2679" y="6777"/>
                    <a:pt x="2769" y="6741"/>
                  </a:cubicBezTo>
                  <a:lnTo>
                    <a:pt x="2769" y="6741"/>
                  </a:lnTo>
                  <a:cubicBezTo>
                    <a:pt x="2669" y="6975"/>
                    <a:pt x="2802" y="7242"/>
                    <a:pt x="3036" y="7308"/>
                  </a:cubicBezTo>
                  <a:cubicBezTo>
                    <a:pt x="3091" y="7316"/>
                    <a:pt x="3146" y="7320"/>
                    <a:pt x="3201" y="7320"/>
                  </a:cubicBezTo>
                  <a:cubicBezTo>
                    <a:pt x="3378" y="7320"/>
                    <a:pt x="3550" y="7277"/>
                    <a:pt x="3703" y="7175"/>
                  </a:cubicBezTo>
                  <a:cubicBezTo>
                    <a:pt x="3903" y="7075"/>
                    <a:pt x="4136" y="6975"/>
                    <a:pt x="4370" y="6975"/>
                  </a:cubicBezTo>
                  <a:cubicBezTo>
                    <a:pt x="4570" y="6975"/>
                    <a:pt x="4770" y="7041"/>
                    <a:pt x="4970" y="7108"/>
                  </a:cubicBezTo>
                  <a:cubicBezTo>
                    <a:pt x="5145" y="7163"/>
                    <a:pt x="5326" y="7191"/>
                    <a:pt x="5504" y="7191"/>
                  </a:cubicBezTo>
                  <a:cubicBezTo>
                    <a:pt x="5971" y="7191"/>
                    <a:pt x="6424" y="7003"/>
                    <a:pt x="6738" y="6641"/>
                  </a:cubicBezTo>
                  <a:cubicBezTo>
                    <a:pt x="6893" y="6825"/>
                    <a:pt x="7108" y="6912"/>
                    <a:pt x="7322" y="6912"/>
                  </a:cubicBezTo>
                  <a:cubicBezTo>
                    <a:pt x="7614" y="6912"/>
                    <a:pt x="7904" y="6749"/>
                    <a:pt x="8039" y="6441"/>
                  </a:cubicBezTo>
                  <a:cubicBezTo>
                    <a:pt x="8073" y="6708"/>
                    <a:pt x="8273" y="6875"/>
                    <a:pt x="8540" y="6908"/>
                  </a:cubicBezTo>
                  <a:cubicBezTo>
                    <a:pt x="8773" y="6908"/>
                    <a:pt x="9007" y="6741"/>
                    <a:pt x="9073" y="6508"/>
                  </a:cubicBezTo>
                  <a:lnTo>
                    <a:pt x="9073" y="6841"/>
                  </a:lnTo>
                  <a:cubicBezTo>
                    <a:pt x="9440" y="6274"/>
                    <a:pt x="9907" y="5740"/>
                    <a:pt x="10441" y="5340"/>
                  </a:cubicBezTo>
                  <a:cubicBezTo>
                    <a:pt x="10474" y="5007"/>
                    <a:pt x="10274" y="4673"/>
                    <a:pt x="9941" y="4573"/>
                  </a:cubicBezTo>
                  <a:cubicBezTo>
                    <a:pt x="11175" y="4173"/>
                    <a:pt x="11208" y="2438"/>
                    <a:pt x="9974" y="2004"/>
                  </a:cubicBezTo>
                  <a:cubicBezTo>
                    <a:pt x="9907" y="1982"/>
                    <a:pt x="9837" y="1971"/>
                    <a:pt x="9766" y="1971"/>
                  </a:cubicBezTo>
                  <a:cubicBezTo>
                    <a:pt x="9632" y="1971"/>
                    <a:pt x="9499" y="2011"/>
                    <a:pt x="9390" y="2092"/>
                  </a:cubicBezTo>
                  <a:lnTo>
                    <a:pt x="9390" y="2092"/>
                  </a:lnTo>
                  <a:cubicBezTo>
                    <a:pt x="9326" y="1761"/>
                    <a:pt x="9137" y="1462"/>
                    <a:pt x="8840" y="1271"/>
                  </a:cubicBezTo>
                  <a:cubicBezTo>
                    <a:pt x="8684" y="1193"/>
                    <a:pt x="8514" y="1156"/>
                    <a:pt x="8343" y="1156"/>
                  </a:cubicBezTo>
                  <a:cubicBezTo>
                    <a:pt x="8002" y="1156"/>
                    <a:pt x="7661" y="1304"/>
                    <a:pt x="7439" y="1571"/>
                  </a:cubicBezTo>
                  <a:cubicBezTo>
                    <a:pt x="7606" y="1337"/>
                    <a:pt x="7606" y="1037"/>
                    <a:pt x="7439" y="804"/>
                  </a:cubicBezTo>
                  <a:cubicBezTo>
                    <a:pt x="7333" y="645"/>
                    <a:pt x="7123" y="549"/>
                    <a:pt x="6908" y="549"/>
                  </a:cubicBezTo>
                  <a:cubicBezTo>
                    <a:pt x="6851" y="549"/>
                    <a:pt x="6794" y="556"/>
                    <a:pt x="6738" y="570"/>
                  </a:cubicBezTo>
                  <a:cubicBezTo>
                    <a:pt x="6675" y="255"/>
                    <a:pt x="6405" y="0"/>
                    <a:pt x="606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077;p58"/>
            <p:cNvSpPr/>
            <p:nvPr/>
          </p:nvSpPr>
          <p:spPr>
            <a:xfrm>
              <a:off x="4495050" y="3670350"/>
              <a:ext cx="55050" cy="24550"/>
            </a:xfrm>
            <a:custGeom>
              <a:avLst/>
              <a:gdLst/>
              <a:ahLst/>
              <a:cxnLst/>
              <a:rect l="l" t="t" r="r" b="b"/>
              <a:pathLst>
                <a:path w="2202" h="982" extrusionOk="0">
                  <a:moveTo>
                    <a:pt x="1854" y="1"/>
                  </a:moveTo>
                  <a:cubicBezTo>
                    <a:pt x="1826" y="1"/>
                    <a:pt x="1798" y="3"/>
                    <a:pt x="1768" y="9"/>
                  </a:cubicBezTo>
                  <a:cubicBezTo>
                    <a:pt x="1468" y="43"/>
                    <a:pt x="1201" y="176"/>
                    <a:pt x="968" y="343"/>
                  </a:cubicBezTo>
                  <a:lnTo>
                    <a:pt x="1001" y="209"/>
                  </a:lnTo>
                  <a:lnTo>
                    <a:pt x="868" y="376"/>
                  </a:lnTo>
                  <a:cubicBezTo>
                    <a:pt x="768" y="301"/>
                    <a:pt x="649" y="264"/>
                    <a:pt x="525" y="264"/>
                  </a:cubicBezTo>
                  <a:cubicBezTo>
                    <a:pt x="484" y="264"/>
                    <a:pt x="442" y="268"/>
                    <a:pt x="401" y="276"/>
                  </a:cubicBezTo>
                  <a:cubicBezTo>
                    <a:pt x="234" y="276"/>
                    <a:pt x="67" y="410"/>
                    <a:pt x="34" y="576"/>
                  </a:cubicBezTo>
                  <a:cubicBezTo>
                    <a:pt x="0" y="743"/>
                    <a:pt x="100" y="910"/>
                    <a:pt x="267" y="977"/>
                  </a:cubicBezTo>
                  <a:cubicBezTo>
                    <a:pt x="290" y="980"/>
                    <a:pt x="312" y="982"/>
                    <a:pt x="335" y="982"/>
                  </a:cubicBezTo>
                  <a:cubicBezTo>
                    <a:pt x="518" y="982"/>
                    <a:pt x="719" y="877"/>
                    <a:pt x="868" y="877"/>
                  </a:cubicBezTo>
                  <a:cubicBezTo>
                    <a:pt x="934" y="910"/>
                    <a:pt x="1001" y="910"/>
                    <a:pt x="1068" y="943"/>
                  </a:cubicBezTo>
                  <a:cubicBezTo>
                    <a:pt x="1110" y="948"/>
                    <a:pt x="1152" y="950"/>
                    <a:pt x="1193" y="950"/>
                  </a:cubicBezTo>
                  <a:cubicBezTo>
                    <a:pt x="1476" y="950"/>
                    <a:pt x="1727" y="851"/>
                    <a:pt x="1902" y="676"/>
                  </a:cubicBezTo>
                  <a:cubicBezTo>
                    <a:pt x="2002" y="610"/>
                    <a:pt x="2069" y="543"/>
                    <a:pt x="2135" y="443"/>
                  </a:cubicBezTo>
                  <a:cubicBezTo>
                    <a:pt x="2202" y="343"/>
                    <a:pt x="2202" y="243"/>
                    <a:pt x="2169" y="143"/>
                  </a:cubicBezTo>
                  <a:cubicBezTo>
                    <a:pt x="2086" y="60"/>
                    <a:pt x="1981" y="1"/>
                    <a:pt x="185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078;p58"/>
            <p:cNvSpPr/>
            <p:nvPr/>
          </p:nvSpPr>
          <p:spPr>
            <a:xfrm>
              <a:off x="4607625" y="3669725"/>
              <a:ext cx="23375" cy="14675"/>
            </a:xfrm>
            <a:custGeom>
              <a:avLst/>
              <a:gdLst/>
              <a:ahLst/>
              <a:cxnLst/>
              <a:rect l="l" t="t" r="r" b="b"/>
              <a:pathLst>
                <a:path w="935" h="587" extrusionOk="0">
                  <a:moveTo>
                    <a:pt x="334" y="1"/>
                  </a:moveTo>
                  <a:cubicBezTo>
                    <a:pt x="234" y="1"/>
                    <a:pt x="134" y="1"/>
                    <a:pt x="67" y="101"/>
                  </a:cubicBezTo>
                  <a:cubicBezTo>
                    <a:pt x="1" y="201"/>
                    <a:pt x="34" y="368"/>
                    <a:pt x="134" y="435"/>
                  </a:cubicBezTo>
                  <a:cubicBezTo>
                    <a:pt x="267" y="501"/>
                    <a:pt x="368" y="568"/>
                    <a:pt x="501" y="568"/>
                  </a:cubicBezTo>
                  <a:cubicBezTo>
                    <a:pt x="545" y="579"/>
                    <a:pt x="597" y="587"/>
                    <a:pt x="649" y="587"/>
                  </a:cubicBezTo>
                  <a:cubicBezTo>
                    <a:pt x="753" y="587"/>
                    <a:pt x="857" y="557"/>
                    <a:pt x="901" y="468"/>
                  </a:cubicBezTo>
                  <a:cubicBezTo>
                    <a:pt x="935" y="368"/>
                    <a:pt x="901" y="268"/>
                    <a:pt x="835" y="201"/>
                  </a:cubicBezTo>
                  <a:cubicBezTo>
                    <a:pt x="734" y="134"/>
                    <a:pt x="668" y="101"/>
                    <a:pt x="568" y="68"/>
                  </a:cubicBezTo>
                  <a:lnTo>
                    <a:pt x="568" y="68"/>
                  </a:lnTo>
                  <a:lnTo>
                    <a:pt x="601" y="134"/>
                  </a:lnTo>
                  <a:cubicBezTo>
                    <a:pt x="501" y="101"/>
                    <a:pt x="434" y="34"/>
                    <a:pt x="3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079;p58"/>
            <p:cNvSpPr/>
            <p:nvPr/>
          </p:nvSpPr>
          <p:spPr>
            <a:xfrm>
              <a:off x="4440850" y="3609050"/>
              <a:ext cx="60900" cy="46525"/>
            </a:xfrm>
            <a:custGeom>
              <a:avLst/>
              <a:gdLst/>
              <a:ahLst/>
              <a:cxnLst/>
              <a:rect l="l" t="t" r="r" b="b"/>
              <a:pathLst>
                <a:path w="2436" h="1861" extrusionOk="0">
                  <a:moveTo>
                    <a:pt x="2195" y="0"/>
                  </a:moveTo>
                  <a:cubicBezTo>
                    <a:pt x="1980" y="0"/>
                    <a:pt x="1760" y="410"/>
                    <a:pt x="1635" y="460"/>
                  </a:cubicBezTo>
                  <a:cubicBezTo>
                    <a:pt x="1594" y="473"/>
                    <a:pt x="1553" y="479"/>
                    <a:pt x="1511" y="479"/>
                  </a:cubicBezTo>
                  <a:cubicBezTo>
                    <a:pt x="1290" y="479"/>
                    <a:pt x="1042" y="328"/>
                    <a:pt x="789" y="328"/>
                  </a:cubicBezTo>
                  <a:cubicBezTo>
                    <a:pt x="726" y="328"/>
                    <a:pt x="663" y="337"/>
                    <a:pt x="601" y="360"/>
                  </a:cubicBezTo>
                  <a:cubicBezTo>
                    <a:pt x="300" y="493"/>
                    <a:pt x="100" y="727"/>
                    <a:pt x="34" y="1027"/>
                  </a:cubicBezTo>
                  <a:cubicBezTo>
                    <a:pt x="0" y="1094"/>
                    <a:pt x="34" y="1194"/>
                    <a:pt x="100" y="1260"/>
                  </a:cubicBezTo>
                  <a:cubicBezTo>
                    <a:pt x="134" y="1277"/>
                    <a:pt x="167" y="1285"/>
                    <a:pt x="200" y="1285"/>
                  </a:cubicBezTo>
                  <a:cubicBezTo>
                    <a:pt x="234" y="1285"/>
                    <a:pt x="267" y="1277"/>
                    <a:pt x="300" y="1260"/>
                  </a:cubicBezTo>
                  <a:lnTo>
                    <a:pt x="1068" y="1094"/>
                  </a:lnTo>
                  <a:lnTo>
                    <a:pt x="1068" y="1094"/>
                  </a:lnTo>
                  <a:cubicBezTo>
                    <a:pt x="934" y="1127"/>
                    <a:pt x="801" y="1194"/>
                    <a:pt x="701" y="1260"/>
                  </a:cubicBezTo>
                  <a:cubicBezTo>
                    <a:pt x="601" y="1361"/>
                    <a:pt x="567" y="1494"/>
                    <a:pt x="567" y="1627"/>
                  </a:cubicBezTo>
                  <a:cubicBezTo>
                    <a:pt x="634" y="1761"/>
                    <a:pt x="767" y="1861"/>
                    <a:pt x="934" y="1861"/>
                  </a:cubicBezTo>
                  <a:cubicBezTo>
                    <a:pt x="1101" y="1861"/>
                    <a:pt x="1234" y="1794"/>
                    <a:pt x="1368" y="1694"/>
                  </a:cubicBezTo>
                  <a:cubicBezTo>
                    <a:pt x="1501" y="1594"/>
                    <a:pt x="1601" y="1461"/>
                    <a:pt x="1635" y="1294"/>
                  </a:cubicBezTo>
                  <a:cubicBezTo>
                    <a:pt x="1635" y="1177"/>
                    <a:pt x="1537" y="1061"/>
                    <a:pt x="1433" y="1047"/>
                  </a:cubicBezTo>
                  <a:lnTo>
                    <a:pt x="1433" y="1047"/>
                  </a:lnTo>
                  <a:cubicBezTo>
                    <a:pt x="1681" y="953"/>
                    <a:pt x="1908" y="835"/>
                    <a:pt x="2135" y="693"/>
                  </a:cubicBezTo>
                  <a:cubicBezTo>
                    <a:pt x="2235" y="660"/>
                    <a:pt x="2302" y="560"/>
                    <a:pt x="2369" y="460"/>
                  </a:cubicBezTo>
                  <a:cubicBezTo>
                    <a:pt x="2435" y="393"/>
                    <a:pt x="2435" y="260"/>
                    <a:pt x="2402" y="160"/>
                  </a:cubicBezTo>
                  <a:cubicBezTo>
                    <a:pt x="2336" y="44"/>
                    <a:pt x="2266" y="0"/>
                    <a:pt x="21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080;p58"/>
            <p:cNvSpPr/>
            <p:nvPr/>
          </p:nvSpPr>
          <p:spPr>
            <a:xfrm>
              <a:off x="4419150" y="3656400"/>
              <a:ext cx="64250" cy="37050"/>
            </a:xfrm>
            <a:custGeom>
              <a:avLst/>
              <a:gdLst/>
              <a:ahLst/>
              <a:cxnLst/>
              <a:rect l="l" t="t" r="r" b="b"/>
              <a:pathLst>
                <a:path w="2570" h="1482" extrusionOk="0">
                  <a:moveTo>
                    <a:pt x="801" y="0"/>
                  </a:moveTo>
                  <a:cubicBezTo>
                    <a:pt x="601" y="0"/>
                    <a:pt x="301" y="367"/>
                    <a:pt x="268" y="534"/>
                  </a:cubicBezTo>
                  <a:cubicBezTo>
                    <a:pt x="234" y="634"/>
                    <a:pt x="234" y="734"/>
                    <a:pt x="334" y="801"/>
                  </a:cubicBezTo>
                  <a:cubicBezTo>
                    <a:pt x="345" y="812"/>
                    <a:pt x="357" y="820"/>
                    <a:pt x="370" y="826"/>
                  </a:cubicBezTo>
                  <a:lnTo>
                    <a:pt x="370" y="826"/>
                  </a:lnTo>
                  <a:cubicBezTo>
                    <a:pt x="273" y="865"/>
                    <a:pt x="181" y="921"/>
                    <a:pt x="101" y="1001"/>
                  </a:cubicBezTo>
                  <a:cubicBezTo>
                    <a:pt x="1" y="1168"/>
                    <a:pt x="34" y="1435"/>
                    <a:pt x="201" y="1468"/>
                  </a:cubicBezTo>
                  <a:cubicBezTo>
                    <a:pt x="228" y="1477"/>
                    <a:pt x="257" y="1481"/>
                    <a:pt x="287" y="1481"/>
                  </a:cubicBezTo>
                  <a:cubicBezTo>
                    <a:pt x="368" y="1481"/>
                    <a:pt x="452" y="1450"/>
                    <a:pt x="501" y="1401"/>
                  </a:cubicBezTo>
                  <a:cubicBezTo>
                    <a:pt x="801" y="1234"/>
                    <a:pt x="1068" y="1068"/>
                    <a:pt x="1302" y="868"/>
                  </a:cubicBezTo>
                  <a:lnTo>
                    <a:pt x="1302" y="868"/>
                  </a:lnTo>
                  <a:cubicBezTo>
                    <a:pt x="1235" y="1034"/>
                    <a:pt x="1402" y="1234"/>
                    <a:pt x="1602" y="1268"/>
                  </a:cubicBezTo>
                  <a:cubicBezTo>
                    <a:pt x="1802" y="1268"/>
                    <a:pt x="2002" y="1201"/>
                    <a:pt x="2136" y="1068"/>
                  </a:cubicBezTo>
                  <a:cubicBezTo>
                    <a:pt x="2369" y="968"/>
                    <a:pt x="2569" y="767"/>
                    <a:pt x="2536" y="534"/>
                  </a:cubicBezTo>
                  <a:cubicBezTo>
                    <a:pt x="2483" y="376"/>
                    <a:pt x="2326" y="280"/>
                    <a:pt x="2164" y="280"/>
                  </a:cubicBezTo>
                  <a:cubicBezTo>
                    <a:pt x="2121" y="280"/>
                    <a:pt x="2077" y="287"/>
                    <a:pt x="2036" y="300"/>
                  </a:cubicBezTo>
                  <a:cubicBezTo>
                    <a:pt x="1836" y="367"/>
                    <a:pt x="1669" y="501"/>
                    <a:pt x="1535" y="667"/>
                  </a:cubicBezTo>
                  <a:cubicBezTo>
                    <a:pt x="1669" y="501"/>
                    <a:pt x="1502" y="267"/>
                    <a:pt x="1302" y="267"/>
                  </a:cubicBezTo>
                  <a:cubicBezTo>
                    <a:pt x="1280" y="263"/>
                    <a:pt x="1257" y="261"/>
                    <a:pt x="1235" y="261"/>
                  </a:cubicBezTo>
                  <a:cubicBezTo>
                    <a:pt x="1143" y="261"/>
                    <a:pt x="1046" y="294"/>
                    <a:pt x="965" y="347"/>
                  </a:cubicBezTo>
                  <a:lnTo>
                    <a:pt x="965" y="347"/>
                  </a:lnTo>
                  <a:cubicBezTo>
                    <a:pt x="1044" y="219"/>
                    <a:pt x="1019" y="48"/>
                    <a:pt x="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081;p58"/>
            <p:cNvSpPr/>
            <p:nvPr/>
          </p:nvSpPr>
          <p:spPr>
            <a:xfrm>
              <a:off x="4558425" y="3651700"/>
              <a:ext cx="41725" cy="37575"/>
            </a:xfrm>
            <a:custGeom>
              <a:avLst/>
              <a:gdLst/>
              <a:ahLst/>
              <a:cxnLst/>
              <a:rect l="l" t="t" r="r" b="b"/>
              <a:pathLst>
                <a:path w="1669" h="1503" extrusionOk="0">
                  <a:moveTo>
                    <a:pt x="461" y="1"/>
                  </a:moveTo>
                  <a:cubicBezTo>
                    <a:pt x="325" y="1"/>
                    <a:pt x="194" y="97"/>
                    <a:pt x="167" y="255"/>
                  </a:cubicBezTo>
                  <a:cubicBezTo>
                    <a:pt x="134" y="422"/>
                    <a:pt x="234" y="589"/>
                    <a:pt x="434" y="622"/>
                  </a:cubicBezTo>
                  <a:cubicBezTo>
                    <a:pt x="301" y="655"/>
                    <a:pt x="167" y="689"/>
                    <a:pt x="101" y="789"/>
                  </a:cubicBezTo>
                  <a:cubicBezTo>
                    <a:pt x="34" y="855"/>
                    <a:pt x="1" y="922"/>
                    <a:pt x="34" y="989"/>
                  </a:cubicBezTo>
                  <a:cubicBezTo>
                    <a:pt x="34" y="1089"/>
                    <a:pt x="134" y="1189"/>
                    <a:pt x="234" y="1189"/>
                  </a:cubicBezTo>
                  <a:cubicBezTo>
                    <a:pt x="250" y="1185"/>
                    <a:pt x="265" y="1181"/>
                    <a:pt x="280" y="1177"/>
                  </a:cubicBezTo>
                  <a:lnTo>
                    <a:pt x="280" y="1177"/>
                  </a:lnTo>
                  <a:cubicBezTo>
                    <a:pt x="276" y="1181"/>
                    <a:pt x="271" y="1185"/>
                    <a:pt x="267" y="1189"/>
                  </a:cubicBezTo>
                  <a:cubicBezTo>
                    <a:pt x="167" y="1222"/>
                    <a:pt x="134" y="1356"/>
                    <a:pt x="201" y="1456"/>
                  </a:cubicBezTo>
                  <a:cubicBezTo>
                    <a:pt x="248" y="1479"/>
                    <a:pt x="312" y="1503"/>
                    <a:pt x="380" y="1503"/>
                  </a:cubicBezTo>
                  <a:cubicBezTo>
                    <a:pt x="409" y="1503"/>
                    <a:pt x="438" y="1499"/>
                    <a:pt x="468" y="1489"/>
                  </a:cubicBezTo>
                  <a:cubicBezTo>
                    <a:pt x="634" y="1422"/>
                    <a:pt x="834" y="1322"/>
                    <a:pt x="968" y="1189"/>
                  </a:cubicBezTo>
                  <a:cubicBezTo>
                    <a:pt x="1051" y="1299"/>
                    <a:pt x="1180" y="1364"/>
                    <a:pt x="1316" y="1364"/>
                  </a:cubicBezTo>
                  <a:cubicBezTo>
                    <a:pt x="1344" y="1364"/>
                    <a:pt x="1373" y="1361"/>
                    <a:pt x="1402" y="1356"/>
                  </a:cubicBezTo>
                  <a:cubicBezTo>
                    <a:pt x="1535" y="1322"/>
                    <a:pt x="1668" y="1189"/>
                    <a:pt x="1635" y="1022"/>
                  </a:cubicBezTo>
                  <a:cubicBezTo>
                    <a:pt x="1568" y="922"/>
                    <a:pt x="1468" y="822"/>
                    <a:pt x="1368" y="822"/>
                  </a:cubicBezTo>
                  <a:cubicBezTo>
                    <a:pt x="1235" y="822"/>
                    <a:pt x="1135" y="855"/>
                    <a:pt x="1035" y="889"/>
                  </a:cubicBezTo>
                  <a:cubicBezTo>
                    <a:pt x="1135" y="822"/>
                    <a:pt x="1235" y="722"/>
                    <a:pt x="1301" y="589"/>
                  </a:cubicBezTo>
                  <a:cubicBezTo>
                    <a:pt x="1335" y="455"/>
                    <a:pt x="1235" y="288"/>
                    <a:pt x="1101" y="288"/>
                  </a:cubicBezTo>
                  <a:cubicBezTo>
                    <a:pt x="968" y="288"/>
                    <a:pt x="868" y="522"/>
                    <a:pt x="768" y="589"/>
                  </a:cubicBezTo>
                  <a:cubicBezTo>
                    <a:pt x="634" y="455"/>
                    <a:pt x="901" y="155"/>
                    <a:pt x="568" y="21"/>
                  </a:cubicBezTo>
                  <a:cubicBezTo>
                    <a:pt x="533" y="8"/>
                    <a:pt x="497" y="1"/>
                    <a:pt x="46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082;p58"/>
            <p:cNvSpPr/>
            <p:nvPr/>
          </p:nvSpPr>
          <p:spPr>
            <a:xfrm>
              <a:off x="4497550" y="3635000"/>
              <a:ext cx="26700" cy="30400"/>
            </a:xfrm>
            <a:custGeom>
              <a:avLst/>
              <a:gdLst/>
              <a:ahLst/>
              <a:cxnLst/>
              <a:rect l="l" t="t" r="r" b="b"/>
              <a:pathLst>
                <a:path w="1068" h="1216" extrusionOk="0">
                  <a:moveTo>
                    <a:pt x="471" y="0"/>
                  </a:moveTo>
                  <a:cubicBezTo>
                    <a:pt x="396" y="0"/>
                    <a:pt x="326" y="17"/>
                    <a:pt x="267" y="56"/>
                  </a:cubicBezTo>
                  <a:cubicBezTo>
                    <a:pt x="101" y="189"/>
                    <a:pt x="0" y="389"/>
                    <a:pt x="34" y="623"/>
                  </a:cubicBezTo>
                  <a:cubicBezTo>
                    <a:pt x="34" y="856"/>
                    <a:pt x="167" y="1056"/>
                    <a:pt x="367" y="1190"/>
                  </a:cubicBezTo>
                  <a:cubicBezTo>
                    <a:pt x="420" y="1207"/>
                    <a:pt x="474" y="1216"/>
                    <a:pt x="527" y="1216"/>
                  </a:cubicBezTo>
                  <a:cubicBezTo>
                    <a:pt x="776" y="1216"/>
                    <a:pt x="1013" y="1031"/>
                    <a:pt x="1068" y="756"/>
                  </a:cubicBezTo>
                  <a:cubicBezTo>
                    <a:pt x="1068" y="456"/>
                    <a:pt x="901" y="156"/>
                    <a:pt x="634" y="22"/>
                  </a:cubicBezTo>
                  <a:cubicBezTo>
                    <a:pt x="579" y="8"/>
                    <a:pt x="524" y="0"/>
                    <a:pt x="4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083;p58"/>
            <p:cNvSpPr/>
            <p:nvPr/>
          </p:nvSpPr>
          <p:spPr>
            <a:xfrm>
              <a:off x="4534400" y="3625175"/>
              <a:ext cx="38225" cy="20850"/>
            </a:xfrm>
            <a:custGeom>
              <a:avLst/>
              <a:gdLst/>
              <a:ahLst/>
              <a:cxnLst/>
              <a:rect l="l" t="t" r="r" b="b"/>
              <a:pathLst>
                <a:path w="1529" h="834" extrusionOk="0">
                  <a:moveTo>
                    <a:pt x="1174" y="1"/>
                  </a:moveTo>
                  <a:cubicBezTo>
                    <a:pt x="1013" y="1"/>
                    <a:pt x="861" y="139"/>
                    <a:pt x="861" y="315"/>
                  </a:cubicBezTo>
                  <a:lnTo>
                    <a:pt x="795" y="215"/>
                  </a:lnTo>
                  <a:lnTo>
                    <a:pt x="767" y="215"/>
                  </a:lnTo>
                  <a:cubicBezTo>
                    <a:pt x="692" y="148"/>
                    <a:pt x="610" y="120"/>
                    <a:pt x="530" y="120"/>
                  </a:cubicBezTo>
                  <a:cubicBezTo>
                    <a:pt x="246" y="120"/>
                    <a:pt x="0" y="479"/>
                    <a:pt x="294" y="749"/>
                  </a:cubicBezTo>
                  <a:cubicBezTo>
                    <a:pt x="368" y="807"/>
                    <a:pt x="453" y="834"/>
                    <a:pt x="538" y="834"/>
                  </a:cubicBezTo>
                  <a:cubicBezTo>
                    <a:pt x="647" y="834"/>
                    <a:pt x="753" y="790"/>
                    <a:pt x="828" y="716"/>
                  </a:cubicBezTo>
                  <a:cubicBezTo>
                    <a:pt x="892" y="748"/>
                    <a:pt x="960" y="763"/>
                    <a:pt x="1028" y="763"/>
                  </a:cubicBezTo>
                  <a:cubicBezTo>
                    <a:pt x="1171" y="763"/>
                    <a:pt x="1315" y="695"/>
                    <a:pt x="1429" y="582"/>
                  </a:cubicBezTo>
                  <a:cubicBezTo>
                    <a:pt x="1529" y="415"/>
                    <a:pt x="1495" y="182"/>
                    <a:pt x="1328" y="48"/>
                  </a:cubicBezTo>
                  <a:cubicBezTo>
                    <a:pt x="1279" y="16"/>
                    <a:pt x="1226" y="1"/>
                    <a:pt x="11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084;p58"/>
            <p:cNvSpPr/>
            <p:nvPr/>
          </p:nvSpPr>
          <p:spPr>
            <a:xfrm>
              <a:off x="4596775" y="3638875"/>
              <a:ext cx="22550" cy="23750"/>
            </a:xfrm>
            <a:custGeom>
              <a:avLst/>
              <a:gdLst/>
              <a:ahLst/>
              <a:cxnLst/>
              <a:rect l="l" t="t" r="r" b="b"/>
              <a:pathLst>
                <a:path w="902" h="950" extrusionOk="0">
                  <a:moveTo>
                    <a:pt x="401" y="1"/>
                  </a:moveTo>
                  <a:cubicBezTo>
                    <a:pt x="234" y="134"/>
                    <a:pt x="134" y="301"/>
                    <a:pt x="68" y="468"/>
                  </a:cubicBezTo>
                  <a:cubicBezTo>
                    <a:pt x="1" y="668"/>
                    <a:pt x="101" y="868"/>
                    <a:pt x="301" y="935"/>
                  </a:cubicBezTo>
                  <a:cubicBezTo>
                    <a:pt x="327" y="945"/>
                    <a:pt x="353" y="950"/>
                    <a:pt x="379" y="950"/>
                  </a:cubicBezTo>
                  <a:cubicBezTo>
                    <a:pt x="519" y="950"/>
                    <a:pt x="655" y="809"/>
                    <a:pt x="768" y="668"/>
                  </a:cubicBezTo>
                  <a:cubicBezTo>
                    <a:pt x="868" y="534"/>
                    <a:pt x="902" y="368"/>
                    <a:pt x="868" y="201"/>
                  </a:cubicBezTo>
                  <a:cubicBezTo>
                    <a:pt x="823" y="88"/>
                    <a:pt x="701" y="6"/>
                    <a:pt x="597" y="6"/>
                  </a:cubicBezTo>
                  <a:cubicBezTo>
                    <a:pt x="547" y="6"/>
                    <a:pt x="500" y="24"/>
                    <a:pt x="468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085;p58"/>
            <p:cNvSpPr/>
            <p:nvPr/>
          </p:nvSpPr>
          <p:spPr>
            <a:xfrm>
              <a:off x="4513400" y="3598025"/>
              <a:ext cx="51725" cy="28475"/>
            </a:xfrm>
            <a:custGeom>
              <a:avLst/>
              <a:gdLst/>
              <a:ahLst/>
              <a:cxnLst/>
              <a:rect l="l" t="t" r="r" b="b"/>
              <a:pathLst>
                <a:path w="2069" h="1139" extrusionOk="0">
                  <a:moveTo>
                    <a:pt x="1701" y="0"/>
                  </a:moveTo>
                  <a:cubicBezTo>
                    <a:pt x="1535" y="0"/>
                    <a:pt x="1401" y="67"/>
                    <a:pt x="1268" y="167"/>
                  </a:cubicBezTo>
                  <a:cubicBezTo>
                    <a:pt x="1168" y="267"/>
                    <a:pt x="1101" y="367"/>
                    <a:pt x="968" y="434"/>
                  </a:cubicBezTo>
                  <a:cubicBezTo>
                    <a:pt x="906" y="475"/>
                    <a:pt x="831" y="504"/>
                    <a:pt x="760" y="504"/>
                  </a:cubicBezTo>
                  <a:cubicBezTo>
                    <a:pt x="715" y="504"/>
                    <a:pt x="672" y="493"/>
                    <a:pt x="634" y="467"/>
                  </a:cubicBezTo>
                  <a:lnTo>
                    <a:pt x="634" y="501"/>
                  </a:lnTo>
                  <a:cubicBezTo>
                    <a:pt x="567" y="412"/>
                    <a:pt x="456" y="352"/>
                    <a:pt x="350" y="352"/>
                  </a:cubicBezTo>
                  <a:cubicBezTo>
                    <a:pt x="297" y="352"/>
                    <a:pt x="245" y="367"/>
                    <a:pt x="200" y="400"/>
                  </a:cubicBezTo>
                  <a:cubicBezTo>
                    <a:pt x="34" y="501"/>
                    <a:pt x="0" y="667"/>
                    <a:pt x="67" y="834"/>
                  </a:cubicBezTo>
                  <a:cubicBezTo>
                    <a:pt x="134" y="1001"/>
                    <a:pt x="267" y="1101"/>
                    <a:pt x="467" y="1134"/>
                  </a:cubicBezTo>
                  <a:cubicBezTo>
                    <a:pt x="482" y="1137"/>
                    <a:pt x="497" y="1138"/>
                    <a:pt x="512" y="1138"/>
                  </a:cubicBezTo>
                  <a:cubicBezTo>
                    <a:pt x="701" y="1138"/>
                    <a:pt x="898" y="953"/>
                    <a:pt x="868" y="767"/>
                  </a:cubicBezTo>
                  <a:lnTo>
                    <a:pt x="868" y="767"/>
                  </a:lnTo>
                  <a:cubicBezTo>
                    <a:pt x="950" y="878"/>
                    <a:pt x="1079" y="943"/>
                    <a:pt x="1216" y="943"/>
                  </a:cubicBezTo>
                  <a:cubicBezTo>
                    <a:pt x="1244" y="943"/>
                    <a:pt x="1273" y="940"/>
                    <a:pt x="1301" y="934"/>
                  </a:cubicBezTo>
                  <a:cubicBezTo>
                    <a:pt x="1435" y="901"/>
                    <a:pt x="1568" y="867"/>
                    <a:pt x="1701" y="767"/>
                  </a:cubicBezTo>
                  <a:cubicBezTo>
                    <a:pt x="1868" y="667"/>
                    <a:pt x="2068" y="501"/>
                    <a:pt x="2035" y="300"/>
                  </a:cubicBezTo>
                  <a:cubicBezTo>
                    <a:pt x="2035" y="134"/>
                    <a:pt x="1868" y="0"/>
                    <a:pt x="1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086;p58"/>
            <p:cNvSpPr/>
            <p:nvPr/>
          </p:nvSpPr>
          <p:spPr>
            <a:xfrm>
              <a:off x="4449175" y="3713100"/>
              <a:ext cx="159300" cy="135125"/>
            </a:xfrm>
            <a:custGeom>
              <a:avLst/>
              <a:gdLst/>
              <a:ahLst/>
              <a:cxnLst/>
              <a:rect l="l" t="t" r="r" b="b"/>
              <a:pathLst>
                <a:path w="6372" h="5405" extrusionOk="0">
                  <a:moveTo>
                    <a:pt x="1" y="1"/>
                  </a:moveTo>
                  <a:lnTo>
                    <a:pt x="501" y="5404"/>
                  </a:lnTo>
                  <a:lnTo>
                    <a:pt x="5838" y="5404"/>
                  </a:lnTo>
                  <a:lnTo>
                    <a:pt x="6372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087;p58"/>
            <p:cNvSpPr/>
            <p:nvPr/>
          </p:nvSpPr>
          <p:spPr>
            <a:xfrm>
              <a:off x="4434175" y="3702250"/>
              <a:ext cx="187650" cy="18375"/>
            </a:xfrm>
            <a:custGeom>
              <a:avLst/>
              <a:gdLst/>
              <a:ahLst/>
              <a:cxnLst/>
              <a:rect l="l" t="t" r="r" b="b"/>
              <a:pathLst>
                <a:path w="7506" h="735" extrusionOk="0">
                  <a:moveTo>
                    <a:pt x="0" y="1"/>
                  </a:moveTo>
                  <a:lnTo>
                    <a:pt x="134" y="735"/>
                  </a:lnTo>
                  <a:lnTo>
                    <a:pt x="7372" y="735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088;p58"/>
            <p:cNvSpPr/>
            <p:nvPr/>
          </p:nvSpPr>
          <p:spPr>
            <a:xfrm>
              <a:off x="5514100" y="3259450"/>
              <a:ext cx="153475" cy="176800"/>
            </a:xfrm>
            <a:custGeom>
              <a:avLst/>
              <a:gdLst/>
              <a:ahLst/>
              <a:cxnLst/>
              <a:rect l="l" t="t" r="r" b="b"/>
              <a:pathLst>
                <a:path w="6139" h="7072" extrusionOk="0">
                  <a:moveTo>
                    <a:pt x="2202" y="0"/>
                  </a:moveTo>
                  <a:lnTo>
                    <a:pt x="1936" y="901"/>
                  </a:lnTo>
                  <a:lnTo>
                    <a:pt x="1" y="7072"/>
                  </a:lnTo>
                  <a:lnTo>
                    <a:pt x="6139" y="7072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089;p58"/>
            <p:cNvSpPr/>
            <p:nvPr/>
          </p:nvSpPr>
          <p:spPr>
            <a:xfrm>
              <a:off x="5320625" y="3259450"/>
              <a:ext cx="248550" cy="176800"/>
            </a:xfrm>
            <a:custGeom>
              <a:avLst/>
              <a:gdLst/>
              <a:ahLst/>
              <a:cxnLst/>
              <a:rect l="l" t="t" r="r" b="b"/>
              <a:pathLst>
                <a:path w="9942" h="7072" extrusionOk="0">
                  <a:moveTo>
                    <a:pt x="1" y="0"/>
                  </a:moveTo>
                  <a:lnTo>
                    <a:pt x="268" y="901"/>
                  </a:lnTo>
                  <a:lnTo>
                    <a:pt x="2102" y="7005"/>
                  </a:lnTo>
                  <a:lnTo>
                    <a:pt x="7740" y="7072"/>
                  </a:lnTo>
                  <a:lnTo>
                    <a:pt x="9675" y="901"/>
                  </a:lnTo>
                  <a:lnTo>
                    <a:pt x="994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090;p58"/>
            <p:cNvSpPr/>
            <p:nvPr/>
          </p:nvSpPr>
          <p:spPr>
            <a:xfrm>
              <a:off x="5223900" y="3259450"/>
              <a:ext cx="345275" cy="176800"/>
            </a:xfrm>
            <a:custGeom>
              <a:avLst/>
              <a:gdLst/>
              <a:ahLst/>
              <a:cxnLst/>
              <a:rect l="l" t="t" r="r" b="b"/>
              <a:pathLst>
                <a:path w="13811" h="7072" extrusionOk="0">
                  <a:moveTo>
                    <a:pt x="2469" y="0"/>
                  </a:moveTo>
                  <a:lnTo>
                    <a:pt x="1" y="6905"/>
                  </a:lnTo>
                  <a:lnTo>
                    <a:pt x="11609" y="7072"/>
                  </a:lnTo>
                  <a:lnTo>
                    <a:pt x="13544" y="901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091;p58"/>
            <p:cNvSpPr/>
            <p:nvPr/>
          </p:nvSpPr>
          <p:spPr>
            <a:xfrm>
              <a:off x="5277275" y="3259450"/>
              <a:ext cx="291900" cy="22525"/>
            </a:xfrm>
            <a:custGeom>
              <a:avLst/>
              <a:gdLst/>
              <a:ahLst/>
              <a:cxnLst/>
              <a:rect l="l" t="t" r="r" b="b"/>
              <a:pathLst>
                <a:path w="11676" h="901" extrusionOk="0">
                  <a:moveTo>
                    <a:pt x="334" y="0"/>
                  </a:moveTo>
                  <a:lnTo>
                    <a:pt x="0" y="901"/>
                  </a:lnTo>
                  <a:lnTo>
                    <a:pt x="11409" y="901"/>
                  </a:lnTo>
                  <a:lnTo>
                    <a:pt x="1167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092;p58"/>
            <p:cNvSpPr/>
            <p:nvPr/>
          </p:nvSpPr>
          <p:spPr>
            <a:xfrm>
              <a:off x="5257250" y="3292800"/>
              <a:ext cx="83425" cy="62575"/>
            </a:xfrm>
            <a:custGeom>
              <a:avLst/>
              <a:gdLst/>
              <a:ahLst/>
              <a:cxnLst/>
              <a:rect l="l" t="t" r="r" b="b"/>
              <a:pathLst>
                <a:path w="3337" h="2503" extrusionOk="0">
                  <a:moveTo>
                    <a:pt x="3070" y="201"/>
                  </a:moveTo>
                  <a:lnTo>
                    <a:pt x="2403" y="2302"/>
                  </a:lnTo>
                  <a:lnTo>
                    <a:pt x="301" y="2302"/>
                  </a:lnTo>
                  <a:lnTo>
                    <a:pt x="1035" y="201"/>
                  </a:lnTo>
                  <a:close/>
                  <a:moveTo>
                    <a:pt x="901" y="0"/>
                  </a:moveTo>
                  <a:lnTo>
                    <a:pt x="1" y="2502"/>
                  </a:lnTo>
                  <a:lnTo>
                    <a:pt x="2569" y="2502"/>
                  </a:lnTo>
                  <a:lnTo>
                    <a:pt x="3337" y="3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093;p58"/>
            <p:cNvSpPr/>
            <p:nvPr/>
          </p:nvSpPr>
          <p:spPr>
            <a:xfrm>
              <a:off x="5328975" y="3292800"/>
              <a:ext cx="83425" cy="62575"/>
            </a:xfrm>
            <a:custGeom>
              <a:avLst/>
              <a:gdLst/>
              <a:ahLst/>
              <a:cxnLst/>
              <a:rect l="l" t="t" r="r" b="b"/>
              <a:pathLst>
                <a:path w="3337" h="2503" extrusionOk="0">
                  <a:moveTo>
                    <a:pt x="3036" y="201"/>
                  </a:moveTo>
                  <a:lnTo>
                    <a:pt x="2402" y="2302"/>
                  </a:lnTo>
                  <a:lnTo>
                    <a:pt x="301" y="2302"/>
                  </a:lnTo>
                  <a:lnTo>
                    <a:pt x="1035" y="201"/>
                  </a:lnTo>
                  <a:close/>
                  <a:moveTo>
                    <a:pt x="868" y="0"/>
                  </a:moveTo>
                  <a:lnTo>
                    <a:pt x="1" y="2502"/>
                  </a:lnTo>
                  <a:lnTo>
                    <a:pt x="2536" y="2502"/>
                  </a:lnTo>
                  <a:lnTo>
                    <a:pt x="3336" y="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094;p58"/>
            <p:cNvSpPr/>
            <p:nvPr/>
          </p:nvSpPr>
          <p:spPr>
            <a:xfrm>
              <a:off x="5399850" y="3292800"/>
              <a:ext cx="83425" cy="62575"/>
            </a:xfrm>
            <a:custGeom>
              <a:avLst/>
              <a:gdLst/>
              <a:ahLst/>
              <a:cxnLst/>
              <a:rect l="l" t="t" r="r" b="b"/>
              <a:pathLst>
                <a:path w="3337" h="2503" extrusionOk="0">
                  <a:moveTo>
                    <a:pt x="3070" y="201"/>
                  </a:moveTo>
                  <a:lnTo>
                    <a:pt x="2403" y="2302"/>
                  </a:lnTo>
                  <a:lnTo>
                    <a:pt x="301" y="2302"/>
                  </a:lnTo>
                  <a:lnTo>
                    <a:pt x="1068" y="201"/>
                  </a:lnTo>
                  <a:close/>
                  <a:moveTo>
                    <a:pt x="902" y="0"/>
                  </a:moveTo>
                  <a:lnTo>
                    <a:pt x="1" y="2502"/>
                  </a:lnTo>
                  <a:lnTo>
                    <a:pt x="2569" y="2502"/>
                  </a:lnTo>
                  <a:lnTo>
                    <a:pt x="3337" y="34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095;p58"/>
            <p:cNvSpPr/>
            <p:nvPr/>
          </p:nvSpPr>
          <p:spPr>
            <a:xfrm>
              <a:off x="5471575" y="3292800"/>
              <a:ext cx="83425" cy="62575"/>
            </a:xfrm>
            <a:custGeom>
              <a:avLst/>
              <a:gdLst/>
              <a:ahLst/>
              <a:cxnLst/>
              <a:rect l="l" t="t" r="r" b="b"/>
              <a:pathLst>
                <a:path w="3337" h="2503" extrusionOk="0">
                  <a:moveTo>
                    <a:pt x="3069" y="201"/>
                  </a:moveTo>
                  <a:lnTo>
                    <a:pt x="2402" y="2302"/>
                  </a:lnTo>
                  <a:lnTo>
                    <a:pt x="301" y="2302"/>
                  </a:lnTo>
                  <a:lnTo>
                    <a:pt x="1035" y="201"/>
                  </a:lnTo>
                  <a:close/>
                  <a:moveTo>
                    <a:pt x="901" y="0"/>
                  </a:moveTo>
                  <a:lnTo>
                    <a:pt x="1" y="2502"/>
                  </a:lnTo>
                  <a:lnTo>
                    <a:pt x="2569" y="2502"/>
                  </a:lnTo>
                  <a:lnTo>
                    <a:pt x="3336" y="34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096;p58"/>
            <p:cNvSpPr/>
            <p:nvPr/>
          </p:nvSpPr>
          <p:spPr>
            <a:xfrm>
              <a:off x="5234750" y="3359525"/>
              <a:ext cx="83400" cy="62550"/>
            </a:xfrm>
            <a:custGeom>
              <a:avLst/>
              <a:gdLst/>
              <a:ahLst/>
              <a:cxnLst/>
              <a:rect l="l" t="t" r="r" b="b"/>
              <a:pathLst>
                <a:path w="3336" h="2502" extrusionOk="0">
                  <a:moveTo>
                    <a:pt x="3069" y="200"/>
                  </a:moveTo>
                  <a:lnTo>
                    <a:pt x="2402" y="2302"/>
                  </a:lnTo>
                  <a:lnTo>
                    <a:pt x="300" y="2302"/>
                  </a:lnTo>
                  <a:lnTo>
                    <a:pt x="1068" y="200"/>
                  </a:lnTo>
                  <a:close/>
                  <a:moveTo>
                    <a:pt x="901" y="0"/>
                  </a:moveTo>
                  <a:lnTo>
                    <a:pt x="0" y="2502"/>
                  </a:lnTo>
                  <a:lnTo>
                    <a:pt x="2569" y="2502"/>
                  </a:lnTo>
                  <a:lnTo>
                    <a:pt x="3336" y="33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097;p58"/>
            <p:cNvSpPr/>
            <p:nvPr/>
          </p:nvSpPr>
          <p:spPr>
            <a:xfrm>
              <a:off x="5306450" y="3359525"/>
              <a:ext cx="83425" cy="62550"/>
            </a:xfrm>
            <a:custGeom>
              <a:avLst/>
              <a:gdLst/>
              <a:ahLst/>
              <a:cxnLst/>
              <a:rect l="l" t="t" r="r" b="b"/>
              <a:pathLst>
                <a:path w="3337" h="2502" extrusionOk="0">
                  <a:moveTo>
                    <a:pt x="3036" y="200"/>
                  </a:moveTo>
                  <a:lnTo>
                    <a:pt x="2403" y="2302"/>
                  </a:lnTo>
                  <a:lnTo>
                    <a:pt x="301" y="2302"/>
                  </a:lnTo>
                  <a:lnTo>
                    <a:pt x="1035" y="200"/>
                  </a:lnTo>
                  <a:close/>
                  <a:moveTo>
                    <a:pt x="902" y="0"/>
                  </a:moveTo>
                  <a:lnTo>
                    <a:pt x="1" y="2502"/>
                  </a:lnTo>
                  <a:lnTo>
                    <a:pt x="2569" y="2502"/>
                  </a:lnTo>
                  <a:lnTo>
                    <a:pt x="3337" y="33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098;p58"/>
            <p:cNvSpPr/>
            <p:nvPr/>
          </p:nvSpPr>
          <p:spPr>
            <a:xfrm>
              <a:off x="5378175" y="3359525"/>
              <a:ext cx="83425" cy="62550"/>
            </a:xfrm>
            <a:custGeom>
              <a:avLst/>
              <a:gdLst/>
              <a:ahLst/>
              <a:cxnLst/>
              <a:rect l="l" t="t" r="r" b="b"/>
              <a:pathLst>
                <a:path w="3337" h="2502" extrusionOk="0">
                  <a:moveTo>
                    <a:pt x="3036" y="200"/>
                  </a:moveTo>
                  <a:lnTo>
                    <a:pt x="2402" y="2302"/>
                  </a:lnTo>
                  <a:lnTo>
                    <a:pt x="301" y="2302"/>
                  </a:lnTo>
                  <a:lnTo>
                    <a:pt x="1035" y="200"/>
                  </a:lnTo>
                  <a:close/>
                  <a:moveTo>
                    <a:pt x="901" y="0"/>
                  </a:moveTo>
                  <a:lnTo>
                    <a:pt x="1" y="2502"/>
                  </a:lnTo>
                  <a:lnTo>
                    <a:pt x="2536" y="2502"/>
                  </a:lnTo>
                  <a:lnTo>
                    <a:pt x="3336" y="33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099;p58"/>
            <p:cNvSpPr/>
            <p:nvPr/>
          </p:nvSpPr>
          <p:spPr>
            <a:xfrm>
              <a:off x="5449900" y="3359525"/>
              <a:ext cx="83425" cy="62550"/>
            </a:xfrm>
            <a:custGeom>
              <a:avLst/>
              <a:gdLst/>
              <a:ahLst/>
              <a:cxnLst/>
              <a:rect l="l" t="t" r="r" b="b"/>
              <a:pathLst>
                <a:path w="3337" h="2502" extrusionOk="0">
                  <a:moveTo>
                    <a:pt x="3036" y="200"/>
                  </a:moveTo>
                  <a:lnTo>
                    <a:pt x="2402" y="2302"/>
                  </a:lnTo>
                  <a:lnTo>
                    <a:pt x="267" y="2302"/>
                  </a:lnTo>
                  <a:lnTo>
                    <a:pt x="1034" y="200"/>
                  </a:lnTo>
                  <a:close/>
                  <a:moveTo>
                    <a:pt x="868" y="0"/>
                  </a:moveTo>
                  <a:lnTo>
                    <a:pt x="0" y="2502"/>
                  </a:lnTo>
                  <a:lnTo>
                    <a:pt x="2535" y="2502"/>
                  </a:lnTo>
                  <a:lnTo>
                    <a:pt x="3336" y="33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100;p58"/>
            <p:cNvSpPr/>
            <p:nvPr/>
          </p:nvSpPr>
          <p:spPr>
            <a:xfrm>
              <a:off x="4763575" y="3247775"/>
              <a:ext cx="178475" cy="191825"/>
            </a:xfrm>
            <a:custGeom>
              <a:avLst/>
              <a:gdLst/>
              <a:ahLst/>
              <a:cxnLst/>
              <a:rect l="l" t="t" r="r" b="b"/>
              <a:pathLst>
                <a:path w="7139" h="7673" extrusionOk="0">
                  <a:moveTo>
                    <a:pt x="3570" y="0"/>
                  </a:moveTo>
                  <a:cubicBezTo>
                    <a:pt x="1602" y="0"/>
                    <a:pt x="0" y="1601"/>
                    <a:pt x="0" y="3569"/>
                  </a:cubicBezTo>
                  <a:lnTo>
                    <a:pt x="0" y="7672"/>
                  </a:lnTo>
                  <a:lnTo>
                    <a:pt x="7139" y="7672"/>
                  </a:lnTo>
                  <a:lnTo>
                    <a:pt x="7139" y="3569"/>
                  </a:lnTo>
                  <a:cubicBezTo>
                    <a:pt x="7139" y="1601"/>
                    <a:pt x="5538" y="0"/>
                    <a:pt x="357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101;p58"/>
            <p:cNvSpPr/>
            <p:nvPr/>
          </p:nvSpPr>
          <p:spPr>
            <a:xfrm>
              <a:off x="4776075" y="3266950"/>
              <a:ext cx="150975" cy="150125"/>
            </a:xfrm>
            <a:custGeom>
              <a:avLst/>
              <a:gdLst/>
              <a:ahLst/>
              <a:cxnLst/>
              <a:rect l="l" t="t" r="r" b="b"/>
              <a:pathLst>
                <a:path w="6039" h="6005" extrusionOk="0">
                  <a:moveTo>
                    <a:pt x="3036" y="0"/>
                  </a:moveTo>
                  <a:cubicBezTo>
                    <a:pt x="1368" y="0"/>
                    <a:pt x="1" y="1335"/>
                    <a:pt x="1" y="3003"/>
                  </a:cubicBezTo>
                  <a:cubicBezTo>
                    <a:pt x="1" y="4670"/>
                    <a:pt x="1368" y="6005"/>
                    <a:pt x="3036" y="6005"/>
                  </a:cubicBezTo>
                  <a:cubicBezTo>
                    <a:pt x="4704" y="6005"/>
                    <a:pt x="6038" y="4670"/>
                    <a:pt x="6038" y="3003"/>
                  </a:cubicBezTo>
                  <a:cubicBezTo>
                    <a:pt x="6038" y="1335"/>
                    <a:pt x="4704" y="0"/>
                    <a:pt x="30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102;p58"/>
            <p:cNvSpPr/>
            <p:nvPr/>
          </p:nvSpPr>
          <p:spPr>
            <a:xfrm>
              <a:off x="4770250" y="3281125"/>
              <a:ext cx="141775" cy="121500"/>
            </a:xfrm>
            <a:custGeom>
              <a:avLst/>
              <a:gdLst/>
              <a:ahLst/>
              <a:cxnLst/>
              <a:rect l="l" t="t" r="r" b="b"/>
              <a:pathLst>
                <a:path w="5671" h="4860" extrusionOk="0">
                  <a:moveTo>
                    <a:pt x="3236" y="0"/>
                  </a:moveTo>
                  <a:cubicBezTo>
                    <a:pt x="1068" y="34"/>
                    <a:pt x="0" y="2636"/>
                    <a:pt x="1535" y="4137"/>
                  </a:cubicBezTo>
                  <a:cubicBezTo>
                    <a:pt x="2023" y="4636"/>
                    <a:pt x="2628" y="4860"/>
                    <a:pt x="3223" y="4860"/>
                  </a:cubicBezTo>
                  <a:cubicBezTo>
                    <a:pt x="4457" y="4860"/>
                    <a:pt x="5648" y="3898"/>
                    <a:pt x="5671" y="2436"/>
                  </a:cubicBezTo>
                  <a:cubicBezTo>
                    <a:pt x="5671" y="1101"/>
                    <a:pt x="4570" y="0"/>
                    <a:pt x="323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103;p58"/>
            <p:cNvSpPr/>
            <p:nvPr/>
          </p:nvSpPr>
          <p:spPr>
            <a:xfrm>
              <a:off x="4843450" y="3337000"/>
              <a:ext cx="14375" cy="9900"/>
            </a:xfrm>
            <a:custGeom>
              <a:avLst/>
              <a:gdLst/>
              <a:ahLst/>
              <a:cxnLst/>
              <a:rect l="l" t="t" r="r" b="b"/>
              <a:pathLst>
                <a:path w="575" h="396" extrusionOk="0">
                  <a:moveTo>
                    <a:pt x="308" y="0"/>
                  </a:moveTo>
                  <a:cubicBezTo>
                    <a:pt x="0" y="0"/>
                    <a:pt x="324" y="395"/>
                    <a:pt x="490" y="395"/>
                  </a:cubicBezTo>
                  <a:cubicBezTo>
                    <a:pt x="539" y="395"/>
                    <a:pt x="575" y="360"/>
                    <a:pt x="575" y="267"/>
                  </a:cubicBezTo>
                  <a:cubicBezTo>
                    <a:pt x="575" y="100"/>
                    <a:pt x="441" y="0"/>
                    <a:pt x="3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104;p58"/>
            <p:cNvSpPr/>
            <p:nvPr/>
          </p:nvSpPr>
          <p:spPr>
            <a:xfrm>
              <a:off x="4822775" y="3301150"/>
              <a:ext cx="75075" cy="45050"/>
            </a:xfrm>
            <a:custGeom>
              <a:avLst/>
              <a:gdLst/>
              <a:ahLst/>
              <a:cxnLst/>
              <a:rect l="l" t="t" r="r" b="b"/>
              <a:pathLst>
                <a:path w="3003" h="1802" extrusionOk="0">
                  <a:moveTo>
                    <a:pt x="2903" y="0"/>
                  </a:moveTo>
                  <a:lnTo>
                    <a:pt x="1102" y="1568"/>
                  </a:lnTo>
                  <a:lnTo>
                    <a:pt x="101" y="634"/>
                  </a:lnTo>
                  <a:lnTo>
                    <a:pt x="1" y="734"/>
                  </a:lnTo>
                  <a:lnTo>
                    <a:pt x="1102" y="1801"/>
                  </a:lnTo>
                  <a:lnTo>
                    <a:pt x="3003" y="100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105;p58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106;p58"/>
            <p:cNvSpPr/>
            <p:nvPr/>
          </p:nvSpPr>
          <p:spPr>
            <a:xfrm>
              <a:off x="1774775" y="4453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02"/>
                    <a:pt x="0" y="4704"/>
                  </a:cubicBezTo>
                  <a:cubicBezTo>
                    <a:pt x="0" y="7306"/>
                    <a:pt x="36193" y="9441"/>
                    <a:pt x="80858" y="9441"/>
                  </a:cubicBezTo>
                  <a:cubicBezTo>
                    <a:pt x="125523" y="9441"/>
                    <a:pt x="161716" y="7306"/>
                    <a:pt x="161716" y="4704"/>
                  </a:cubicBezTo>
                  <a:cubicBezTo>
                    <a:pt x="161716" y="2102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107;p58"/>
            <p:cNvSpPr/>
            <p:nvPr/>
          </p:nvSpPr>
          <p:spPr>
            <a:xfrm>
              <a:off x="1714725" y="902750"/>
              <a:ext cx="4150500" cy="2103200"/>
            </a:xfrm>
            <a:custGeom>
              <a:avLst/>
              <a:gdLst/>
              <a:ahLst/>
              <a:cxnLst/>
              <a:rect l="l" t="t" r="r" b="b"/>
              <a:pathLst>
                <a:path w="166020" h="84128" extrusionOk="0">
                  <a:moveTo>
                    <a:pt x="1" y="1"/>
                  </a:moveTo>
                  <a:lnTo>
                    <a:pt x="468" y="84128"/>
                  </a:lnTo>
                  <a:lnTo>
                    <a:pt x="166019" y="84128"/>
                  </a:lnTo>
                  <a:lnTo>
                    <a:pt x="16555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108;p58"/>
            <p:cNvSpPr/>
            <p:nvPr/>
          </p:nvSpPr>
          <p:spPr>
            <a:xfrm>
              <a:off x="1714725" y="902750"/>
              <a:ext cx="4150500" cy="2103200"/>
            </a:xfrm>
            <a:custGeom>
              <a:avLst/>
              <a:gdLst/>
              <a:ahLst/>
              <a:cxnLst/>
              <a:rect l="l" t="t" r="r" b="b"/>
              <a:pathLst>
                <a:path w="166020" h="84128" extrusionOk="0">
                  <a:moveTo>
                    <a:pt x="1" y="1"/>
                  </a:moveTo>
                  <a:lnTo>
                    <a:pt x="468" y="84128"/>
                  </a:lnTo>
                  <a:lnTo>
                    <a:pt x="166019" y="84128"/>
                  </a:lnTo>
                  <a:lnTo>
                    <a:pt x="1655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109;p58"/>
            <p:cNvSpPr/>
            <p:nvPr/>
          </p:nvSpPr>
          <p:spPr>
            <a:xfrm>
              <a:off x="1774775" y="966975"/>
              <a:ext cx="4004550" cy="1587825"/>
            </a:xfrm>
            <a:custGeom>
              <a:avLst/>
              <a:gdLst/>
              <a:ahLst/>
              <a:cxnLst/>
              <a:rect l="l" t="t" r="r" b="b"/>
              <a:pathLst>
                <a:path w="160182" h="63513" extrusionOk="0">
                  <a:moveTo>
                    <a:pt x="0" y="0"/>
                  </a:moveTo>
                  <a:lnTo>
                    <a:pt x="0" y="63512"/>
                  </a:lnTo>
                  <a:lnTo>
                    <a:pt x="160181" y="63512"/>
                  </a:lnTo>
                  <a:lnTo>
                    <a:pt x="160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110;p58"/>
            <p:cNvSpPr/>
            <p:nvPr/>
          </p:nvSpPr>
          <p:spPr>
            <a:xfrm>
              <a:off x="1774775" y="2554775"/>
              <a:ext cx="4004550" cy="432825"/>
            </a:xfrm>
            <a:custGeom>
              <a:avLst/>
              <a:gdLst/>
              <a:ahLst/>
              <a:cxnLst/>
              <a:rect l="l" t="t" r="r" b="b"/>
              <a:pathLst>
                <a:path w="160182" h="17313" extrusionOk="0">
                  <a:moveTo>
                    <a:pt x="0" y="0"/>
                  </a:moveTo>
                  <a:lnTo>
                    <a:pt x="75321" y="17313"/>
                  </a:lnTo>
                  <a:lnTo>
                    <a:pt x="1601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111;p58"/>
            <p:cNvSpPr/>
            <p:nvPr/>
          </p:nvSpPr>
          <p:spPr>
            <a:xfrm>
              <a:off x="2110000" y="1494000"/>
              <a:ext cx="2639425" cy="884000"/>
            </a:xfrm>
            <a:custGeom>
              <a:avLst/>
              <a:gdLst/>
              <a:ahLst/>
              <a:cxnLst/>
              <a:rect l="l" t="t" r="r" b="b"/>
              <a:pathLst>
                <a:path w="105577" h="35360" extrusionOk="0">
                  <a:moveTo>
                    <a:pt x="26653" y="1"/>
                  </a:moveTo>
                  <a:lnTo>
                    <a:pt x="1" y="12710"/>
                  </a:lnTo>
                  <a:lnTo>
                    <a:pt x="368" y="13477"/>
                  </a:lnTo>
                  <a:lnTo>
                    <a:pt x="26386" y="1035"/>
                  </a:lnTo>
                  <a:lnTo>
                    <a:pt x="52905" y="35360"/>
                  </a:lnTo>
                  <a:lnTo>
                    <a:pt x="79258" y="21350"/>
                  </a:lnTo>
                  <a:lnTo>
                    <a:pt x="105443" y="25152"/>
                  </a:lnTo>
                  <a:lnTo>
                    <a:pt x="105576" y="24318"/>
                  </a:lnTo>
                  <a:lnTo>
                    <a:pt x="79091" y="20482"/>
                  </a:lnTo>
                  <a:lnTo>
                    <a:pt x="53139" y="34292"/>
                  </a:lnTo>
                  <a:lnTo>
                    <a:pt x="266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112;p58"/>
            <p:cNvSpPr/>
            <p:nvPr/>
          </p:nvSpPr>
          <p:spPr>
            <a:xfrm>
              <a:off x="2059150" y="1765875"/>
              <a:ext cx="110925" cy="110925"/>
            </a:xfrm>
            <a:custGeom>
              <a:avLst/>
              <a:gdLst/>
              <a:ahLst/>
              <a:cxnLst/>
              <a:rect l="l" t="t" r="r" b="b"/>
              <a:pathLst>
                <a:path w="4437" h="4437" extrusionOk="0">
                  <a:moveTo>
                    <a:pt x="2202" y="0"/>
                  </a:moveTo>
                  <a:cubicBezTo>
                    <a:pt x="1001" y="0"/>
                    <a:pt x="0" y="1001"/>
                    <a:pt x="0" y="2202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36" y="4437"/>
                    <a:pt x="4437" y="3436"/>
                    <a:pt x="4437" y="2202"/>
                  </a:cubicBezTo>
                  <a:cubicBezTo>
                    <a:pt x="4437" y="1001"/>
                    <a:pt x="3436" y="0"/>
                    <a:pt x="22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113;p58"/>
            <p:cNvSpPr/>
            <p:nvPr/>
          </p:nvSpPr>
          <p:spPr>
            <a:xfrm>
              <a:off x="2698775" y="1457325"/>
              <a:ext cx="129275" cy="110600"/>
            </a:xfrm>
            <a:custGeom>
              <a:avLst/>
              <a:gdLst/>
              <a:ahLst/>
              <a:cxnLst/>
              <a:rect l="l" t="t" r="r" b="b"/>
              <a:pathLst>
                <a:path w="5171" h="4424" extrusionOk="0">
                  <a:moveTo>
                    <a:pt x="2969" y="0"/>
                  </a:moveTo>
                  <a:cubicBezTo>
                    <a:pt x="1001" y="0"/>
                    <a:pt x="0" y="2369"/>
                    <a:pt x="1401" y="3770"/>
                  </a:cubicBezTo>
                  <a:cubicBezTo>
                    <a:pt x="1853" y="4222"/>
                    <a:pt x="2406" y="4424"/>
                    <a:pt x="2948" y="4424"/>
                  </a:cubicBezTo>
                  <a:cubicBezTo>
                    <a:pt x="4084" y="4424"/>
                    <a:pt x="5170" y="3535"/>
                    <a:pt x="5170" y="2202"/>
                  </a:cubicBezTo>
                  <a:cubicBezTo>
                    <a:pt x="5170" y="1001"/>
                    <a:pt x="4170" y="0"/>
                    <a:pt x="296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114;p58"/>
            <p:cNvSpPr/>
            <p:nvPr/>
          </p:nvSpPr>
          <p:spPr>
            <a:xfrm>
              <a:off x="3356725" y="2302925"/>
              <a:ext cx="129300" cy="110625"/>
            </a:xfrm>
            <a:custGeom>
              <a:avLst/>
              <a:gdLst/>
              <a:ahLst/>
              <a:cxnLst/>
              <a:rect l="l" t="t" r="r" b="b"/>
              <a:pathLst>
                <a:path w="5172" h="4425" extrusionOk="0">
                  <a:moveTo>
                    <a:pt x="2970" y="0"/>
                  </a:moveTo>
                  <a:cubicBezTo>
                    <a:pt x="1002" y="0"/>
                    <a:pt x="1" y="2369"/>
                    <a:pt x="1402" y="3770"/>
                  </a:cubicBezTo>
                  <a:cubicBezTo>
                    <a:pt x="1854" y="4222"/>
                    <a:pt x="2407" y="4424"/>
                    <a:pt x="2949" y="4424"/>
                  </a:cubicBezTo>
                  <a:cubicBezTo>
                    <a:pt x="4085" y="4424"/>
                    <a:pt x="5171" y="3535"/>
                    <a:pt x="5171" y="2202"/>
                  </a:cubicBezTo>
                  <a:cubicBezTo>
                    <a:pt x="5171" y="1001"/>
                    <a:pt x="4204" y="0"/>
                    <a:pt x="297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115;p58"/>
            <p:cNvSpPr/>
            <p:nvPr/>
          </p:nvSpPr>
          <p:spPr>
            <a:xfrm>
              <a:off x="4015550" y="1972700"/>
              <a:ext cx="129275" cy="110600"/>
            </a:xfrm>
            <a:custGeom>
              <a:avLst/>
              <a:gdLst/>
              <a:ahLst/>
              <a:cxnLst/>
              <a:rect l="l" t="t" r="r" b="b"/>
              <a:pathLst>
                <a:path w="5171" h="4424" extrusionOk="0">
                  <a:moveTo>
                    <a:pt x="2935" y="0"/>
                  </a:moveTo>
                  <a:cubicBezTo>
                    <a:pt x="967" y="0"/>
                    <a:pt x="0" y="2368"/>
                    <a:pt x="1401" y="3769"/>
                  </a:cubicBezTo>
                  <a:cubicBezTo>
                    <a:pt x="1842" y="4222"/>
                    <a:pt x="2392" y="4424"/>
                    <a:pt x="2933" y="4424"/>
                  </a:cubicBezTo>
                  <a:cubicBezTo>
                    <a:pt x="4069" y="4424"/>
                    <a:pt x="5170" y="3534"/>
                    <a:pt x="5170" y="2202"/>
                  </a:cubicBezTo>
                  <a:cubicBezTo>
                    <a:pt x="5170" y="1001"/>
                    <a:pt x="4170" y="0"/>
                    <a:pt x="293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116;p58"/>
            <p:cNvSpPr/>
            <p:nvPr/>
          </p:nvSpPr>
          <p:spPr>
            <a:xfrm>
              <a:off x="4673500" y="2062750"/>
              <a:ext cx="129300" cy="110250"/>
            </a:xfrm>
            <a:custGeom>
              <a:avLst/>
              <a:gdLst/>
              <a:ahLst/>
              <a:cxnLst/>
              <a:rect l="l" t="t" r="r" b="b"/>
              <a:pathLst>
                <a:path w="5172" h="4410" extrusionOk="0">
                  <a:moveTo>
                    <a:pt x="2970" y="1"/>
                  </a:moveTo>
                  <a:cubicBezTo>
                    <a:pt x="1002" y="1"/>
                    <a:pt x="1" y="2369"/>
                    <a:pt x="1402" y="3770"/>
                  </a:cubicBezTo>
                  <a:cubicBezTo>
                    <a:pt x="1854" y="4211"/>
                    <a:pt x="2406" y="4409"/>
                    <a:pt x="2948" y="4409"/>
                  </a:cubicBezTo>
                  <a:cubicBezTo>
                    <a:pt x="4084" y="4409"/>
                    <a:pt x="5171" y="3535"/>
                    <a:pt x="5171" y="2202"/>
                  </a:cubicBezTo>
                  <a:cubicBezTo>
                    <a:pt x="5171" y="968"/>
                    <a:pt x="4170" y="1"/>
                    <a:pt x="297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117;p58"/>
            <p:cNvSpPr/>
            <p:nvPr/>
          </p:nvSpPr>
          <p:spPr>
            <a:xfrm>
              <a:off x="5331475" y="1355575"/>
              <a:ext cx="129275" cy="110625"/>
            </a:xfrm>
            <a:custGeom>
              <a:avLst/>
              <a:gdLst/>
              <a:ahLst/>
              <a:cxnLst/>
              <a:rect l="l" t="t" r="r" b="b"/>
              <a:pathLst>
                <a:path w="5171" h="4425" extrusionOk="0">
                  <a:moveTo>
                    <a:pt x="2969" y="1"/>
                  </a:moveTo>
                  <a:cubicBezTo>
                    <a:pt x="1001" y="1"/>
                    <a:pt x="1" y="2369"/>
                    <a:pt x="1402" y="3770"/>
                  </a:cubicBezTo>
                  <a:cubicBezTo>
                    <a:pt x="1854" y="4222"/>
                    <a:pt x="2407" y="4424"/>
                    <a:pt x="2948" y="4424"/>
                  </a:cubicBezTo>
                  <a:cubicBezTo>
                    <a:pt x="4085" y="4424"/>
                    <a:pt x="5171" y="3535"/>
                    <a:pt x="5171" y="2202"/>
                  </a:cubicBezTo>
                  <a:cubicBezTo>
                    <a:pt x="5171" y="1001"/>
                    <a:pt x="4204" y="1"/>
                    <a:pt x="296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118;p58"/>
            <p:cNvSpPr/>
            <p:nvPr/>
          </p:nvSpPr>
          <p:spPr>
            <a:xfrm>
              <a:off x="4747725" y="1476500"/>
              <a:ext cx="595450" cy="641325"/>
            </a:xfrm>
            <a:custGeom>
              <a:avLst/>
              <a:gdLst/>
              <a:ahLst/>
              <a:cxnLst/>
              <a:rect l="l" t="t" r="r" b="b"/>
              <a:pathLst>
                <a:path w="23818" h="25653" extrusionOk="0">
                  <a:moveTo>
                    <a:pt x="23818" y="0"/>
                  </a:moveTo>
                  <a:lnTo>
                    <a:pt x="13077" y="2602"/>
                  </a:lnTo>
                  <a:lnTo>
                    <a:pt x="15045" y="4670"/>
                  </a:lnTo>
                  <a:lnTo>
                    <a:pt x="1" y="25652"/>
                  </a:lnTo>
                  <a:lnTo>
                    <a:pt x="18714" y="8540"/>
                  </a:lnTo>
                  <a:lnTo>
                    <a:pt x="20715" y="10608"/>
                  </a:lnTo>
                  <a:lnTo>
                    <a:pt x="238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119;p58"/>
            <p:cNvSpPr/>
            <p:nvPr/>
          </p:nvSpPr>
          <p:spPr>
            <a:xfrm>
              <a:off x="2018275" y="1050350"/>
              <a:ext cx="39225" cy="86775"/>
            </a:xfrm>
            <a:custGeom>
              <a:avLst/>
              <a:gdLst/>
              <a:ahLst/>
              <a:cxnLst/>
              <a:rect l="l" t="t" r="r" b="b"/>
              <a:pathLst>
                <a:path w="1569" h="3471" extrusionOk="0">
                  <a:moveTo>
                    <a:pt x="735" y="334"/>
                  </a:moveTo>
                  <a:cubicBezTo>
                    <a:pt x="1035" y="334"/>
                    <a:pt x="1168" y="501"/>
                    <a:pt x="1168" y="835"/>
                  </a:cubicBezTo>
                  <a:lnTo>
                    <a:pt x="1168" y="1268"/>
                  </a:lnTo>
                  <a:cubicBezTo>
                    <a:pt x="1168" y="1635"/>
                    <a:pt x="1035" y="1736"/>
                    <a:pt x="735" y="1736"/>
                  </a:cubicBezTo>
                  <a:lnTo>
                    <a:pt x="368" y="1736"/>
                  </a:lnTo>
                  <a:lnTo>
                    <a:pt x="368" y="334"/>
                  </a:lnTo>
                  <a:close/>
                  <a:moveTo>
                    <a:pt x="1" y="1"/>
                  </a:moveTo>
                  <a:lnTo>
                    <a:pt x="1" y="3470"/>
                  </a:lnTo>
                  <a:lnTo>
                    <a:pt x="401" y="3470"/>
                  </a:lnTo>
                  <a:lnTo>
                    <a:pt x="401" y="2102"/>
                  </a:lnTo>
                  <a:lnTo>
                    <a:pt x="735" y="2102"/>
                  </a:lnTo>
                  <a:cubicBezTo>
                    <a:pt x="1302" y="2102"/>
                    <a:pt x="1568" y="1802"/>
                    <a:pt x="1568" y="1268"/>
                  </a:cubicBezTo>
                  <a:lnTo>
                    <a:pt x="1568" y="835"/>
                  </a:lnTo>
                  <a:cubicBezTo>
                    <a:pt x="1568" y="301"/>
                    <a:pt x="1335" y="1"/>
                    <a:pt x="768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120;p58"/>
            <p:cNvSpPr/>
            <p:nvPr/>
          </p:nvSpPr>
          <p:spPr>
            <a:xfrm>
              <a:off x="2061650" y="1050350"/>
              <a:ext cx="47550" cy="86775"/>
            </a:xfrm>
            <a:custGeom>
              <a:avLst/>
              <a:gdLst/>
              <a:ahLst/>
              <a:cxnLst/>
              <a:rect l="l" t="t" r="r" b="b"/>
              <a:pathLst>
                <a:path w="1902" h="3471" extrusionOk="0">
                  <a:moveTo>
                    <a:pt x="901" y="435"/>
                  </a:moveTo>
                  <a:lnTo>
                    <a:pt x="1301" y="2436"/>
                  </a:lnTo>
                  <a:lnTo>
                    <a:pt x="534" y="2436"/>
                  </a:lnTo>
                  <a:lnTo>
                    <a:pt x="901" y="435"/>
                  </a:lnTo>
                  <a:close/>
                  <a:moveTo>
                    <a:pt x="667" y="1"/>
                  </a:moveTo>
                  <a:lnTo>
                    <a:pt x="0" y="3470"/>
                  </a:lnTo>
                  <a:lnTo>
                    <a:pt x="334" y="3470"/>
                  </a:lnTo>
                  <a:lnTo>
                    <a:pt x="467" y="2770"/>
                  </a:lnTo>
                  <a:lnTo>
                    <a:pt x="1368" y="2770"/>
                  </a:lnTo>
                  <a:lnTo>
                    <a:pt x="1501" y="3470"/>
                  </a:lnTo>
                  <a:lnTo>
                    <a:pt x="1902" y="347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121;p58"/>
            <p:cNvSpPr/>
            <p:nvPr/>
          </p:nvSpPr>
          <p:spPr>
            <a:xfrm>
              <a:off x="2114175" y="1048700"/>
              <a:ext cx="40050" cy="89250"/>
            </a:xfrm>
            <a:custGeom>
              <a:avLst/>
              <a:gdLst/>
              <a:ahLst/>
              <a:cxnLst/>
              <a:rect l="l" t="t" r="r" b="b"/>
              <a:pathLst>
                <a:path w="1602" h="3570" extrusionOk="0">
                  <a:moveTo>
                    <a:pt x="801" y="0"/>
                  </a:moveTo>
                  <a:cubicBezTo>
                    <a:pt x="301" y="0"/>
                    <a:pt x="34" y="334"/>
                    <a:pt x="34" y="901"/>
                  </a:cubicBezTo>
                  <a:cubicBezTo>
                    <a:pt x="34" y="1902"/>
                    <a:pt x="1202" y="1935"/>
                    <a:pt x="1202" y="2736"/>
                  </a:cubicBezTo>
                  <a:cubicBezTo>
                    <a:pt x="1202" y="3036"/>
                    <a:pt x="1068" y="3236"/>
                    <a:pt x="801" y="3236"/>
                  </a:cubicBezTo>
                  <a:cubicBezTo>
                    <a:pt x="501" y="3236"/>
                    <a:pt x="368" y="3036"/>
                    <a:pt x="368" y="2736"/>
                  </a:cubicBezTo>
                  <a:lnTo>
                    <a:pt x="368" y="2502"/>
                  </a:lnTo>
                  <a:lnTo>
                    <a:pt x="1" y="2502"/>
                  </a:lnTo>
                  <a:lnTo>
                    <a:pt x="1" y="2702"/>
                  </a:lnTo>
                  <a:cubicBezTo>
                    <a:pt x="1" y="3236"/>
                    <a:pt x="268" y="3569"/>
                    <a:pt x="801" y="3569"/>
                  </a:cubicBezTo>
                  <a:cubicBezTo>
                    <a:pt x="1335" y="3569"/>
                    <a:pt x="1569" y="3236"/>
                    <a:pt x="1569" y="2702"/>
                  </a:cubicBezTo>
                  <a:cubicBezTo>
                    <a:pt x="1569" y="1735"/>
                    <a:pt x="401" y="1635"/>
                    <a:pt x="401" y="867"/>
                  </a:cubicBezTo>
                  <a:cubicBezTo>
                    <a:pt x="401" y="567"/>
                    <a:pt x="534" y="367"/>
                    <a:pt x="835" y="367"/>
                  </a:cubicBezTo>
                  <a:cubicBezTo>
                    <a:pt x="1135" y="367"/>
                    <a:pt x="1235" y="567"/>
                    <a:pt x="1235" y="867"/>
                  </a:cubicBezTo>
                  <a:lnTo>
                    <a:pt x="1235" y="1001"/>
                  </a:lnTo>
                  <a:lnTo>
                    <a:pt x="1602" y="1001"/>
                  </a:lnTo>
                  <a:lnTo>
                    <a:pt x="1602" y="901"/>
                  </a:lnTo>
                  <a:cubicBezTo>
                    <a:pt x="1602" y="367"/>
                    <a:pt x="1335" y="0"/>
                    <a:pt x="80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122;p58"/>
            <p:cNvSpPr/>
            <p:nvPr/>
          </p:nvSpPr>
          <p:spPr>
            <a:xfrm>
              <a:off x="2160050" y="1050350"/>
              <a:ext cx="41725" cy="86775"/>
            </a:xfrm>
            <a:custGeom>
              <a:avLst/>
              <a:gdLst/>
              <a:ahLst/>
              <a:cxnLst/>
              <a:rect l="l" t="t" r="r" b="b"/>
              <a:pathLst>
                <a:path w="1669" h="3471" extrusionOk="0">
                  <a:moveTo>
                    <a:pt x="0" y="1"/>
                  </a:moveTo>
                  <a:lnTo>
                    <a:pt x="0" y="334"/>
                  </a:lnTo>
                  <a:lnTo>
                    <a:pt x="634" y="334"/>
                  </a:lnTo>
                  <a:lnTo>
                    <a:pt x="634" y="3470"/>
                  </a:lnTo>
                  <a:lnTo>
                    <a:pt x="1001" y="3470"/>
                  </a:lnTo>
                  <a:lnTo>
                    <a:pt x="1001" y="334"/>
                  </a:lnTo>
                  <a:lnTo>
                    <a:pt x="1668" y="334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123;p58"/>
            <p:cNvSpPr/>
            <p:nvPr/>
          </p:nvSpPr>
          <p:spPr>
            <a:xfrm>
              <a:off x="3680300" y="1050350"/>
              <a:ext cx="40875" cy="86775"/>
            </a:xfrm>
            <a:custGeom>
              <a:avLst/>
              <a:gdLst/>
              <a:ahLst/>
              <a:cxnLst/>
              <a:rect l="l" t="t" r="r" b="b"/>
              <a:pathLst>
                <a:path w="1635" h="3471" extrusionOk="0">
                  <a:moveTo>
                    <a:pt x="0" y="1"/>
                  </a:moveTo>
                  <a:lnTo>
                    <a:pt x="0" y="3470"/>
                  </a:lnTo>
                  <a:lnTo>
                    <a:pt x="334" y="3470"/>
                  </a:lnTo>
                  <a:lnTo>
                    <a:pt x="334" y="635"/>
                  </a:lnTo>
                  <a:lnTo>
                    <a:pt x="1235" y="3470"/>
                  </a:lnTo>
                  <a:lnTo>
                    <a:pt x="1635" y="3470"/>
                  </a:lnTo>
                  <a:lnTo>
                    <a:pt x="1635" y="1"/>
                  </a:lnTo>
                  <a:lnTo>
                    <a:pt x="1301" y="1"/>
                  </a:lnTo>
                  <a:lnTo>
                    <a:pt x="1301" y="2503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124;p58"/>
            <p:cNvSpPr/>
            <p:nvPr/>
          </p:nvSpPr>
          <p:spPr>
            <a:xfrm>
              <a:off x="3730325" y="1048700"/>
              <a:ext cx="40900" cy="89250"/>
            </a:xfrm>
            <a:custGeom>
              <a:avLst/>
              <a:gdLst/>
              <a:ahLst/>
              <a:cxnLst/>
              <a:rect l="l" t="t" r="r" b="b"/>
              <a:pathLst>
                <a:path w="1636" h="3570" extrusionOk="0">
                  <a:moveTo>
                    <a:pt x="801" y="367"/>
                  </a:moveTo>
                  <a:cubicBezTo>
                    <a:pt x="1102" y="367"/>
                    <a:pt x="1235" y="567"/>
                    <a:pt x="1235" y="867"/>
                  </a:cubicBezTo>
                  <a:lnTo>
                    <a:pt x="1235" y="2736"/>
                  </a:lnTo>
                  <a:cubicBezTo>
                    <a:pt x="1235" y="3036"/>
                    <a:pt x="1102" y="3236"/>
                    <a:pt x="801" y="3236"/>
                  </a:cubicBezTo>
                  <a:cubicBezTo>
                    <a:pt x="535" y="3236"/>
                    <a:pt x="401" y="3036"/>
                    <a:pt x="401" y="2736"/>
                  </a:cubicBezTo>
                  <a:lnTo>
                    <a:pt x="401" y="867"/>
                  </a:lnTo>
                  <a:cubicBezTo>
                    <a:pt x="401" y="567"/>
                    <a:pt x="535" y="367"/>
                    <a:pt x="801" y="367"/>
                  </a:cubicBezTo>
                  <a:close/>
                  <a:moveTo>
                    <a:pt x="801" y="0"/>
                  </a:moveTo>
                  <a:cubicBezTo>
                    <a:pt x="268" y="0"/>
                    <a:pt x="1" y="367"/>
                    <a:pt x="1" y="901"/>
                  </a:cubicBezTo>
                  <a:lnTo>
                    <a:pt x="1" y="2702"/>
                  </a:lnTo>
                  <a:cubicBezTo>
                    <a:pt x="1" y="3236"/>
                    <a:pt x="268" y="3569"/>
                    <a:pt x="801" y="3569"/>
                  </a:cubicBezTo>
                  <a:cubicBezTo>
                    <a:pt x="1369" y="3569"/>
                    <a:pt x="1635" y="3236"/>
                    <a:pt x="1635" y="2702"/>
                  </a:cubicBezTo>
                  <a:lnTo>
                    <a:pt x="1635" y="901"/>
                  </a:lnTo>
                  <a:cubicBezTo>
                    <a:pt x="1635" y="367"/>
                    <a:pt x="1369" y="0"/>
                    <a:pt x="80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125;p58"/>
            <p:cNvSpPr/>
            <p:nvPr/>
          </p:nvSpPr>
          <p:spPr>
            <a:xfrm>
              <a:off x="3777875" y="1050350"/>
              <a:ext cx="67575" cy="86775"/>
            </a:xfrm>
            <a:custGeom>
              <a:avLst/>
              <a:gdLst/>
              <a:ahLst/>
              <a:cxnLst/>
              <a:rect l="l" t="t" r="r" b="b"/>
              <a:pathLst>
                <a:path w="2703" h="3471" extrusionOk="0">
                  <a:moveTo>
                    <a:pt x="0" y="1"/>
                  </a:moveTo>
                  <a:lnTo>
                    <a:pt x="501" y="3470"/>
                  </a:lnTo>
                  <a:lnTo>
                    <a:pt x="1034" y="3470"/>
                  </a:lnTo>
                  <a:lnTo>
                    <a:pt x="1368" y="1102"/>
                  </a:lnTo>
                  <a:lnTo>
                    <a:pt x="1735" y="3470"/>
                  </a:lnTo>
                  <a:lnTo>
                    <a:pt x="2235" y="3470"/>
                  </a:lnTo>
                  <a:lnTo>
                    <a:pt x="2702" y="1"/>
                  </a:lnTo>
                  <a:lnTo>
                    <a:pt x="2369" y="1"/>
                  </a:lnTo>
                  <a:lnTo>
                    <a:pt x="1968" y="2970"/>
                  </a:lnTo>
                  <a:lnTo>
                    <a:pt x="1568" y="1"/>
                  </a:lnTo>
                  <a:lnTo>
                    <a:pt x="1201" y="1"/>
                  </a:lnTo>
                  <a:lnTo>
                    <a:pt x="801" y="29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126;p58"/>
            <p:cNvSpPr/>
            <p:nvPr/>
          </p:nvSpPr>
          <p:spPr>
            <a:xfrm>
              <a:off x="5283950" y="1046200"/>
              <a:ext cx="35050" cy="87575"/>
            </a:xfrm>
            <a:custGeom>
              <a:avLst/>
              <a:gdLst/>
              <a:ahLst/>
              <a:cxnLst/>
              <a:rect l="l" t="t" r="r" b="b"/>
              <a:pathLst>
                <a:path w="1402" h="3503" extrusionOk="0">
                  <a:moveTo>
                    <a:pt x="0" y="0"/>
                  </a:moveTo>
                  <a:lnTo>
                    <a:pt x="0" y="3503"/>
                  </a:lnTo>
                  <a:lnTo>
                    <a:pt x="401" y="3503"/>
                  </a:lnTo>
                  <a:lnTo>
                    <a:pt x="401" y="1968"/>
                  </a:lnTo>
                  <a:lnTo>
                    <a:pt x="1201" y="1968"/>
                  </a:lnTo>
                  <a:lnTo>
                    <a:pt x="1201" y="1635"/>
                  </a:lnTo>
                  <a:lnTo>
                    <a:pt x="401" y="1635"/>
                  </a:lnTo>
                  <a:lnTo>
                    <a:pt x="401" y="334"/>
                  </a:lnTo>
                  <a:lnTo>
                    <a:pt x="1401" y="334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127;p58"/>
            <p:cNvSpPr/>
            <p:nvPr/>
          </p:nvSpPr>
          <p:spPr>
            <a:xfrm>
              <a:off x="5326475" y="1046200"/>
              <a:ext cx="39225" cy="88400"/>
            </a:xfrm>
            <a:custGeom>
              <a:avLst/>
              <a:gdLst/>
              <a:ahLst/>
              <a:cxnLst/>
              <a:rect l="l" t="t" r="r" b="b"/>
              <a:pathLst>
                <a:path w="1569" h="3536" extrusionOk="0">
                  <a:moveTo>
                    <a:pt x="0" y="0"/>
                  </a:moveTo>
                  <a:lnTo>
                    <a:pt x="0" y="2635"/>
                  </a:lnTo>
                  <a:cubicBezTo>
                    <a:pt x="0" y="3169"/>
                    <a:pt x="267" y="3536"/>
                    <a:pt x="801" y="3536"/>
                  </a:cubicBezTo>
                  <a:cubicBezTo>
                    <a:pt x="1335" y="3536"/>
                    <a:pt x="1568" y="3169"/>
                    <a:pt x="1568" y="2635"/>
                  </a:cubicBezTo>
                  <a:lnTo>
                    <a:pt x="1568" y="0"/>
                  </a:lnTo>
                  <a:lnTo>
                    <a:pt x="1201" y="0"/>
                  </a:lnTo>
                  <a:lnTo>
                    <a:pt x="1201" y="2669"/>
                  </a:lnTo>
                  <a:cubicBezTo>
                    <a:pt x="1201" y="2969"/>
                    <a:pt x="1101" y="3169"/>
                    <a:pt x="801" y="3169"/>
                  </a:cubicBezTo>
                  <a:cubicBezTo>
                    <a:pt x="501" y="3169"/>
                    <a:pt x="367" y="2969"/>
                    <a:pt x="367" y="266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128;p58"/>
            <p:cNvSpPr/>
            <p:nvPr/>
          </p:nvSpPr>
          <p:spPr>
            <a:xfrm>
              <a:off x="5371500" y="1046200"/>
              <a:ext cx="41725" cy="87575"/>
            </a:xfrm>
            <a:custGeom>
              <a:avLst/>
              <a:gdLst/>
              <a:ahLst/>
              <a:cxnLst/>
              <a:rect l="l" t="t" r="r" b="b"/>
              <a:pathLst>
                <a:path w="1669" h="3503" extrusionOk="0">
                  <a:moveTo>
                    <a:pt x="1" y="0"/>
                  </a:moveTo>
                  <a:lnTo>
                    <a:pt x="1" y="334"/>
                  </a:lnTo>
                  <a:lnTo>
                    <a:pt x="668" y="334"/>
                  </a:lnTo>
                  <a:lnTo>
                    <a:pt x="668" y="3503"/>
                  </a:lnTo>
                  <a:lnTo>
                    <a:pt x="1035" y="3503"/>
                  </a:lnTo>
                  <a:lnTo>
                    <a:pt x="1035" y="334"/>
                  </a:lnTo>
                  <a:lnTo>
                    <a:pt x="1669" y="334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129;p58"/>
            <p:cNvSpPr/>
            <p:nvPr/>
          </p:nvSpPr>
          <p:spPr>
            <a:xfrm>
              <a:off x="5420700" y="1046200"/>
              <a:ext cx="39225" cy="88400"/>
            </a:xfrm>
            <a:custGeom>
              <a:avLst/>
              <a:gdLst/>
              <a:ahLst/>
              <a:cxnLst/>
              <a:rect l="l" t="t" r="r" b="b"/>
              <a:pathLst>
                <a:path w="1569" h="3536" extrusionOk="0">
                  <a:moveTo>
                    <a:pt x="1" y="0"/>
                  </a:moveTo>
                  <a:lnTo>
                    <a:pt x="1" y="2635"/>
                  </a:lnTo>
                  <a:cubicBezTo>
                    <a:pt x="1" y="3169"/>
                    <a:pt x="234" y="3536"/>
                    <a:pt x="768" y="3536"/>
                  </a:cubicBezTo>
                  <a:cubicBezTo>
                    <a:pt x="1302" y="3536"/>
                    <a:pt x="1569" y="3169"/>
                    <a:pt x="1569" y="2635"/>
                  </a:cubicBezTo>
                  <a:lnTo>
                    <a:pt x="1569" y="0"/>
                  </a:lnTo>
                  <a:lnTo>
                    <a:pt x="1202" y="0"/>
                  </a:lnTo>
                  <a:lnTo>
                    <a:pt x="1202" y="2669"/>
                  </a:lnTo>
                  <a:cubicBezTo>
                    <a:pt x="1202" y="2969"/>
                    <a:pt x="1068" y="3169"/>
                    <a:pt x="768" y="3169"/>
                  </a:cubicBezTo>
                  <a:cubicBezTo>
                    <a:pt x="468" y="3169"/>
                    <a:pt x="368" y="2969"/>
                    <a:pt x="368" y="2669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130;p58"/>
            <p:cNvSpPr/>
            <p:nvPr/>
          </p:nvSpPr>
          <p:spPr>
            <a:xfrm>
              <a:off x="5469075" y="1046200"/>
              <a:ext cx="40900" cy="87575"/>
            </a:xfrm>
            <a:custGeom>
              <a:avLst/>
              <a:gdLst/>
              <a:ahLst/>
              <a:cxnLst/>
              <a:rect l="l" t="t" r="r" b="b"/>
              <a:pathLst>
                <a:path w="1636" h="3503" extrusionOk="0">
                  <a:moveTo>
                    <a:pt x="734" y="334"/>
                  </a:moveTo>
                  <a:cubicBezTo>
                    <a:pt x="1035" y="334"/>
                    <a:pt x="1168" y="500"/>
                    <a:pt x="1168" y="834"/>
                  </a:cubicBezTo>
                  <a:lnTo>
                    <a:pt x="1168" y="1168"/>
                  </a:lnTo>
                  <a:cubicBezTo>
                    <a:pt x="1168" y="1568"/>
                    <a:pt x="968" y="1668"/>
                    <a:pt x="668" y="1668"/>
                  </a:cubicBezTo>
                  <a:lnTo>
                    <a:pt x="367" y="1635"/>
                  </a:lnTo>
                  <a:lnTo>
                    <a:pt x="367" y="334"/>
                  </a:lnTo>
                  <a:close/>
                  <a:moveTo>
                    <a:pt x="1" y="0"/>
                  </a:moveTo>
                  <a:lnTo>
                    <a:pt x="1" y="3503"/>
                  </a:lnTo>
                  <a:lnTo>
                    <a:pt x="401" y="3503"/>
                  </a:lnTo>
                  <a:lnTo>
                    <a:pt x="401" y="2002"/>
                  </a:lnTo>
                  <a:lnTo>
                    <a:pt x="668" y="2002"/>
                  </a:lnTo>
                  <a:cubicBezTo>
                    <a:pt x="1001" y="2002"/>
                    <a:pt x="1168" y="2102"/>
                    <a:pt x="1168" y="2535"/>
                  </a:cubicBezTo>
                  <a:lnTo>
                    <a:pt x="1168" y="3069"/>
                  </a:lnTo>
                  <a:cubicBezTo>
                    <a:pt x="1168" y="3202"/>
                    <a:pt x="1168" y="3369"/>
                    <a:pt x="1235" y="3503"/>
                  </a:cubicBezTo>
                  <a:lnTo>
                    <a:pt x="1635" y="3503"/>
                  </a:lnTo>
                  <a:cubicBezTo>
                    <a:pt x="1568" y="3369"/>
                    <a:pt x="1568" y="3202"/>
                    <a:pt x="1568" y="3069"/>
                  </a:cubicBezTo>
                  <a:lnTo>
                    <a:pt x="1568" y="2535"/>
                  </a:lnTo>
                  <a:cubicBezTo>
                    <a:pt x="1568" y="2168"/>
                    <a:pt x="1435" y="1902"/>
                    <a:pt x="1135" y="1801"/>
                  </a:cubicBezTo>
                  <a:cubicBezTo>
                    <a:pt x="1402" y="1701"/>
                    <a:pt x="1535" y="1468"/>
                    <a:pt x="1535" y="1068"/>
                  </a:cubicBezTo>
                  <a:lnTo>
                    <a:pt x="1535" y="801"/>
                  </a:lnTo>
                  <a:cubicBezTo>
                    <a:pt x="1535" y="267"/>
                    <a:pt x="1301" y="0"/>
                    <a:pt x="76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131;p58"/>
            <p:cNvSpPr/>
            <p:nvPr/>
          </p:nvSpPr>
          <p:spPr>
            <a:xfrm>
              <a:off x="5518275" y="1046200"/>
              <a:ext cx="35875" cy="87575"/>
            </a:xfrm>
            <a:custGeom>
              <a:avLst/>
              <a:gdLst/>
              <a:ahLst/>
              <a:cxnLst/>
              <a:rect l="l" t="t" r="r" b="b"/>
              <a:pathLst>
                <a:path w="1435" h="3503" extrusionOk="0">
                  <a:moveTo>
                    <a:pt x="1" y="0"/>
                  </a:moveTo>
                  <a:lnTo>
                    <a:pt x="1" y="3503"/>
                  </a:lnTo>
                  <a:lnTo>
                    <a:pt x="1435" y="3503"/>
                  </a:lnTo>
                  <a:lnTo>
                    <a:pt x="1435" y="3136"/>
                  </a:lnTo>
                  <a:lnTo>
                    <a:pt x="401" y="3136"/>
                  </a:lnTo>
                  <a:lnTo>
                    <a:pt x="401" y="1902"/>
                  </a:lnTo>
                  <a:lnTo>
                    <a:pt x="1235" y="1902"/>
                  </a:lnTo>
                  <a:lnTo>
                    <a:pt x="1235" y="1535"/>
                  </a:lnTo>
                  <a:lnTo>
                    <a:pt x="368" y="1535"/>
                  </a:lnTo>
                  <a:lnTo>
                    <a:pt x="368" y="334"/>
                  </a:lnTo>
                  <a:lnTo>
                    <a:pt x="1435" y="334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132;p58"/>
            <p:cNvSpPr/>
            <p:nvPr/>
          </p:nvSpPr>
          <p:spPr>
            <a:xfrm>
              <a:off x="1895700" y="2814125"/>
              <a:ext cx="646300" cy="391975"/>
            </a:xfrm>
            <a:custGeom>
              <a:avLst/>
              <a:gdLst/>
              <a:ahLst/>
              <a:cxnLst/>
              <a:rect l="l" t="t" r="r" b="b"/>
              <a:pathLst>
                <a:path w="25852" h="15679" extrusionOk="0">
                  <a:moveTo>
                    <a:pt x="25852" y="0"/>
                  </a:moveTo>
                  <a:lnTo>
                    <a:pt x="1268" y="101"/>
                  </a:lnTo>
                  <a:lnTo>
                    <a:pt x="0" y="15678"/>
                  </a:lnTo>
                  <a:lnTo>
                    <a:pt x="0" y="15678"/>
                  </a:lnTo>
                  <a:lnTo>
                    <a:pt x="24551" y="15578"/>
                  </a:lnTo>
                  <a:lnTo>
                    <a:pt x="2585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133;p58"/>
            <p:cNvSpPr/>
            <p:nvPr/>
          </p:nvSpPr>
          <p:spPr>
            <a:xfrm>
              <a:off x="1865675" y="2784100"/>
              <a:ext cx="703025" cy="452850"/>
            </a:xfrm>
            <a:custGeom>
              <a:avLst/>
              <a:gdLst/>
              <a:ahLst/>
              <a:cxnLst/>
              <a:rect l="l" t="t" r="r" b="b"/>
              <a:pathLst>
                <a:path w="28121" h="18114" extrusionOk="0">
                  <a:moveTo>
                    <a:pt x="26920" y="1"/>
                  </a:moveTo>
                  <a:lnTo>
                    <a:pt x="2702" y="134"/>
                  </a:lnTo>
                  <a:cubicBezTo>
                    <a:pt x="2002" y="134"/>
                    <a:pt x="1435" y="668"/>
                    <a:pt x="1368" y="1368"/>
                  </a:cubicBezTo>
                  <a:lnTo>
                    <a:pt x="67" y="16846"/>
                  </a:lnTo>
                  <a:cubicBezTo>
                    <a:pt x="0" y="17546"/>
                    <a:pt x="534" y="18114"/>
                    <a:pt x="1201" y="18114"/>
                  </a:cubicBezTo>
                  <a:lnTo>
                    <a:pt x="25418" y="18013"/>
                  </a:lnTo>
                  <a:cubicBezTo>
                    <a:pt x="26119" y="17980"/>
                    <a:pt x="26686" y="17446"/>
                    <a:pt x="26786" y="16746"/>
                  </a:cubicBezTo>
                  <a:lnTo>
                    <a:pt x="28054" y="1268"/>
                  </a:lnTo>
                  <a:cubicBezTo>
                    <a:pt x="28120" y="601"/>
                    <a:pt x="27587" y="1"/>
                    <a:pt x="2692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134;p58"/>
            <p:cNvSpPr/>
            <p:nvPr/>
          </p:nvSpPr>
          <p:spPr>
            <a:xfrm>
              <a:off x="1895700" y="2814125"/>
              <a:ext cx="646300" cy="391975"/>
            </a:xfrm>
            <a:custGeom>
              <a:avLst/>
              <a:gdLst/>
              <a:ahLst/>
              <a:cxnLst/>
              <a:rect l="l" t="t" r="r" b="b"/>
              <a:pathLst>
                <a:path w="25852" h="15679" extrusionOk="0">
                  <a:moveTo>
                    <a:pt x="25852" y="0"/>
                  </a:moveTo>
                  <a:lnTo>
                    <a:pt x="1268" y="101"/>
                  </a:lnTo>
                  <a:lnTo>
                    <a:pt x="0" y="15678"/>
                  </a:lnTo>
                  <a:lnTo>
                    <a:pt x="0" y="15678"/>
                  </a:lnTo>
                  <a:lnTo>
                    <a:pt x="24551" y="15578"/>
                  </a:lnTo>
                  <a:lnTo>
                    <a:pt x="2585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135;p58"/>
            <p:cNvSpPr/>
            <p:nvPr/>
          </p:nvSpPr>
          <p:spPr>
            <a:xfrm>
              <a:off x="1896525" y="2814125"/>
              <a:ext cx="643825" cy="391975"/>
            </a:xfrm>
            <a:custGeom>
              <a:avLst/>
              <a:gdLst/>
              <a:ahLst/>
              <a:cxnLst/>
              <a:rect l="l" t="t" r="r" b="b"/>
              <a:pathLst>
                <a:path w="25753" h="15679" extrusionOk="0">
                  <a:moveTo>
                    <a:pt x="24485" y="0"/>
                  </a:moveTo>
                  <a:lnTo>
                    <a:pt x="2336" y="101"/>
                  </a:lnTo>
                  <a:cubicBezTo>
                    <a:pt x="1735" y="101"/>
                    <a:pt x="1201" y="568"/>
                    <a:pt x="1168" y="1201"/>
                  </a:cubicBezTo>
                  <a:lnTo>
                    <a:pt x="67" y="14377"/>
                  </a:lnTo>
                  <a:cubicBezTo>
                    <a:pt x="1" y="15078"/>
                    <a:pt x="568" y="15678"/>
                    <a:pt x="1268" y="15678"/>
                  </a:cubicBezTo>
                  <a:lnTo>
                    <a:pt x="23417" y="15578"/>
                  </a:lnTo>
                  <a:cubicBezTo>
                    <a:pt x="24051" y="15578"/>
                    <a:pt x="24551" y="15111"/>
                    <a:pt x="24618" y="14477"/>
                  </a:cubicBezTo>
                  <a:lnTo>
                    <a:pt x="25719" y="1301"/>
                  </a:lnTo>
                  <a:cubicBezTo>
                    <a:pt x="25752" y="601"/>
                    <a:pt x="25219" y="0"/>
                    <a:pt x="24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136;p58"/>
            <p:cNvSpPr/>
            <p:nvPr/>
          </p:nvSpPr>
          <p:spPr>
            <a:xfrm>
              <a:off x="2289300" y="2784925"/>
              <a:ext cx="156800" cy="448700"/>
            </a:xfrm>
            <a:custGeom>
              <a:avLst/>
              <a:gdLst/>
              <a:ahLst/>
              <a:cxnLst/>
              <a:rect l="l" t="t" r="r" b="b"/>
              <a:pathLst>
                <a:path w="6272" h="17948" extrusionOk="0">
                  <a:moveTo>
                    <a:pt x="4737" y="1"/>
                  </a:moveTo>
                  <a:lnTo>
                    <a:pt x="1" y="17947"/>
                  </a:lnTo>
                  <a:lnTo>
                    <a:pt x="1602" y="17947"/>
                  </a:lnTo>
                  <a:lnTo>
                    <a:pt x="6272" y="1"/>
                  </a:lnTo>
                  <a:close/>
                </a:path>
              </a:pathLst>
            </a:custGeom>
            <a:solidFill>
              <a:srgbClr val="FFFFFF">
                <a:alpha val="42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137;p58"/>
            <p:cNvSpPr/>
            <p:nvPr/>
          </p:nvSpPr>
          <p:spPr>
            <a:xfrm>
              <a:off x="2351850" y="2784100"/>
              <a:ext cx="196825" cy="449525"/>
            </a:xfrm>
            <a:custGeom>
              <a:avLst/>
              <a:gdLst/>
              <a:ahLst/>
              <a:cxnLst/>
              <a:rect l="l" t="t" r="r" b="b"/>
              <a:pathLst>
                <a:path w="7873" h="17981" extrusionOk="0">
                  <a:moveTo>
                    <a:pt x="4704" y="1"/>
                  </a:moveTo>
                  <a:lnTo>
                    <a:pt x="1" y="17980"/>
                  </a:lnTo>
                  <a:lnTo>
                    <a:pt x="3203" y="17980"/>
                  </a:lnTo>
                  <a:lnTo>
                    <a:pt x="7873" y="1"/>
                  </a:lnTo>
                  <a:close/>
                </a:path>
              </a:pathLst>
            </a:custGeom>
            <a:solidFill>
              <a:srgbClr val="FFFFFF">
                <a:alpha val="42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138;p58"/>
            <p:cNvSpPr/>
            <p:nvPr/>
          </p:nvSpPr>
          <p:spPr>
            <a:xfrm>
              <a:off x="1714725" y="3231925"/>
              <a:ext cx="801425" cy="34225"/>
            </a:xfrm>
            <a:custGeom>
              <a:avLst/>
              <a:gdLst/>
              <a:ahLst/>
              <a:cxnLst/>
              <a:rect l="l" t="t" r="r" b="b"/>
              <a:pathLst>
                <a:path w="32057" h="1369" extrusionOk="0">
                  <a:moveTo>
                    <a:pt x="23784" y="0"/>
                  </a:moveTo>
                  <a:lnTo>
                    <a:pt x="1" y="134"/>
                  </a:lnTo>
                  <a:cubicBezTo>
                    <a:pt x="1" y="768"/>
                    <a:pt x="534" y="1301"/>
                    <a:pt x="1202" y="1301"/>
                  </a:cubicBezTo>
                  <a:lnTo>
                    <a:pt x="31123" y="1368"/>
                  </a:lnTo>
                  <a:cubicBezTo>
                    <a:pt x="31623" y="1368"/>
                    <a:pt x="32057" y="1034"/>
                    <a:pt x="31957" y="67"/>
                  </a:cubicBezTo>
                  <a:lnTo>
                    <a:pt x="2378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139;p58"/>
            <p:cNvSpPr/>
            <p:nvPr/>
          </p:nvSpPr>
          <p:spPr>
            <a:xfrm>
              <a:off x="2234275" y="3231925"/>
              <a:ext cx="282725" cy="34225"/>
            </a:xfrm>
            <a:custGeom>
              <a:avLst/>
              <a:gdLst/>
              <a:ahLst/>
              <a:cxnLst/>
              <a:rect l="l" t="t" r="r" b="b"/>
              <a:pathLst>
                <a:path w="11309" h="1369" extrusionOk="0">
                  <a:moveTo>
                    <a:pt x="1535" y="0"/>
                  </a:moveTo>
                  <a:cubicBezTo>
                    <a:pt x="1535" y="701"/>
                    <a:pt x="701" y="1368"/>
                    <a:pt x="0" y="1368"/>
                  </a:cubicBezTo>
                  <a:lnTo>
                    <a:pt x="10374" y="1368"/>
                  </a:lnTo>
                  <a:cubicBezTo>
                    <a:pt x="10875" y="1368"/>
                    <a:pt x="11308" y="1034"/>
                    <a:pt x="11208" y="67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140;p58"/>
            <p:cNvSpPr/>
            <p:nvPr/>
          </p:nvSpPr>
          <p:spPr>
            <a:xfrm>
              <a:off x="1714725" y="3231925"/>
              <a:ext cx="801425" cy="34225"/>
            </a:xfrm>
            <a:custGeom>
              <a:avLst/>
              <a:gdLst/>
              <a:ahLst/>
              <a:cxnLst/>
              <a:rect l="l" t="t" r="r" b="b"/>
              <a:pathLst>
                <a:path w="32057" h="1369" extrusionOk="0">
                  <a:moveTo>
                    <a:pt x="23784" y="0"/>
                  </a:moveTo>
                  <a:lnTo>
                    <a:pt x="1" y="134"/>
                  </a:lnTo>
                  <a:cubicBezTo>
                    <a:pt x="1" y="768"/>
                    <a:pt x="534" y="1301"/>
                    <a:pt x="1202" y="1301"/>
                  </a:cubicBezTo>
                  <a:lnTo>
                    <a:pt x="31123" y="1368"/>
                  </a:lnTo>
                  <a:cubicBezTo>
                    <a:pt x="31623" y="1368"/>
                    <a:pt x="32057" y="1034"/>
                    <a:pt x="31957" y="67"/>
                  </a:cubicBezTo>
                  <a:lnTo>
                    <a:pt x="237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141;p58"/>
            <p:cNvSpPr/>
            <p:nvPr/>
          </p:nvSpPr>
          <p:spPr>
            <a:xfrm>
              <a:off x="1824800" y="3303650"/>
              <a:ext cx="75075" cy="1275100"/>
            </a:xfrm>
            <a:custGeom>
              <a:avLst/>
              <a:gdLst/>
              <a:ahLst/>
              <a:cxnLst/>
              <a:rect l="l" t="t" r="r" b="b"/>
              <a:pathLst>
                <a:path w="3003" h="51004" extrusionOk="0">
                  <a:moveTo>
                    <a:pt x="1" y="0"/>
                  </a:moveTo>
                  <a:lnTo>
                    <a:pt x="1" y="51003"/>
                  </a:lnTo>
                  <a:lnTo>
                    <a:pt x="1335" y="51003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142;p58"/>
            <p:cNvSpPr/>
            <p:nvPr/>
          </p:nvSpPr>
          <p:spPr>
            <a:xfrm>
              <a:off x="2215925" y="3345325"/>
              <a:ext cx="75075" cy="1180875"/>
            </a:xfrm>
            <a:custGeom>
              <a:avLst/>
              <a:gdLst/>
              <a:ahLst/>
              <a:cxnLst/>
              <a:rect l="l" t="t" r="r" b="b"/>
              <a:pathLst>
                <a:path w="3003" h="47235" extrusionOk="0">
                  <a:moveTo>
                    <a:pt x="0" y="1"/>
                  </a:moveTo>
                  <a:lnTo>
                    <a:pt x="0" y="47235"/>
                  </a:lnTo>
                  <a:lnTo>
                    <a:pt x="1335" y="47235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143;p58"/>
            <p:cNvSpPr/>
            <p:nvPr/>
          </p:nvSpPr>
          <p:spPr>
            <a:xfrm>
              <a:off x="2215925" y="3345325"/>
              <a:ext cx="75075" cy="1180875"/>
            </a:xfrm>
            <a:custGeom>
              <a:avLst/>
              <a:gdLst/>
              <a:ahLst/>
              <a:cxnLst/>
              <a:rect l="l" t="t" r="r" b="b"/>
              <a:pathLst>
                <a:path w="3003" h="47235" extrusionOk="0">
                  <a:moveTo>
                    <a:pt x="0" y="1"/>
                  </a:moveTo>
                  <a:lnTo>
                    <a:pt x="0" y="47235"/>
                  </a:lnTo>
                  <a:lnTo>
                    <a:pt x="1335" y="47235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144;p58"/>
            <p:cNvSpPr/>
            <p:nvPr/>
          </p:nvSpPr>
          <p:spPr>
            <a:xfrm>
              <a:off x="3737850" y="3303650"/>
              <a:ext cx="75075" cy="1222550"/>
            </a:xfrm>
            <a:custGeom>
              <a:avLst/>
              <a:gdLst/>
              <a:ahLst/>
              <a:cxnLst/>
              <a:rect l="l" t="t" r="r" b="b"/>
              <a:pathLst>
                <a:path w="3003" h="48902" extrusionOk="0">
                  <a:moveTo>
                    <a:pt x="0" y="0"/>
                  </a:moveTo>
                  <a:lnTo>
                    <a:pt x="1668" y="48902"/>
                  </a:lnTo>
                  <a:lnTo>
                    <a:pt x="3002" y="48902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145;p58"/>
            <p:cNvSpPr/>
            <p:nvPr/>
          </p:nvSpPr>
          <p:spPr>
            <a:xfrm>
              <a:off x="3737850" y="3303650"/>
              <a:ext cx="75075" cy="1222550"/>
            </a:xfrm>
            <a:custGeom>
              <a:avLst/>
              <a:gdLst/>
              <a:ahLst/>
              <a:cxnLst/>
              <a:rect l="l" t="t" r="r" b="b"/>
              <a:pathLst>
                <a:path w="3003" h="48902" extrusionOk="0">
                  <a:moveTo>
                    <a:pt x="0" y="0"/>
                  </a:moveTo>
                  <a:lnTo>
                    <a:pt x="1668" y="48902"/>
                  </a:lnTo>
                  <a:lnTo>
                    <a:pt x="3002" y="48902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146;p58"/>
            <p:cNvSpPr/>
            <p:nvPr/>
          </p:nvSpPr>
          <p:spPr>
            <a:xfrm>
              <a:off x="3346725" y="3345325"/>
              <a:ext cx="74250" cy="1225925"/>
            </a:xfrm>
            <a:custGeom>
              <a:avLst/>
              <a:gdLst/>
              <a:ahLst/>
              <a:cxnLst/>
              <a:rect l="l" t="t" r="r" b="b"/>
              <a:pathLst>
                <a:path w="2970" h="49037" extrusionOk="0">
                  <a:moveTo>
                    <a:pt x="1" y="1"/>
                  </a:moveTo>
                  <a:lnTo>
                    <a:pt x="1668" y="49036"/>
                  </a:lnTo>
                  <a:lnTo>
                    <a:pt x="2969" y="49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147;p58"/>
            <p:cNvSpPr/>
            <p:nvPr/>
          </p:nvSpPr>
          <p:spPr>
            <a:xfrm>
              <a:off x="1571300" y="3264450"/>
              <a:ext cx="2470125" cy="54225"/>
            </a:xfrm>
            <a:custGeom>
              <a:avLst/>
              <a:gdLst/>
              <a:ahLst/>
              <a:cxnLst/>
              <a:rect l="l" t="t" r="r" b="b"/>
              <a:pathLst>
                <a:path w="98805" h="2169" extrusionOk="0">
                  <a:moveTo>
                    <a:pt x="0" y="0"/>
                  </a:moveTo>
                  <a:lnTo>
                    <a:pt x="0" y="2169"/>
                  </a:lnTo>
                  <a:lnTo>
                    <a:pt x="98804" y="2169"/>
                  </a:lnTo>
                  <a:lnTo>
                    <a:pt x="9880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148;p58"/>
            <p:cNvSpPr/>
            <p:nvPr/>
          </p:nvSpPr>
          <p:spPr>
            <a:xfrm>
              <a:off x="1659700" y="3318650"/>
              <a:ext cx="2305825" cy="56725"/>
            </a:xfrm>
            <a:custGeom>
              <a:avLst/>
              <a:gdLst/>
              <a:ahLst/>
              <a:cxnLst/>
              <a:rect l="l" t="t" r="r" b="b"/>
              <a:pathLst>
                <a:path w="92233" h="2269" extrusionOk="0">
                  <a:moveTo>
                    <a:pt x="0" y="1"/>
                  </a:moveTo>
                  <a:lnTo>
                    <a:pt x="3469" y="2269"/>
                  </a:lnTo>
                  <a:lnTo>
                    <a:pt x="88763" y="2269"/>
                  </a:lnTo>
                  <a:lnTo>
                    <a:pt x="92233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149;p58"/>
            <p:cNvSpPr/>
            <p:nvPr/>
          </p:nvSpPr>
          <p:spPr>
            <a:xfrm>
              <a:off x="1659700" y="3318650"/>
              <a:ext cx="2305825" cy="56725"/>
            </a:xfrm>
            <a:custGeom>
              <a:avLst/>
              <a:gdLst/>
              <a:ahLst/>
              <a:cxnLst/>
              <a:rect l="l" t="t" r="r" b="b"/>
              <a:pathLst>
                <a:path w="92233" h="2269" extrusionOk="0">
                  <a:moveTo>
                    <a:pt x="0" y="1"/>
                  </a:moveTo>
                  <a:lnTo>
                    <a:pt x="3469" y="2269"/>
                  </a:lnTo>
                  <a:lnTo>
                    <a:pt x="88763" y="2269"/>
                  </a:lnTo>
                  <a:lnTo>
                    <a:pt x="92233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150;p58"/>
            <p:cNvSpPr/>
            <p:nvPr/>
          </p:nvSpPr>
          <p:spPr>
            <a:xfrm>
              <a:off x="3735350" y="3247775"/>
              <a:ext cx="55050" cy="21700"/>
            </a:xfrm>
            <a:custGeom>
              <a:avLst/>
              <a:gdLst/>
              <a:ahLst/>
              <a:cxnLst/>
              <a:rect l="l" t="t" r="r" b="b"/>
              <a:pathLst>
                <a:path w="2202" h="868" extrusionOk="0">
                  <a:moveTo>
                    <a:pt x="0" y="0"/>
                  </a:moveTo>
                  <a:lnTo>
                    <a:pt x="0" y="867"/>
                  </a:lnTo>
                  <a:lnTo>
                    <a:pt x="2202" y="867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151;p58"/>
            <p:cNvSpPr/>
            <p:nvPr/>
          </p:nvSpPr>
          <p:spPr>
            <a:xfrm>
              <a:off x="3302525" y="3005925"/>
              <a:ext cx="582100" cy="252700"/>
            </a:xfrm>
            <a:custGeom>
              <a:avLst/>
              <a:gdLst/>
              <a:ahLst/>
              <a:cxnLst/>
              <a:rect l="l" t="t" r="r" b="b"/>
              <a:pathLst>
                <a:path w="23284" h="10108" extrusionOk="0">
                  <a:moveTo>
                    <a:pt x="4604" y="1"/>
                  </a:moveTo>
                  <a:cubicBezTo>
                    <a:pt x="2069" y="1"/>
                    <a:pt x="1" y="2035"/>
                    <a:pt x="1" y="4571"/>
                  </a:cubicBezTo>
                  <a:cubicBezTo>
                    <a:pt x="1" y="6072"/>
                    <a:pt x="668" y="9941"/>
                    <a:pt x="2736" y="9941"/>
                  </a:cubicBezTo>
                  <a:lnTo>
                    <a:pt x="19348" y="10108"/>
                  </a:lnTo>
                  <a:cubicBezTo>
                    <a:pt x="22950" y="10108"/>
                    <a:pt x="23284" y="2703"/>
                    <a:pt x="23284" y="2703"/>
                  </a:cubicBezTo>
                  <a:cubicBezTo>
                    <a:pt x="23284" y="1201"/>
                    <a:pt x="22083" y="1"/>
                    <a:pt x="2058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152;p58"/>
            <p:cNvSpPr/>
            <p:nvPr/>
          </p:nvSpPr>
          <p:spPr>
            <a:xfrm>
              <a:off x="3302525" y="3005925"/>
              <a:ext cx="582100" cy="252700"/>
            </a:xfrm>
            <a:custGeom>
              <a:avLst/>
              <a:gdLst/>
              <a:ahLst/>
              <a:cxnLst/>
              <a:rect l="l" t="t" r="r" b="b"/>
              <a:pathLst>
                <a:path w="23284" h="10108" extrusionOk="0">
                  <a:moveTo>
                    <a:pt x="4604" y="1"/>
                  </a:moveTo>
                  <a:cubicBezTo>
                    <a:pt x="2069" y="1"/>
                    <a:pt x="1" y="2035"/>
                    <a:pt x="1" y="4571"/>
                  </a:cubicBezTo>
                  <a:cubicBezTo>
                    <a:pt x="1" y="6072"/>
                    <a:pt x="668" y="9941"/>
                    <a:pt x="2736" y="9941"/>
                  </a:cubicBezTo>
                  <a:lnTo>
                    <a:pt x="19348" y="10108"/>
                  </a:lnTo>
                  <a:cubicBezTo>
                    <a:pt x="22950" y="10108"/>
                    <a:pt x="23284" y="2703"/>
                    <a:pt x="23284" y="2703"/>
                  </a:cubicBezTo>
                  <a:cubicBezTo>
                    <a:pt x="23284" y="1201"/>
                    <a:pt x="22083" y="1"/>
                    <a:pt x="20582" y="1"/>
                  </a:cubicBez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153;p58"/>
            <p:cNvSpPr/>
            <p:nvPr/>
          </p:nvSpPr>
          <p:spPr>
            <a:xfrm>
              <a:off x="3205800" y="3005925"/>
              <a:ext cx="622975" cy="114275"/>
            </a:xfrm>
            <a:custGeom>
              <a:avLst/>
              <a:gdLst/>
              <a:ahLst/>
              <a:cxnLst/>
              <a:rect l="l" t="t" r="r" b="b"/>
              <a:pathLst>
                <a:path w="24919" h="4571" extrusionOk="0">
                  <a:moveTo>
                    <a:pt x="8706" y="1"/>
                  </a:moveTo>
                  <a:cubicBezTo>
                    <a:pt x="6438" y="1"/>
                    <a:pt x="4203" y="734"/>
                    <a:pt x="2402" y="2102"/>
                  </a:cubicBezTo>
                  <a:lnTo>
                    <a:pt x="434" y="3536"/>
                  </a:lnTo>
                  <a:cubicBezTo>
                    <a:pt x="0" y="3870"/>
                    <a:pt x="234" y="4571"/>
                    <a:pt x="801" y="4571"/>
                  </a:cubicBezTo>
                  <a:lnTo>
                    <a:pt x="17012" y="4170"/>
                  </a:lnTo>
                  <a:lnTo>
                    <a:pt x="24918" y="34"/>
                  </a:lnTo>
                  <a:lnTo>
                    <a:pt x="8706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54;p58"/>
            <p:cNvSpPr/>
            <p:nvPr/>
          </p:nvSpPr>
          <p:spPr>
            <a:xfrm>
              <a:off x="3196625" y="3005925"/>
              <a:ext cx="632150" cy="115950"/>
            </a:xfrm>
            <a:custGeom>
              <a:avLst/>
              <a:gdLst/>
              <a:ahLst/>
              <a:cxnLst/>
              <a:rect l="l" t="t" r="r" b="b"/>
              <a:pathLst>
                <a:path w="25286" h="4638" extrusionOk="0">
                  <a:moveTo>
                    <a:pt x="9440" y="1"/>
                  </a:moveTo>
                  <a:cubicBezTo>
                    <a:pt x="6839" y="1"/>
                    <a:pt x="4670" y="534"/>
                    <a:pt x="2469" y="2302"/>
                  </a:cubicBezTo>
                  <a:lnTo>
                    <a:pt x="301" y="3970"/>
                  </a:lnTo>
                  <a:cubicBezTo>
                    <a:pt x="0" y="4170"/>
                    <a:pt x="167" y="4637"/>
                    <a:pt x="534" y="4637"/>
                  </a:cubicBezTo>
                  <a:lnTo>
                    <a:pt x="17113" y="4337"/>
                  </a:lnTo>
                  <a:lnTo>
                    <a:pt x="25285" y="34"/>
                  </a:lnTo>
                  <a:lnTo>
                    <a:pt x="9440" y="1"/>
                  </a:ln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55;p58"/>
            <p:cNvSpPr/>
            <p:nvPr/>
          </p:nvSpPr>
          <p:spPr>
            <a:xfrm>
              <a:off x="3226650" y="3247775"/>
              <a:ext cx="55050" cy="21700"/>
            </a:xfrm>
            <a:custGeom>
              <a:avLst/>
              <a:gdLst/>
              <a:ahLst/>
              <a:cxnLst/>
              <a:rect l="l" t="t" r="r" b="b"/>
              <a:pathLst>
                <a:path w="2202" h="868" extrusionOk="0">
                  <a:moveTo>
                    <a:pt x="0" y="0"/>
                  </a:moveTo>
                  <a:lnTo>
                    <a:pt x="0" y="867"/>
                  </a:lnTo>
                  <a:lnTo>
                    <a:pt x="2202" y="867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56;p58"/>
            <p:cNvSpPr/>
            <p:nvPr/>
          </p:nvSpPr>
          <p:spPr>
            <a:xfrm>
              <a:off x="3592725" y="3247775"/>
              <a:ext cx="55075" cy="21700"/>
            </a:xfrm>
            <a:custGeom>
              <a:avLst/>
              <a:gdLst/>
              <a:ahLst/>
              <a:cxnLst/>
              <a:rect l="l" t="t" r="r" b="b"/>
              <a:pathLst>
                <a:path w="2203" h="868" extrusionOk="0">
                  <a:moveTo>
                    <a:pt x="1" y="0"/>
                  </a:moveTo>
                  <a:lnTo>
                    <a:pt x="1" y="867"/>
                  </a:lnTo>
                  <a:lnTo>
                    <a:pt x="2203" y="867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57;p58"/>
            <p:cNvSpPr/>
            <p:nvPr/>
          </p:nvSpPr>
          <p:spPr>
            <a:xfrm>
              <a:off x="3380075" y="3247775"/>
              <a:ext cx="55075" cy="21700"/>
            </a:xfrm>
            <a:custGeom>
              <a:avLst/>
              <a:gdLst/>
              <a:ahLst/>
              <a:cxnLst/>
              <a:rect l="l" t="t" r="r" b="b"/>
              <a:pathLst>
                <a:path w="2203" h="868" extrusionOk="0">
                  <a:moveTo>
                    <a:pt x="1" y="0"/>
                  </a:moveTo>
                  <a:lnTo>
                    <a:pt x="1" y="867"/>
                  </a:lnTo>
                  <a:lnTo>
                    <a:pt x="2202" y="867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58;p58"/>
            <p:cNvSpPr/>
            <p:nvPr/>
          </p:nvSpPr>
          <p:spPr>
            <a:xfrm>
              <a:off x="3165775" y="3089325"/>
              <a:ext cx="539575" cy="169300"/>
            </a:xfrm>
            <a:custGeom>
              <a:avLst/>
              <a:gdLst/>
              <a:ahLst/>
              <a:cxnLst/>
              <a:rect l="l" t="t" r="r" b="b"/>
              <a:pathLst>
                <a:path w="21583" h="6772" extrusionOk="0">
                  <a:moveTo>
                    <a:pt x="3369" y="0"/>
                  </a:moveTo>
                  <a:cubicBezTo>
                    <a:pt x="1501" y="0"/>
                    <a:pt x="0" y="1535"/>
                    <a:pt x="0" y="3403"/>
                  </a:cubicBezTo>
                  <a:cubicBezTo>
                    <a:pt x="0" y="5271"/>
                    <a:pt x="1501" y="6772"/>
                    <a:pt x="3369" y="6772"/>
                  </a:cubicBezTo>
                  <a:lnTo>
                    <a:pt x="18213" y="6772"/>
                  </a:lnTo>
                  <a:cubicBezTo>
                    <a:pt x="20081" y="6772"/>
                    <a:pt x="21582" y="5271"/>
                    <a:pt x="21582" y="3403"/>
                  </a:cubicBezTo>
                  <a:cubicBezTo>
                    <a:pt x="21582" y="1535"/>
                    <a:pt x="20081" y="0"/>
                    <a:pt x="1821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9;p58"/>
            <p:cNvSpPr/>
            <p:nvPr/>
          </p:nvSpPr>
          <p:spPr>
            <a:xfrm>
              <a:off x="3261675" y="3141850"/>
              <a:ext cx="360275" cy="14200"/>
            </a:xfrm>
            <a:custGeom>
              <a:avLst/>
              <a:gdLst/>
              <a:ahLst/>
              <a:cxnLst/>
              <a:rect l="l" t="t" r="r" b="b"/>
              <a:pathLst>
                <a:path w="14411" h="568" extrusionOk="0">
                  <a:moveTo>
                    <a:pt x="0" y="1"/>
                  </a:moveTo>
                  <a:lnTo>
                    <a:pt x="0" y="568"/>
                  </a:lnTo>
                  <a:lnTo>
                    <a:pt x="14410" y="568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0;p58"/>
            <p:cNvSpPr/>
            <p:nvPr/>
          </p:nvSpPr>
          <p:spPr>
            <a:xfrm>
              <a:off x="3261675" y="3164375"/>
              <a:ext cx="360275" cy="14200"/>
            </a:xfrm>
            <a:custGeom>
              <a:avLst/>
              <a:gdLst/>
              <a:ahLst/>
              <a:cxnLst/>
              <a:rect l="l" t="t" r="r" b="b"/>
              <a:pathLst>
                <a:path w="14411" h="568" extrusionOk="0">
                  <a:moveTo>
                    <a:pt x="0" y="0"/>
                  </a:moveTo>
                  <a:lnTo>
                    <a:pt x="0" y="568"/>
                  </a:lnTo>
                  <a:lnTo>
                    <a:pt x="14410" y="568"/>
                  </a:lnTo>
                  <a:lnTo>
                    <a:pt x="144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61;p58"/>
            <p:cNvSpPr/>
            <p:nvPr/>
          </p:nvSpPr>
          <p:spPr>
            <a:xfrm>
              <a:off x="3261675" y="3186050"/>
              <a:ext cx="360275" cy="14200"/>
            </a:xfrm>
            <a:custGeom>
              <a:avLst/>
              <a:gdLst/>
              <a:ahLst/>
              <a:cxnLst/>
              <a:rect l="l" t="t" r="r" b="b"/>
              <a:pathLst>
                <a:path w="14411" h="568" extrusionOk="0">
                  <a:moveTo>
                    <a:pt x="0" y="1"/>
                  </a:moveTo>
                  <a:lnTo>
                    <a:pt x="0" y="568"/>
                  </a:lnTo>
                  <a:lnTo>
                    <a:pt x="14410" y="568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62;p58"/>
            <p:cNvSpPr/>
            <p:nvPr/>
          </p:nvSpPr>
          <p:spPr>
            <a:xfrm>
              <a:off x="3261675" y="3208575"/>
              <a:ext cx="360275" cy="14200"/>
            </a:xfrm>
            <a:custGeom>
              <a:avLst/>
              <a:gdLst/>
              <a:ahLst/>
              <a:cxnLst/>
              <a:rect l="l" t="t" r="r" b="b"/>
              <a:pathLst>
                <a:path w="14411" h="568" extrusionOk="0">
                  <a:moveTo>
                    <a:pt x="0" y="0"/>
                  </a:moveTo>
                  <a:lnTo>
                    <a:pt x="0" y="567"/>
                  </a:lnTo>
                  <a:lnTo>
                    <a:pt x="14410" y="567"/>
                  </a:lnTo>
                  <a:lnTo>
                    <a:pt x="144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63;p58"/>
            <p:cNvSpPr/>
            <p:nvPr/>
          </p:nvSpPr>
          <p:spPr>
            <a:xfrm>
              <a:off x="3567150" y="2929200"/>
              <a:ext cx="163200" cy="128900"/>
            </a:xfrm>
            <a:custGeom>
              <a:avLst/>
              <a:gdLst/>
              <a:ahLst/>
              <a:cxnLst/>
              <a:rect l="l" t="t" r="r" b="b"/>
              <a:pathLst>
                <a:path w="6528" h="5156" extrusionOk="0">
                  <a:moveTo>
                    <a:pt x="3526" y="1"/>
                  </a:moveTo>
                  <a:cubicBezTo>
                    <a:pt x="690" y="1"/>
                    <a:pt x="223" y="4304"/>
                    <a:pt x="223" y="4304"/>
                  </a:cubicBezTo>
                  <a:cubicBezTo>
                    <a:pt x="0" y="4853"/>
                    <a:pt x="263" y="5155"/>
                    <a:pt x="925" y="5155"/>
                  </a:cubicBezTo>
                  <a:cubicBezTo>
                    <a:pt x="1550" y="5155"/>
                    <a:pt x="2530" y="4887"/>
                    <a:pt x="3793" y="4304"/>
                  </a:cubicBezTo>
                  <a:lnTo>
                    <a:pt x="6461" y="3103"/>
                  </a:lnTo>
                  <a:lnTo>
                    <a:pt x="6528" y="3003"/>
                  </a:lnTo>
                  <a:cubicBezTo>
                    <a:pt x="6528" y="1368"/>
                    <a:pt x="5194" y="1"/>
                    <a:pt x="3526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164;p58"/>
            <p:cNvSpPr/>
            <p:nvPr/>
          </p:nvSpPr>
          <p:spPr>
            <a:xfrm>
              <a:off x="3567150" y="2929200"/>
              <a:ext cx="163200" cy="128900"/>
            </a:xfrm>
            <a:custGeom>
              <a:avLst/>
              <a:gdLst/>
              <a:ahLst/>
              <a:cxnLst/>
              <a:rect l="l" t="t" r="r" b="b"/>
              <a:pathLst>
                <a:path w="6528" h="5156" extrusionOk="0">
                  <a:moveTo>
                    <a:pt x="3526" y="1"/>
                  </a:moveTo>
                  <a:cubicBezTo>
                    <a:pt x="690" y="1"/>
                    <a:pt x="223" y="4304"/>
                    <a:pt x="223" y="4304"/>
                  </a:cubicBezTo>
                  <a:cubicBezTo>
                    <a:pt x="0" y="4853"/>
                    <a:pt x="263" y="5155"/>
                    <a:pt x="925" y="5155"/>
                  </a:cubicBezTo>
                  <a:cubicBezTo>
                    <a:pt x="1550" y="5155"/>
                    <a:pt x="2530" y="4887"/>
                    <a:pt x="3793" y="4304"/>
                  </a:cubicBezTo>
                  <a:lnTo>
                    <a:pt x="6461" y="3103"/>
                  </a:lnTo>
                  <a:lnTo>
                    <a:pt x="6528" y="3003"/>
                  </a:lnTo>
                  <a:cubicBezTo>
                    <a:pt x="6528" y="1368"/>
                    <a:pt x="5194" y="1"/>
                    <a:pt x="3526" y="1"/>
                  </a:cubicBez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165;p58"/>
            <p:cNvSpPr/>
            <p:nvPr/>
          </p:nvSpPr>
          <p:spPr>
            <a:xfrm>
              <a:off x="3286675" y="1716675"/>
              <a:ext cx="286900" cy="101750"/>
            </a:xfrm>
            <a:custGeom>
              <a:avLst/>
              <a:gdLst/>
              <a:ahLst/>
              <a:cxnLst/>
              <a:rect l="l" t="t" r="r" b="b"/>
              <a:pathLst>
                <a:path w="11476" h="4070" extrusionOk="0">
                  <a:moveTo>
                    <a:pt x="11142" y="0"/>
                  </a:moveTo>
                  <a:lnTo>
                    <a:pt x="1" y="2702"/>
                  </a:lnTo>
                  <a:lnTo>
                    <a:pt x="334" y="4070"/>
                  </a:lnTo>
                  <a:lnTo>
                    <a:pt x="11476" y="1368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166;p58"/>
            <p:cNvSpPr/>
            <p:nvPr/>
          </p:nvSpPr>
          <p:spPr>
            <a:xfrm>
              <a:off x="3286675" y="1716675"/>
              <a:ext cx="286900" cy="101750"/>
            </a:xfrm>
            <a:custGeom>
              <a:avLst/>
              <a:gdLst/>
              <a:ahLst/>
              <a:cxnLst/>
              <a:rect l="l" t="t" r="r" b="b"/>
              <a:pathLst>
                <a:path w="11476" h="4070" extrusionOk="0">
                  <a:moveTo>
                    <a:pt x="11142" y="0"/>
                  </a:moveTo>
                  <a:lnTo>
                    <a:pt x="1" y="2702"/>
                  </a:lnTo>
                  <a:lnTo>
                    <a:pt x="334" y="4070"/>
                  </a:lnTo>
                  <a:lnTo>
                    <a:pt x="11476" y="1368"/>
                  </a:lnTo>
                  <a:lnTo>
                    <a:pt x="11142" y="0"/>
                  </a:ln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167;p58"/>
            <p:cNvSpPr/>
            <p:nvPr/>
          </p:nvSpPr>
          <p:spPr>
            <a:xfrm>
              <a:off x="3456800" y="1634100"/>
              <a:ext cx="430350" cy="155150"/>
            </a:xfrm>
            <a:custGeom>
              <a:avLst/>
              <a:gdLst/>
              <a:ahLst/>
              <a:cxnLst/>
              <a:rect l="l" t="t" r="r" b="b"/>
              <a:pathLst>
                <a:path w="17214" h="6206" extrusionOk="0">
                  <a:moveTo>
                    <a:pt x="16679" y="1"/>
                  </a:moveTo>
                  <a:lnTo>
                    <a:pt x="1" y="4004"/>
                  </a:lnTo>
                  <a:lnTo>
                    <a:pt x="501" y="6205"/>
                  </a:lnTo>
                  <a:lnTo>
                    <a:pt x="17213" y="2169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168;p58"/>
            <p:cNvSpPr/>
            <p:nvPr/>
          </p:nvSpPr>
          <p:spPr>
            <a:xfrm>
              <a:off x="3456800" y="1634100"/>
              <a:ext cx="430350" cy="155150"/>
            </a:xfrm>
            <a:custGeom>
              <a:avLst/>
              <a:gdLst/>
              <a:ahLst/>
              <a:cxnLst/>
              <a:rect l="l" t="t" r="r" b="b"/>
              <a:pathLst>
                <a:path w="17214" h="6206" extrusionOk="0">
                  <a:moveTo>
                    <a:pt x="16679" y="1"/>
                  </a:moveTo>
                  <a:lnTo>
                    <a:pt x="1" y="4004"/>
                  </a:lnTo>
                  <a:lnTo>
                    <a:pt x="501" y="6205"/>
                  </a:lnTo>
                  <a:lnTo>
                    <a:pt x="17213" y="2169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169;p58"/>
            <p:cNvSpPr/>
            <p:nvPr/>
          </p:nvSpPr>
          <p:spPr>
            <a:xfrm>
              <a:off x="3687800" y="1519025"/>
              <a:ext cx="480375" cy="221850"/>
            </a:xfrm>
            <a:custGeom>
              <a:avLst/>
              <a:gdLst/>
              <a:ahLst/>
              <a:cxnLst/>
              <a:rect l="l" t="t" r="r" b="b"/>
              <a:pathLst>
                <a:path w="19215" h="8874" extrusionOk="0">
                  <a:moveTo>
                    <a:pt x="17446" y="1"/>
                  </a:moveTo>
                  <a:lnTo>
                    <a:pt x="1" y="6005"/>
                  </a:lnTo>
                  <a:lnTo>
                    <a:pt x="701" y="8874"/>
                  </a:lnTo>
                  <a:lnTo>
                    <a:pt x="18981" y="6272"/>
                  </a:lnTo>
                  <a:lnTo>
                    <a:pt x="19081" y="4871"/>
                  </a:lnTo>
                  <a:cubicBezTo>
                    <a:pt x="19214" y="3537"/>
                    <a:pt x="18881" y="2236"/>
                    <a:pt x="18147" y="1101"/>
                  </a:cubicBezTo>
                  <a:lnTo>
                    <a:pt x="17446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170;p58"/>
            <p:cNvSpPr/>
            <p:nvPr/>
          </p:nvSpPr>
          <p:spPr>
            <a:xfrm>
              <a:off x="3687800" y="1519025"/>
              <a:ext cx="480375" cy="221850"/>
            </a:xfrm>
            <a:custGeom>
              <a:avLst/>
              <a:gdLst/>
              <a:ahLst/>
              <a:cxnLst/>
              <a:rect l="l" t="t" r="r" b="b"/>
              <a:pathLst>
                <a:path w="19215" h="8874" extrusionOk="0">
                  <a:moveTo>
                    <a:pt x="17446" y="1"/>
                  </a:moveTo>
                  <a:lnTo>
                    <a:pt x="1" y="6005"/>
                  </a:lnTo>
                  <a:lnTo>
                    <a:pt x="701" y="8874"/>
                  </a:lnTo>
                  <a:lnTo>
                    <a:pt x="18981" y="6272"/>
                  </a:lnTo>
                  <a:lnTo>
                    <a:pt x="19081" y="4871"/>
                  </a:lnTo>
                  <a:cubicBezTo>
                    <a:pt x="19214" y="3537"/>
                    <a:pt x="18881" y="2236"/>
                    <a:pt x="18147" y="1101"/>
                  </a:cubicBezTo>
                  <a:lnTo>
                    <a:pt x="17446" y="1"/>
                  </a:lnTo>
                  <a:close/>
                </a:path>
              </a:pathLst>
            </a:custGeom>
            <a:solidFill>
              <a:srgbClr val="FFFFFF">
                <a:alpha val="37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171;p58"/>
            <p:cNvSpPr/>
            <p:nvPr/>
          </p:nvSpPr>
          <p:spPr>
            <a:xfrm>
              <a:off x="2567000" y="1970150"/>
              <a:ext cx="469525" cy="674125"/>
            </a:xfrm>
            <a:custGeom>
              <a:avLst/>
              <a:gdLst/>
              <a:ahLst/>
              <a:cxnLst/>
              <a:rect l="l" t="t" r="r" b="b"/>
              <a:pathLst>
                <a:path w="18781" h="26965" extrusionOk="0">
                  <a:moveTo>
                    <a:pt x="14445" y="0"/>
                  </a:moveTo>
                  <a:cubicBezTo>
                    <a:pt x="12556" y="0"/>
                    <a:pt x="8844" y="4175"/>
                    <a:pt x="6305" y="7307"/>
                  </a:cubicBezTo>
                  <a:cubicBezTo>
                    <a:pt x="5938" y="7674"/>
                    <a:pt x="5638" y="8008"/>
                    <a:pt x="5304" y="8375"/>
                  </a:cubicBezTo>
                  <a:cubicBezTo>
                    <a:pt x="4537" y="9209"/>
                    <a:pt x="3770" y="10042"/>
                    <a:pt x="3103" y="10976"/>
                  </a:cubicBezTo>
                  <a:cubicBezTo>
                    <a:pt x="2769" y="11410"/>
                    <a:pt x="2436" y="11877"/>
                    <a:pt x="2102" y="12277"/>
                  </a:cubicBezTo>
                  <a:cubicBezTo>
                    <a:pt x="1802" y="12744"/>
                    <a:pt x="1502" y="13211"/>
                    <a:pt x="1235" y="13712"/>
                  </a:cubicBezTo>
                  <a:lnTo>
                    <a:pt x="1001" y="14079"/>
                  </a:lnTo>
                  <a:cubicBezTo>
                    <a:pt x="935" y="14179"/>
                    <a:pt x="868" y="14245"/>
                    <a:pt x="768" y="14479"/>
                  </a:cubicBezTo>
                  <a:lnTo>
                    <a:pt x="634" y="14779"/>
                  </a:lnTo>
                  <a:lnTo>
                    <a:pt x="501" y="15046"/>
                  </a:lnTo>
                  <a:cubicBezTo>
                    <a:pt x="468" y="15179"/>
                    <a:pt x="434" y="15313"/>
                    <a:pt x="401" y="15446"/>
                  </a:cubicBezTo>
                  <a:cubicBezTo>
                    <a:pt x="201" y="16113"/>
                    <a:pt x="101" y="16781"/>
                    <a:pt x="67" y="17481"/>
                  </a:cubicBezTo>
                  <a:cubicBezTo>
                    <a:pt x="1" y="18615"/>
                    <a:pt x="34" y="19716"/>
                    <a:pt x="201" y="20850"/>
                  </a:cubicBezTo>
                  <a:cubicBezTo>
                    <a:pt x="401" y="22685"/>
                    <a:pt x="801" y="24486"/>
                    <a:pt x="1302" y="26254"/>
                  </a:cubicBezTo>
                  <a:cubicBezTo>
                    <a:pt x="1451" y="26704"/>
                    <a:pt x="1844" y="26965"/>
                    <a:pt x="2285" y="26965"/>
                  </a:cubicBezTo>
                  <a:cubicBezTo>
                    <a:pt x="2334" y="26965"/>
                    <a:pt x="2385" y="26961"/>
                    <a:pt x="2436" y="26955"/>
                  </a:cubicBezTo>
                  <a:lnTo>
                    <a:pt x="3336" y="26788"/>
                  </a:lnTo>
                  <a:cubicBezTo>
                    <a:pt x="3837" y="26721"/>
                    <a:pt x="4204" y="26254"/>
                    <a:pt x="4170" y="25720"/>
                  </a:cubicBezTo>
                  <a:cubicBezTo>
                    <a:pt x="3837" y="22018"/>
                    <a:pt x="3837" y="18749"/>
                    <a:pt x="3970" y="17915"/>
                  </a:cubicBezTo>
                  <a:cubicBezTo>
                    <a:pt x="4037" y="17548"/>
                    <a:pt x="4137" y="17181"/>
                    <a:pt x="4270" y="16814"/>
                  </a:cubicBezTo>
                  <a:cubicBezTo>
                    <a:pt x="4270" y="16747"/>
                    <a:pt x="4304" y="16681"/>
                    <a:pt x="4337" y="16614"/>
                  </a:cubicBezTo>
                  <a:lnTo>
                    <a:pt x="4404" y="16547"/>
                  </a:lnTo>
                  <a:lnTo>
                    <a:pt x="4437" y="16514"/>
                  </a:lnTo>
                  <a:lnTo>
                    <a:pt x="4771" y="16013"/>
                  </a:lnTo>
                  <a:cubicBezTo>
                    <a:pt x="5571" y="14913"/>
                    <a:pt x="6439" y="13879"/>
                    <a:pt x="7339" y="12878"/>
                  </a:cubicBezTo>
                  <a:lnTo>
                    <a:pt x="7373" y="12878"/>
                  </a:lnTo>
                  <a:cubicBezTo>
                    <a:pt x="9307" y="11310"/>
                    <a:pt x="13377" y="8608"/>
                    <a:pt x="16146" y="6673"/>
                  </a:cubicBezTo>
                  <a:cubicBezTo>
                    <a:pt x="18781" y="3705"/>
                    <a:pt x="17513" y="169"/>
                    <a:pt x="14511" y="2"/>
                  </a:cubicBezTo>
                  <a:cubicBezTo>
                    <a:pt x="14489" y="1"/>
                    <a:pt x="14467" y="0"/>
                    <a:pt x="1444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172;p58"/>
            <p:cNvSpPr/>
            <p:nvPr/>
          </p:nvSpPr>
          <p:spPr>
            <a:xfrm>
              <a:off x="2601200" y="2626500"/>
              <a:ext cx="92575" cy="65900"/>
            </a:xfrm>
            <a:custGeom>
              <a:avLst/>
              <a:gdLst/>
              <a:ahLst/>
              <a:cxnLst/>
              <a:rect l="l" t="t" r="r" b="b"/>
              <a:pathLst>
                <a:path w="3703" h="2636" extrusionOk="0">
                  <a:moveTo>
                    <a:pt x="2169" y="0"/>
                  </a:moveTo>
                  <a:lnTo>
                    <a:pt x="868" y="167"/>
                  </a:lnTo>
                  <a:cubicBezTo>
                    <a:pt x="0" y="1101"/>
                    <a:pt x="868" y="2635"/>
                    <a:pt x="868" y="2635"/>
                  </a:cubicBezTo>
                  <a:lnTo>
                    <a:pt x="3703" y="1935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173;p58"/>
            <p:cNvSpPr/>
            <p:nvPr/>
          </p:nvSpPr>
          <p:spPr>
            <a:xfrm>
              <a:off x="2623700" y="2674850"/>
              <a:ext cx="77600" cy="74250"/>
            </a:xfrm>
            <a:custGeom>
              <a:avLst/>
              <a:gdLst/>
              <a:ahLst/>
              <a:cxnLst/>
              <a:rect l="l" t="t" r="r" b="b"/>
              <a:pathLst>
                <a:path w="3104" h="2970" extrusionOk="0">
                  <a:moveTo>
                    <a:pt x="2803" y="1"/>
                  </a:moveTo>
                  <a:lnTo>
                    <a:pt x="1" y="701"/>
                  </a:lnTo>
                  <a:lnTo>
                    <a:pt x="1002" y="2970"/>
                  </a:lnTo>
                  <a:lnTo>
                    <a:pt x="3103" y="2503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174;p58"/>
            <p:cNvSpPr/>
            <p:nvPr/>
          </p:nvSpPr>
          <p:spPr>
            <a:xfrm>
              <a:off x="3272500" y="1783900"/>
              <a:ext cx="20050" cy="25450"/>
            </a:xfrm>
            <a:custGeom>
              <a:avLst/>
              <a:gdLst/>
              <a:ahLst/>
              <a:cxnLst/>
              <a:rect l="l" t="t" r="r" b="b"/>
              <a:pathLst>
                <a:path w="802" h="1018" extrusionOk="0">
                  <a:moveTo>
                    <a:pt x="456" y="0"/>
                  </a:moveTo>
                  <a:cubicBezTo>
                    <a:pt x="284" y="0"/>
                    <a:pt x="125" y="182"/>
                    <a:pt x="68" y="414"/>
                  </a:cubicBezTo>
                  <a:cubicBezTo>
                    <a:pt x="1" y="714"/>
                    <a:pt x="68" y="947"/>
                    <a:pt x="268" y="1014"/>
                  </a:cubicBezTo>
                  <a:cubicBezTo>
                    <a:pt x="282" y="1016"/>
                    <a:pt x="297" y="1018"/>
                    <a:pt x="311" y="1018"/>
                  </a:cubicBezTo>
                  <a:cubicBezTo>
                    <a:pt x="492" y="1018"/>
                    <a:pt x="640" y="828"/>
                    <a:pt x="701" y="580"/>
                  </a:cubicBezTo>
                  <a:cubicBezTo>
                    <a:pt x="801" y="313"/>
                    <a:pt x="701" y="47"/>
                    <a:pt x="535" y="13"/>
                  </a:cubicBezTo>
                  <a:cubicBezTo>
                    <a:pt x="508" y="5"/>
                    <a:pt x="482" y="0"/>
                    <a:pt x="4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175;p58"/>
            <p:cNvSpPr/>
            <p:nvPr/>
          </p:nvSpPr>
          <p:spPr>
            <a:xfrm>
              <a:off x="3257500" y="1807575"/>
              <a:ext cx="34225" cy="68500"/>
            </a:xfrm>
            <a:custGeom>
              <a:avLst/>
              <a:gdLst/>
              <a:ahLst/>
              <a:cxnLst/>
              <a:rect l="l" t="t" r="r" b="b"/>
              <a:pathLst>
                <a:path w="1369" h="2740" extrusionOk="0">
                  <a:moveTo>
                    <a:pt x="668" y="0"/>
                  </a:moveTo>
                  <a:lnTo>
                    <a:pt x="0" y="2535"/>
                  </a:lnTo>
                  <a:cubicBezTo>
                    <a:pt x="253" y="2672"/>
                    <a:pt x="529" y="2740"/>
                    <a:pt x="801" y="2740"/>
                  </a:cubicBezTo>
                  <a:cubicBezTo>
                    <a:pt x="995" y="2740"/>
                    <a:pt x="1187" y="2705"/>
                    <a:pt x="1368" y="2635"/>
                  </a:cubicBezTo>
                  <a:cubicBezTo>
                    <a:pt x="1001" y="1802"/>
                    <a:pt x="768" y="901"/>
                    <a:pt x="668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176;p58"/>
            <p:cNvSpPr/>
            <p:nvPr/>
          </p:nvSpPr>
          <p:spPr>
            <a:xfrm>
              <a:off x="3256675" y="1740200"/>
              <a:ext cx="43575" cy="13875"/>
            </a:xfrm>
            <a:custGeom>
              <a:avLst/>
              <a:gdLst/>
              <a:ahLst/>
              <a:cxnLst/>
              <a:rect l="l" t="t" r="r" b="b"/>
              <a:pathLst>
                <a:path w="1743" h="555" extrusionOk="0">
                  <a:moveTo>
                    <a:pt x="745" y="1"/>
                  </a:moveTo>
                  <a:cubicBezTo>
                    <a:pt x="528" y="1"/>
                    <a:pt x="308" y="43"/>
                    <a:pt x="100" y="127"/>
                  </a:cubicBezTo>
                  <a:cubicBezTo>
                    <a:pt x="33" y="160"/>
                    <a:pt x="0" y="260"/>
                    <a:pt x="33" y="327"/>
                  </a:cubicBezTo>
                  <a:cubicBezTo>
                    <a:pt x="33" y="394"/>
                    <a:pt x="67" y="427"/>
                    <a:pt x="133" y="427"/>
                  </a:cubicBezTo>
                  <a:cubicBezTo>
                    <a:pt x="150" y="444"/>
                    <a:pt x="167" y="452"/>
                    <a:pt x="183" y="452"/>
                  </a:cubicBezTo>
                  <a:cubicBezTo>
                    <a:pt x="200" y="452"/>
                    <a:pt x="217" y="444"/>
                    <a:pt x="234" y="427"/>
                  </a:cubicBezTo>
                  <a:cubicBezTo>
                    <a:pt x="386" y="357"/>
                    <a:pt x="557" y="323"/>
                    <a:pt x="727" y="323"/>
                  </a:cubicBezTo>
                  <a:cubicBezTo>
                    <a:pt x="966" y="323"/>
                    <a:pt x="1206" y="391"/>
                    <a:pt x="1401" y="527"/>
                  </a:cubicBezTo>
                  <a:cubicBezTo>
                    <a:pt x="1432" y="546"/>
                    <a:pt x="1465" y="554"/>
                    <a:pt x="1496" y="554"/>
                  </a:cubicBezTo>
                  <a:cubicBezTo>
                    <a:pt x="1631" y="554"/>
                    <a:pt x="1743" y="402"/>
                    <a:pt x="1635" y="294"/>
                  </a:cubicBezTo>
                  <a:lnTo>
                    <a:pt x="1601" y="260"/>
                  </a:lnTo>
                  <a:cubicBezTo>
                    <a:pt x="1348" y="85"/>
                    <a:pt x="1049" y="1"/>
                    <a:pt x="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177;p58"/>
            <p:cNvSpPr/>
            <p:nvPr/>
          </p:nvSpPr>
          <p:spPr>
            <a:xfrm>
              <a:off x="2975625" y="1813400"/>
              <a:ext cx="216225" cy="304825"/>
            </a:xfrm>
            <a:custGeom>
              <a:avLst/>
              <a:gdLst/>
              <a:ahLst/>
              <a:cxnLst/>
              <a:rect l="l" t="t" r="r" b="b"/>
              <a:pathLst>
                <a:path w="8649" h="12193" extrusionOk="0">
                  <a:moveTo>
                    <a:pt x="3403" y="1"/>
                  </a:moveTo>
                  <a:cubicBezTo>
                    <a:pt x="3003" y="2536"/>
                    <a:pt x="2469" y="6439"/>
                    <a:pt x="234" y="7439"/>
                  </a:cubicBezTo>
                  <a:cubicBezTo>
                    <a:pt x="234" y="7439"/>
                    <a:pt x="1" y="10075"/>
                    <a:pt x="4437" y="11676"/>
                  </a:cubicBezTo>
                  <a:cubicBezTo>
                    <a:pt x="5450" y="12046"/>
                    <a:pt x="6178" y="12193"/>
                    <a:pt x="6696" y="12193"/>
                  </a:cubicBezTo>
                  <a:cubicBezTo>
                    <a:pt x="8648" y="12193"/>
                    <a:pt x="7606" y="10108"/>
                    <a:pt x="7606" y="10108"/>
                  </a:cubicBezTo>
                  <a:cubicBezTo>
                    <a:pt x="5204" y="8507"/>
                    <a:pt x="5972" y="6539"/>
                    <a:pt x="7106" y="4871"/>
                  </a:cubicBezTo>
                  <a:lnTo>
                    <a:pt x="3403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178;p58"/>
            <p:cNvSpPr/>
            <p:nvPr/>
          </p:nvSpPr>
          <p:spPr>
            <a:xfrm>
              <a:off x="2975625" y="1956850"/>
              <a:ext cx="209350" cy="113425"/>
            </a:xfrm>
            <a:custGeom>
              <a:avLst/>
              <a:gdLst/>
              <a:ahLst/>
              <a:cxnLst/>
              <a:rect l="l" t="t" r="r" b="b"/>
              <a:pathLst>
                <a:path w="8374" h="4537" extrusionOk="0">
                  <a:moveTo>
                    <a:pt x="768" y="0"/>
                  </a:moveTo>
                  <a:cubicBezTo>
                    <a:pt x="1" y="0"/>
                    <a:pt x="34" y="868"/>
                    <a:pt x="101" y="1668"/>
                  </a:cubicBezTo>
                  <a:lnTo>
                    <a:pt x="7639" y="4537"/>
                  </a:lnTo>
                  <a:cubicBezTo>
                    <a:pt x="7639" y="4537"/>
                    <a:pt x="8373" y="2435"/>
                    <a:pt x="7072" y="1401"/>
                  </a:cubicBezTo>
                  <a:cubicBezTo>
                    <a:pt x="5771" y="367"/>
                    <a:pt x="1669" y="0"/>
                    <a:pt x="76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179;p58"/>
            <p:cNvSpPr/>
            <p:nvPr/>
          </p:nvSpPr>
          <p:spPr>
            <a:xfrm>
              <a:off x="2975625" y="1956850"/>
              <a:ext cx="209350" cy="113425"/>
            </a:xfrm>
            <a:custGeom>
              <a:avLst/>
              <a:gdLst/>
              <a:ahLst/>
              <a:cxnLst/>
              <a:rect l="l" t="t" r="r" b="b"/>
              <a:pathLst>
                <a:path w="8374" h="4537" extrusionOk="0">
                  <a:moveTo>
                    <a:pt x="768" y="0"/>
                  </a:moveTo>
                  <a:cubicBezTo>
                    <a:pt x="1" y="0"/>
                    <a:pt x="34" y="868"/>
                    <a:pt x="101" y="1668"/>
                  </a:cubicBezTo>
                  <a:lnTo>
                    <a:pt x="7639" y="4537"/>
                  </a:lnTo>
                  <a:cubicBezTo>
                    <a:pt x="7639" y="4537"/>
                    <a:pt x="8373" y="2435"/>
                    <a:pt x="7072" y="1401"/>
                  </a:cubicBezTo>
                  <a:cubicBezTo>
                    <a:pt x="5771" y="367"/>
                    <a:pt x="1669" y="0"/>
                    <a:pt x="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180;p58"/>
            <p:cNvSpPr/>
            <p:nvPr/>
          </p:nvSpPr>
          <p:spPr>
            <a:xfrm>
              <a:off x="2829700" y="2104450"/>
              <a:ext cx="115100" cy="161800"/>
            </a:xfrm>
            <a:custGeom>
              <a:avLst/>
              <a:gdLst/>
              <a:ahLst/>
              <a:cxnLst/>
              <a:rect l="l" t="t" r="r" b="b"/>
              <a:pathLst>
                <a:path w="4604" h="6472" extrusionOk="0">
                  <a:moveTo>
                    <a:pt x="4603" y="0"/>
                  </a:moveTo>
                  <a:lnTo>
                    <a:pt x="0" y="6205"/>
                  </a:lnTo>
                  <a:lnTo>
                    <a:pt x="200" y="6472"/>
                  </a:lnTo>
                  <a:cubicBezTo>
                    <a:pt x="200" y="6472"/>
                    <a:pt x="1801" y="5204"/>
                    <a:pt x="3636" y="3403"/>
                  </a:cubicBezTo>
                  <a:lnTo>
                    <a:pt x="46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181;p58"/>
            <p:cNvSpPr/>
            <p:nvPr/>
          </p:nvSpPr>
          <p:spPr>
            <a:xfrm>
              <a:off x="2730450" y="1969825"/>
              <a:ext cx="518725" cy="721725"/>
            </a:xfrm>
            <a:custGeom>
              <a:avLst/>
              <a:gdLst/>
              <a:ahLst/>
              <a:cxnLst/>
              <a:rect l="l" t="t" r="r" b="b"/>
              <a:pathLst>
                <a:path w="20749" h="28869" extrusionOk="0">
                  <a:moveTo>
                    <a:pt x="8254" y="0"/>
                  </a:moveTo>
                  <a:cubicBezTo>
                    <a:pt x="5836" y="0"/>
                    <a:pt x="4009" y="2007"/>
                    <a:pt x="3470" y="4552"/>
                  </a:cubicBezTo>
                  <a:cubicBezTo>
                    <a:pt x="1335" y="14792"/>
                    <a:pt x="134" y="23865"/>
                    <a:pt x="1" y="26067"/>
                  </a:cubicBezTo>
                  <a:lnTo>
                    <a:pt x="4270" y="26801"/>
                  </a:lnTo>
                  <a:lnTo>
                    <a:pt x="10775" y="27968"/>
                  </a:lnTo>
                  <a:lnTo>
                    <a:pt x="15945" y="28869"/>
                  </a:lnTo>
                  <a:cubicBezTo>
                    <a:pt x="16779" y="17594"/>
                    <a:pt x="20749" y="6887"/>
                    <a:pt x="20482" y="4752"/>
                  </a:cubicBezTo>
                  <a:cubicBezTo>
                    <a:pt x="20415" y="4185"/>
                    <a:pt x="20082" y="3684"/>
                    <a:pt x="19548" y="3451"/>
                  </a:cubicBezTo>
                  <a:cubicBezTo>
                    <a:pt x="18380" y="2817"/>
                    <a:pt x="17146" y="2283"/>
                    <a:pt x="15912" y="1816"/>
                  </a:cubicBezTo>
                  <a:cubicBezTo>
                    <a:pt x="13710" y="1116"/>
                    <a:pt x="11442" y="549"/>
                    <a:pt x="9207" y="82"/>
                  </a:cubicBezTo>
                  <a:lnTo>
                    <a:pt x="9107" y="82"/>
                  </a:lnTo>
                  <a:cubicBezTo>
                    <a:pt x="8816" y="27"/>
                    <a:pt x="8531" y="0"/>
                    <a:pt x="825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182;p58"/>
            <p:cNvSpPr/>
            <p:nvPr/>
          </p:nvSpPr>
          <p:spPr>
            <a:xfrm>
              <a:off x="3119900" y="2172825"/>
              <a:ext cx="110100" cy="205175"/>
            </a:xfrm>
            <a:custGeom>
              <a:avLst/>
              <a:gdLst/>
              <a:ahLst/>
              <a:cxnLst/>
              <a:rect l="l" t="t" r="r" b="b"/>
              <a:pathLst>
                <a:path w="4404" h="8207" extrusionOk="0">
                  <a:moveTo>
                    <a:pt x="4404" y="1"/>
                  </a:moveTo>
                  <a:lnTo>
                    <a:pt x="0" y="1068"/>
                  </a:lnTo>
                  <a:cubicBezTo>
                    <a:pt x="167" y="3637"/>
                    <a:pt x="1001" y="6072"/>
                    <a:pt x="2402" y="8207"/>
                  </a:cubicBezTo>
                  <a:cubicBezTo>
                    <a:pt x="2702" y="6906"/>
                    <a:pt x="4137" y="1168"/>
                    <a:pt x="4404" y="1"/>
                  </a:cubicBez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183;p58"/>
            <p:cNvSpPr/>
            <p:nvPr/>
          </p:nvSpPr>
          <p:spPr>
            <a:xfrm>
              <a:off x="3483500" y="1750850"/>
              <a:ext cx="116775" cy="104275"/>
            </a:xfrm>
            <a:custGeom>
              <a:avLst/>
              <a:gdLst/>
              <a:ahLst/>
              <a:cxnLst/>
              <a:rect l="l" t="t" r="r" b="b"/>
              <a:pathLst>
                <a:path w="4671" h="4171" extrusionOk="0">
                  <a:moveTo>
                    <a:pt x="3836" y="1"/>
                  </a:moveTo>
                  <a:lnTo>
                    <a:pt x="0" y="935"/>
                  </a:lnTo>
                  <a:lnTo>
                    <a:pt x="701" y="2670"/>
                  </a:lnTo>
                  <a:cubicBezTo>
                    <a:pt x="1001" y="3470"/>
                    <a:pt x="1701" y="4004"/>
                    <a:pt x="2535" y="4104"/>
                  </a:cubicBezTo>
                  <a:lnTo>
                    <a:pt x="3336" y="4171"/>
                  </a:lnTo>
                  <a:cubicBezTo>
                    <a:pt x="4670" y="2403"/>
                    <a:pt x="3836" y="1"/>
                    <a:pt x="3836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184;p58"/>
            <p:cNvSpPr/>
            <p:nvPr/>
          </p:nvSpPr>
          <p:spPr>
            <a:xfrm>
              <a:off x="3484325" y="1690825"/>
              <a:ext cx="95100" cy="83400"/>
            </a:xfrm>
            <a:custGeom>
              <a:avLst/>
              <a:gdLst/>
              <a:ahLst/>
              <a:cxnLst/>
              <a:rect l="l" t="t" r="r" b="b"/>
              <a:pathLst>
                <a:path w="3804" h="3336" extrusionOk="0">
                  <a:moveTo>
                    <a:pt x="101" y="0"/>
                  </a:moveTo>
                  <a:lnTo>
                    <a:pt x="1" y="3336"/>
                  </a:lnTo>
                  <a:lnTo>
                    <a:pt x="3803" y="2435"/>
                  </a:lnTo>
                  <a:lnTo>
                    <a:pt x="3470" y="4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185;p58"/>
            <p:cNvSpPr/>
            <p:nvPr/>
          </p:nvSpPr>
          <p:spPr>
            <a:xfrm>
              <a:off x="3052275" y="1826625"/>
              <a:ext cx="693100" cy="401625"/>
            </a:xfrm>
            <a:custGeom>
              <a:avLst/>
              <a:gdLst/>
              <a:ahLst/>
              <a:cxnLst/>
              <a:rect l="l" t="t" r="r" b="b"/>
              <a:pathLst>
                <a:path w="27724" h="16065" extrusionOk="0">
                  <a:moveTo>
                    <a:pt x="22578" y="8222"/>
                  </a:moveTo>
                  <a:lnTo>
                    <a:pt x="22767" y="8545"/>
                  </a:lnTo>
                  <a:lnTo>
                    <a:pt x="22653" y="8545"/>
                  </a:lnTo>
                  <a:lnTo>
                    <a:pt x="22578" y="8222"/>
                  </a:lnTo>
                  <a:close/>
                  <a:moveTo>
                    <a:pt x="24763" y="8362"/>
                  </a:moveTo>
                  <a:cubicBezTo>
                    <a:pt x="24816" y="8362"/>
                    <a:pt x="24869" y="8367"/>
                    <a:pt x="24921" y="8378"/>
                  </a:cubicBezTo>
                  <a:lnTo>
                    <a:pt x="25121" y="8412"/>
                  </a:lnTo>
                  <a:lnTo>
                    <a:pt x="25055" y="8412"/>
                  </a:lnTo>
                  <a:cubicBezTo>
                    <a:pt x="24888" y="8445"/>
                    <a:pt x="24721" y="8478"/>
                    <a:pt x="24554" y="8545"/>
                  </a:cubicBezTo>
                  <a:cubicBezTo>
                    <a:pt x="24254" y="8712"/>
                    <a:pt x="24021" y="8912"/>
                    <a:pt x="23821" y="9212"/>
                  </a:cubicBezTo>
                  <a:cubicBezTo>
                    <a:pt x="23687" y="9412"/>
                    <a:pt x="23620" y="9646"/>
                    <a:pt x="23587" y="9879"/>
                  </a:cubicBezTo>
                  <a:cubicBezTo>
                    <a:pt x="23587" y="9979"/>
                    <a:pt x="23587" y="10046"/>
                    <a:pt x="23587" y="10146"/>
                  </a:cubicBezTo>
                  <a:cubicBezTo>
                    <a:pt x="23587" y="10046"/>
                    <a:pt x="23554" y="9979"/>
                    <a:pt x="23520" y="9913"/>
                  </a:cubicBezTo>
                  <a:cubicBezTo>
                    <a:pt x="23420" y="9712"/>
                    <a:pt x="23354" y="9512"/>
                    <a:pt x="23253" y="9346"/>
                  </a:cubicBezTo>
                  <a:cubicBezTo>
                    <a:pt x="23125" y="9089"/>
                    <a:pt x="22966" y="8832"/>
                    <a:pt x="22806" y="8576"/>
                  </a:cubicBezTo>
                  <a:lnTo>
                    <a:pt x="22806" y="8576"/>
                  </a:lnTo>
                  <a:cubicBezTo>
                    <a:pt x="22916" y="8561"/>
                    <a:pt x="23026" y="8553"/>
                    <a:pt x="23137" y="8553"/>
                  </a:cubicBezTo>
                  <a:cubicBezTo>
                    <a:pt x="23253" y="8553"/>
                    <a:pt x="23370" y="8562"/>
                    <a:pt x="23487" y="8578"/>
                  </a:cubicBezTo>
                  <a:cubicBezTo>
                    <a:pt x="23543" y="8590"/>
                    <a:pt x="23599" y="8594"/>
                    <a:pt x="23655" y="8594"/>
                  </a:cubicBezTo>
                  <a:cubicBezTo>
                    <a:pt x="24037" y="8594"/>
                    <a:pt x="24401" y="8362"/>
                    <a:pt x="24763" y="8362"/>
                  </a:cubicBezTo>
                  <a:close/>
                  <a:moveTo>
                    <a:pt x="23587" y="10213"/>
                  </a:moveTo>
                  <a:cubicBezTo>
                    <a:pt x="23587" y="10246"/>
                    <a:pt x="23620" y="10280"/>
                    <a:pt x="23620" y="10313"/>
                  </a:cubicBezTo>
                  <a:cubicBezTo>
                    <a:pt x="23587" y="10280"/>
                    <a:pt x="23587" y="10246"/>
                    <a:pt x="23587" y="10213"/>
                  </a:cubicBezTo>
                  <a:close/>
                  <a:moveTo>
                    <a:pt x="20243" y="0"/>
                  </a:moveTo>
                  <a:cubicBezTo>
                    <a:pt x="19712" y="0"/>
                    <a:pt x="19179" y="188"/>
                    <a:pt x="18750" y="573"/>
                  </a:cubicBezTo>
                  <a:cubicBezTo>
                    <a:pt x="19891" y="2203"/>
                    <a:pt x="21925" y="7083"/>
                    <a:pt x="22514" y="8113"/>
                  </a:cubicBezTo>
                  <a:lnTo>
                    <a:pt x="22514" y="8113"/>
                  </a:lnTo>
                  <a:cubicBezTo>
                    <a:pt x="21493" y="8155"/>
                    <a:pt x="549" y="9056"/>
                    <a:pt x="1004" y="12148"/>
                  </a:cubicBezTo>
                  <a:cubicBezTo>
                    <a:pt x="1" y="15109"/>
                    <a:pt x="2589" y="16064"/>
                    <a:pt x="6346" y="16064"/>
                  </a:cubicBezTo>
                  <a:cubicBezTo>
                    <a:pt x="12956" y="16064"/>
                    <a:pt x="23182" y="13106"/>
                    <a:pt x="23821" y="12915"/>
                  </a:cubicBezTo>
                  <a:cubicBezTo>
                    <a:pt x="24821" y="12681"/>
                    <a:pt x="25789" y="12414"/>
                    <a:pt x="26756" y="12047"/>
                  </a:cubicBezTo>
                  <a:cubicBezTo>
                    <a:pt x="27323" y="11614"/>
                    <a:pt x="27657" y="10980"/>
                    <a:pt x="27690" y="10246"/>
                  </a:cubicBezTo>
                  <a:cubicBezTo>
                    <a:pt x="27723" y="9946"/>
                    <a:pt x="27657" y="9646"/>
                    <a:pt x="27590" y="9346"/>
                  </a:cubicBezTo>
                  <a:cubicBezTo>
                    <a:pt x="27456" y="8945"/>
                    <a:pt x="27323" y="8578"/>
                    <a:pt x="27123" y="8211"/>
                  </a:cubicBezTo>
                  <a:cubicBezTo>
                    <a:pt x="26989" y="7945"/>
                    <a:pt x="26823" y="7644"/>
                    <a:pt x="26656" y="7377"/>
                  </a:cubicBezTo>
                  <a:cubicBezTo>
                    <a:pt x="26389" y="7011"/>
                    <a:pt x="23921" y="3308"/>
                    <a:pt x="22019" y="873"/>
                  </a:cubicBezTo>
                  <a:cubicBezTo>
                    <a:pt x="21573" y="297"/>
                    <a:pt x="20910" y="0"/>
                    <a:pt x="2024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186;p58"/>
            <p:cNvSpPr/>
            <p:nvPr/>
          </p:nvSpPr>
          <p:spPr>
            <a:xfrm>
              <a:off x="3621925" y="2036500"/>
              <a:ext cx="61725" cy="44625"/>
            </a:xfrm>
            <a:custGeom>
              <a:avLst/>
              <a:gdLst/>
              <a:ahLst/>
              <a:cxnLst/>
              <a:rect l="l" t="t" r="r" b="b"/>
              <a:pathLst>
                <a:path w="2469" h="1785" extrusionOk="0">
                  <a:moveTo>
                    <a:pt x="2010" y="0"/>
                  </a:moveTo>
                  <a:cubicBezTo>
                    <a:pt x="1642" y="0"/>
                    <a:pt x="1257" y="233"/>
                    <a:pt x="870" y="233"/>
                  </a:cubicBezTo>
                  <a:cubicBezTo>
                    <a:pt x="814" y="233"/>
                    <a:pt x="757" y="228"/>
                    <a:pt x="701" y="217"/>
                  </a:cubicBezTo>
                  <a:cubicBezTo>
                    <a:pt x="584" y="200"/>
                    <a:pt x="467" y="192"/>
                    <a:pt x="351" y="192"/>
                  </a:cubicBezTo>
                  <a:cubicBezTo>
                    <a:pt x="234" y="192"/>
                    <a:pt x="117" y="200"/>
                    <a:pt x="0" y="217"/>
                  </a:cubicBezTo>
                  <a:cubicBezTo>
                    <a:pt x="167" y="484"/>
                    <a:pt x="334" y="750"/>
                    <a:pt x="467" y="1017"/>
                  </a:cubicBezTo>
                  <a:cubicBezTo>
                    <a:pt x="568" y="1184"/>
                    <a:pt x="634" y="1384"/>
                    <a:pt x="734" y="1584"/>
                  </a:cubicBezTo>
                  <a:cubicBezTo>
                    <a:pt x="768" y="1651"/>
                    <a:pt x="801" y="1718"/>
                    <a:pt x="801" y="1784"/>
                  </a:cubicBezTo>
                  <a:cubicBezTo>
                    <a:pt x="801" y="1718"/>
                    <a:pt x="801" y="1618"/>
                    <a:pt x="801" y="1551"/>
                  </a:cubicBezTo>
                  <a:cubicBezTo>
                    <a:pt x="834" y="1317"/>
                    <a:pt x="901" y="1084"/>
                    <a:pt x="1035" y="884"/>
                  </a:cubicBezTo>
                  <a:cubicBezTo>
                    <a:pt x="1235" y="584"/>
                    <a:pt x="1468" y="383"/>
                    <a:pt x="1768" y="217"/>
                  </a:cubicBezTo>
                  <a:cubicBezTo>
                    <a:pt x="1935" y="150"/>
                    <a:pt x="2102" y="117"/>
                    <a:pt x="2269" y="83"/>
                  </a:cubicBezTo>
                  <a:lnTo>
                    <a:pt x="2469" y="83"/>
                  </a:lnTo>
                  <a:lnTo>
                    <a:pt x="2436" y="50"/>
                  </a:lnTo>
                  <a:lnTo>
                    <a:pt x="2335" y="50"/>
                  </a:lnTo>
                  <a:lnTo>
                    <a:pt x="2169" y="17"/>
                  </a:lnTo>
                  <a:cubicBezTo>
                    <a:pt x="2116" y="5"/>
                    <a:pt x="2063" y="0"/>
                    <a:pt x="201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187;p58"/>
            <p:cNvSpPr/>
            <p:nvPr/>
          </p:nvSpPr>
          <p:spPr>
            <a:xfrm>
              <a:off x="3023175" y="1626350"/>
              <a:ext cx="287725" cy="336925"/>
            </a:xfrm>
            <a:custGeom>
              <a:avLst/>
              <a:gdLst/>
              <a:ahLst/>
              <a:cxnLst/>
              <a:rect l="l" t="t" r="r" b="b"/>
              <a:pathLst>
                <a:path w="11509" h="13477" extrusionOk="0">
                  <a:moveTo>
                    <a:pt x="5804" y="0"/>
                  </a:moveTo>
                  <a:cubicBezTo>
                    <a:pt x="4381" y="0"/>
                    <a:pt x="2978" y="652"/>
                    <a:pt x="2068" y="1879"/>
                  </a:cubicBezTo>
                  <a:cubicBezTo>
                    <a:pt x="1635" y="2479"/>
                    <a:pt x="1334" y="3146"/>
                    <a:pt x="1201" y="3847"/>
                  </a:cubicBezTo>
                  <a:cubicBezTo>
                    <a:pt x="567" y="7216"/>
                    <a:pt x="0" y="9151"/>
                    <a:pt x="1234" y="11285"/>
                  </a:cubicBezTo>
                  <a:cubicBezTo>
                    <a:pt x="2107" y="12781"/>
                    <a:pt x="3547" y="13477"/>
                    <a:pt x="5001" y="13477"/>
                  </a:cubicBezTo>
                  <a:cubicBezTo>
                    <a:pt x="6659" y="13477"/>
                    <a:pt x="8336" y="12572"/>
                    <a:pt x="9207" y="10919"/>
                  </a:cubicBezTo>
                  <a:cubicBezTo>
                    <a:pt x="10674" y="8117"/>
                    <a:pt x="11508" y="3080"/>
                    <a:pt x="8606" y="945"/>
                  </a:cubicBezTo>
                  <a:cubicBezTo>
                    <a:pt x="7765" y="307"/>
                    <a:pt x="6780" y="0"/>
                    <a:pt x="58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188;p58"/>
            <p:cNvSpPr/>
            <p:nvPr/>
          </p:nvSpPr>
          <p:spPr>
            <a:xfrm>
              <a:off x="2981800" y="1560725"/>
              <a:ext cx="403325" cy="356125"/>
            </a:xfrm>
            <a:custGeom>
              <a:avLst/>
              <a:gdLst/>
              <a:ahLst/>
              <a:cxnLst/>
              <a:rect l="l" t="t" r="r" b="b"/>
              <a:pathLst>
                <a:path w="16133" h="14245" extrusionOk="0">
                  <a:moveTo>
                    <a:pt x="13030" y="1"/>
                  </a:moveTo>
                  <a:lnTo>
                    <a:pt x="13030" y="1"/>
                  </a:lnTo>
                  <a:cubicBezTo>
                    <a:pt x="13297" y="468"/>
                    <a:pt x="12496" y="1768"/>
                    <a:pt x="12196" y="2035"/>
                  </a:cubicBezTo>
                  <a:cubicBezTo>
                    <a:pt x="12100" y="2128"/>
                    <a:pt x="11978" y="2167"/>
                    <a:pt x="11832" y="2167"/>
                  </a:cubicBezTo>
                  <a:cubicBezTo>
                    <a:pt x="11006" y="2167"/>
                    <a:pt x="9395" y="912"/>
                    <a:pt x="7222" y="912"/>
                  </a:cubicBezTo>
                  <a:cubicBezTo>
                    <a:pt x="6306" y="912"/>
                    <a:pt x="5290" y="1135"/>
                    <a:pt x="4190" y="1768"/>
                  </a:cubicBezTo>
                  <a:cubicBezTo>
                    <a:pt x="2456" y="2769"/>
                    <a:pt x="1255" y="4537"/>
                    <a:pt x="621" y="6438"/>
                  </a:cubicBezTo>
                  <a:cubicBezTo>
                    <a:pt x="83" y="8052"/>
                    <a:pt x="0" y="14245"/>
                    <a:pt x="5099" y="14245"/>
                  </a:cubicBezTo>
                  <a:cubicBezTo>
                    <a:pt x="5691" y="14245"/>
                    <a:pt x="6353" y="14161"/>
                    <a:pt x="7092" y="13977"/>
                  </a:cubicBezTo>
                  <a:cubicBezTo>
                    <a:pt x="7226" y="11942"/>
                    <a:pt x="7960" y="10008"/>
                    <a:pt x="9227" y="8407"/>
                  </a:cubicBezTo>
                  <a:cubicBezTo>
                    <a:pt x="9393" y="9045"/>
                    <a:pt x="9517" y="9296"/>
                    <a:pt x="9627" y="9296"/>
                  </a:cubicBezTo>
                  <a:cubicBezTo>
                    <a:pt x="9981" y="9296"/>
                    <a:pt x="10178" y="6675"/>
                    <a:pt x="11095" y="6038"/>
                  </a:cubicBezTo>
                  <a:cubicBezTo>
                    <a:pt x="11962" y="5404"/>
                    <a:pt x="13163" y="5438"/>
                    <a:pt x="14131" y="4904"/>
                  </a:cubicBezTo>
                  <a:cubicBezTo>
                    <a:pt x="15632" y="4037"/>
                    <a:pt x="16132" y="2169"/>
                    <a:pt x="15265" y="668"/>
                  </a:cubicBezTo>
                  <a:lnTo>
                    <a:pt x="15265" y="668"/>
                  </a:lnTo>
                  <a:cubicBezTo>
                    <a:pt x="15331" y="1068"/>
                    <a:pt x="14731" y="2169"/>
                    <a:pt x="14397" y="2302"/>
                  </a:cubicBezTo>
                  <a:cubicBezTo>
                    <a:pt x="14631" y="1602"/>
                    <a:pt x="14664" y="834"/>
                    <a:pt x="14498" y="101"/>
                  </a:cubicBezTo>
                  <a:lnTo>
                    <a:pt x="14498" y="101"/>
                  </a:lnTo>
                  <a:cubicBezTo>
                    <a:pt x="14397" y="668"/>
                    <a:pt x="13897" y="2002"/>
                    <a:pt x="13330" y="2035"/>
                  </a:cubicBezTo>
                  <a:cubicBezTo>
                    <a:pt x="13530" y="1702"/>
                    <a:pt x="13330" y="501"/>
                    <a:pt x="130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189;p58"/>
            <p:cNvSpPr/>
            <p:nvPr/>
          </p:nvSpPr>
          <p:spPr>
            <a:xfrm>
              <a:off x="3158250" y="1742075"/>
              <a:ext cx="66750" cy="105400"/>
            </a:xfrm>
            <a:custGeom>
              <a:avLst/>
              <a:gdLst/>
              <a:ahLst/>
              <a:cxnLst/>
              <a:rect l="l" t="t" r="r" b="b"/>
              <a:pathLst>
                <a:path w="2670" h="4216" extrusionOk="0">
                  <a:moveTo>
                    <a:pt x="1153" y="0"/>
                  </a:moveTo>
                  <a:cubicBezTo>
                    <a:pt x="578" y="0"/>
                    <a:pt x="108" y="526"/>
                    <a:pt x="34" y="1286"/>
                  </a:cubicBezTo>
                  <a:cubicBezTo>
                    <a:pt x="1" y="2120"/>
                    <a:pt x="201" y="2954"/>
                    <a:pt x="668" y="3688"/>
                  </a:cubicBezTo>
                  <a:cubicBezTo>
                    <a:pt x="917" y="4054"/>
                    <a:pt x="1201" y="4215"/>
                    <a:pt x="1471" y="4215"/>
                  </a:cubicBezTo>
                  <a:cubicBezTo>
                    <a:pt x="1890" y="4215"/>
                    <a:pt x="2274" y="3829"/>
                    <a:pt x="2436" y="3221"/>
                  </a:cubicBezTo>
                  <a:cubicBezTo>
                    <a:pt x="2669" y="2353"/>
                    <a:pt x="2636" y="819"/>
                    <a:pt x="1802" y="219"/>
                  </a:cubicBezTo>
                  <a:cubicBezTo>
                    <a:pt x="1581" y="68"/>
                    <a:pt x="1360" y="0"/>
                    <a:pt x="115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190;p58"/>
            <p:cNvSpPr/>
            <p:nvPr/>
          </p:nvSpPr>
          <p:spPr>
            <a:xfrm>
              <a:off x="2292650" y="4376900"/>
              <a:ext cx="35875" cy="28475"/>
            </a:xfrm>
            <a:custGeom>
              <a:avLst/>
              <a:gdLst/>
              <a:ahLst/>
              <a:cxnLst/>
              <a:rect l="l" t="t" r="r" b="b"/>
              <a:pathLst>
                <a:path w="1435" h="1139" extrusionOk="0">
                  <a:moveTo>
                    <a:pt x="234" y="201"/>
                  </a:moveTo>
                  <a:lnTo>
                    <a:pt x="234" y="201"/>
                  </a:lnTo>
                  <a:cubicBezTo>
                    <a:pt x="601" y="268"/>
                    <a:pt x="934" y="401"/>
                    <a:pt x="1201" y="635"/>
                  </a:cubicBezTo>
                  <a:cubicBezTo>
                    <a:pt x="1234" y="635"/>
                    <a:pt x="1234" y="668"/>
                    <a:pt x="1268" y="701"/>
                  </a:cubicBezTo>
                  <a:cubicBezTo>
                    <a:pt x="1301" y="735"/>
                    <a:pt x="1301" y="801"/>
                    <a:pt x="1268" y="868"/>
                  </a:cubicBezTo>
                  <a:cubicBezTo>
                    <a:pt x="1234" y="1002"/>
                    <a:pt x="1134" y="1002"/>
                    <a:pt x="1134" y="1002"/>
                  </a:cubicBezTo>
                  <a:cubicBezTo>
                    <a:pt x="1127" y="1003"/>
                    <a:pt x="1120" y="1003"/>
                    <a:pt x="1113" y="1003"/>
                  </a:cubicBezTo>
                  <a:cubicBezTo>
                    <a:pt x="905" y="1003"/>
                    <a:pt x="491" y="555"/>
                    <a:pt x="234" y="201"/>
                  </a:cubicBezTo>
                  <a:close/>
                  <a:moveTo>
                    <a:pt x="100" y="1"/>
                  </a:moveTo>
                  <a:cubicBezTo>
                    <a:pt x="67" y="1"/>
                    <a:pt x="34" y="1"/>
                    <a:pt x="0" y="34"/>
                  </a:cubicBezTo>
                  <a:cubicBezTo>
                    <a:pt x="0" y="68"/>
                    <a:pt x="0" y="101"/>
                    <a:pt x="0" y="101"/>
                  </a:cubicBezTo>
                  <a:cubicBezTo>
                    <a:pt x="167" y="334"/>
                    <a:pt x="334" y="568"/>
                    <a:pt x="501" y="735"/>
                  </a:cubicBezTo>
                  <a:cubicBezTo>
                    <a:pt x="717" y="951"/>
                    <a:pt x="933" y="1139"/>
                    <a:pt x="1123" y="1139"/>
                  </a:cubicBezTo>
                  <a:cubicBezTo>
                    <a:pt x="1138" y="1139"/>
                    <a:pt x="1153" y="1137"/>
                    <a:pt x="1168" y="1135"/>
                  </a:cubicBezTo>
                  <a:cubicBezTo>
                    <a:pt x="1234" y="1135"/>
                    <a:pt x="1368" y="1068"/>
                    <a:pt x="1401" y="901"/>
                  </a:cubicBezTo>
                  <a:cubicBezTo>
                    <a:pt x="1435" y="801"/>
                    <a:pt x="1435" y="701"/>
                    <a:pt x="1368" y="601"/>
                  </a:cubicBezTo>
                  <a:cubicBezTo>
                    <a:pt x="1134" y="234"/>
                    <a:pt x="134" y="1"/>
                    <a:pt x="10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191;p58"/>
            <p:cNvSpPr/>
            <p:nvPr/>
          </p:nvSpPr>
          <p:spPr>
            <a:xfrm>
              <a:off x="2292650" y="4363425"/>
              <a:ext cx="39200" cy="18150"/>
            </a:xfrm>
            <a:custGeom>
              <a:avLst/>
              <a:gdLst/>
              <a:ahLst/>
              <a:cxnLst/>
              <a:rect l="l" t="t" r="r" b="b"/>
              <a:pathLst>
                <a:path w="1568" h="726" extrusionOk="0">
                  <a:moveTo>
                    <a:pt x="1168" y="173"/>
                  </a:moveTo>
                  <a:cubicBezTo>
                    <a:pt x="1268" y="173"/>
                    <a:pt x="1334" y="173"/>
                    <a:pt x="1401" y="240"/>
                  </a:cubicBezTo>
                  <a:lnTo>
                    <a:pt x="1401" y="273"/>
                  </a:lnTo>
                  <a:cubicBezTo>
                    <a:pt x="1435" y="340"/>
                    <a:pt x="1401" y="406"/>
                    <a:pt x="1401" y="406"/>
                  </a:cubicBezTo>
                  <a:cubicBezTo>
                    <a:pt x="1302" y="530"/>
                    <a:pt x="928" y="599"/>
                    <a:pt x="578" y="599"/>
                  </a:cubicBezTo>
                  <a:cubicBezTo>
                    <a:pt x="456" y="599"/>
                    <a:pt x="337" y="590"/>
                    <a:pt x="234" y="573"/>
                  </a:cubicBezTo>
                  <a:cubicBezTo>
                    <a:pt x="501" y="340"/>
                    <a:pt x="834" y="206"/>
                    <a:pt x="1168" y="173"/>
                  </a:cubicBezTo>
                  <a:close/>
                  <a:moveTo>
                    <a:pt x="1122" y="1"/>
                  </a:moveTo>
                  <a:cubicBezTo>
                    <a:pt x="662" y="1"/>
                    <a:pt x="65" y="508"/>
                    <a:pt x="34" y="540"/>
                  </a:cubicBezTo>
                  <a:cubicBezTo>
                    <a:pt x="0" y="573"/>
                    <a:pt x="0" y="573"/>
                    <a:pt x="0" y="607"/>
                  </a:cubicBezTo>
                  <a:cubicBezTo>
                    <a:pt x="0" y="640"/>
                    <a:pt x="0" y="640"/>
                    <a:pt x="34" y="673"/>
                  </a:cubicBezTo>
                  <a:lnTo>
                    <a:pt x="67" y="673"/>
                  </a:lnTo>
                  <a:cubicBezTo>
                    <a:pt x="178" y="707"/>
                    <a:pt x="352" y="725"/>
                    <a:pt x="543" y="725"/>
                  </a:cubicBezTo>
                  <a:cubicBezTo>
                    <a:pt x="923" y="725"/>
                    <a:pt x="1368" y="651"/>
                    <a:pt x="1501" y="473"/>
                  </a:cubicBezTo>
                  <a:cubicBezTo>
                    <a:pt x="1568" y="373"/>
                    <a:pt x="1568" y="240"/>
                    <a:pt x="1468" y="173"/>
                  </a:cubicBezTo>
                  <a:cubicBezTo>
                    <a:pt x="1401" y="73"/>
                    <a:pt x="1301" y="6"/>
                    <a:pt x="1201" y="6"/>
                  </a:cubicBezTo>
                  <a:cubicBezTo>
                    <a:pt x="1175" y="2"/>
                    <a:pt x="1149" y="1"/>
                    <a:pt x="112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192;p58"/>
            <p:cNvSpPr/>
            <p:nvPr/>
          </p:nvSpPr>
          <p:spPr>
            <a:xfrm>
              <a:off x="2215075" y="4190950"/>
              <a:ext cx="160975" cy="184325"/>
            </a:xfrm>
            <a:custGeom>
              <a:avLst/>
              <a:gdLst/>
              <a:ahLst/>
              <a:cxnLst/>
              <a:rect l="l" t="t" r="r" b="b"/>
              <a:pathLst>
                <a:path w="6439" h="7373" extrusionOk="0">
                  <a:moveTo>
                    <a:pt x="3604" y="0"/>
                  </a:moveTo>
                  <a:lnTo>
                    <a:pt x="1" y="6371"/>
                  </a:lnTo>
                  <a:lnTo>
                    <a:pt x="2836" y="7372"/>
                  </a:lnTo>
                  <a:lnTo>
                    <a:pt x="6439" y="1034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193;p58"/>
            <p:cNvSpPr/>
            <p:nvPr/>
          </p:nvSpPr>
          <p:spPr>
            <a:xfrm>
              <a:off x="2162550" y="4304850"/>
              <a:ext cx="196200" cy="220250"/>
            </a:xfrm>
            <a:custGeom>
              <a:avLst/>
              <a:gdLst/>
              <a:ahLst/>
              <a:cxnLst/>
              <a:rect l="l" t="t" r="r" b="b"/>
              <a:pathLst>
                <a:path w="7848" h="8810" extrusionOk="0">
                  <a:moveTo>
                    <a:pt x="2810" y="1"/>
                  </a:moveTo>
                  <a:cubicBezTo>
                    <a:pt x="2756" y="1"/>
                    <a:pt x="2696" y="17"/>
                    <a:pt x="2636" y="47"/>
                  </a:cubicBezTo>
                  <a:lnTo>
                    <a:pt x="267" y="1482"/>
                  </a:lnTo>
                  <a:cubicBezTo>
                    <a:pt x="67" y="1615"/>
                    <a:pt x="0" y="1915"/>
                    <a:pt x="134" y="2116"/>
                  </a:cubicBezTo>
                  <a:cubicBezTo>
                    <a:pt x="134" y="2149"/>
                    <a:pt x="167" y="2182"/>
                    <a:pt x="201" y="2182"/>
                  </a:cubicBezTo>
                  <a:cubicBezTo>
                    <a:pt x="1035" y="3016"/>
                    <a:pt x="1502" y="3417"/>
                    <a:pt x="2569" y="4517"/>
                  </a:cubicBezTo>
                  <a:cubicBezTo>
                    <a:pt x="3203" y="5184"/>
                    <a:pt x="5137" y="7419"/>
                    <a:pt x="6005" y="8353"/>
                  </a:cubicBezTo>
                  <a:cubicBezTo>
                    <a:pt x="6314" y="8686"/>
                    <a:pt x="6640" y="8810"/>
                    <a:pt x="6923" y="8810"/>
                  </a:cubicBezTo>
                  <a:cubicBezTo>
                    <a:pt x="7463" y="8810"/>
                    <a:pt x="7848" y="8360"/>
                    <a:pt x="7673" y="8053"/>
                  </a:cubicBezTo>
                  <a:cubicBezTo>
                    <a:pt x="6405" y="6018"/>
                    <a:pt x="5638" y="4050"/>
                    <a:pt x="5571" y="3050"/>
                  </a:cubicBezTo>
                  <a:cubicBezTo>
                    <a:pt x="5571" y="2883"/>
                    <a:pt x="5504" y="2683"/>
                    <a:pt x="5371" y="2549"/>
                  </a:cubicBezTo>
                  <a:lnTo>
                    <a:pt x="2969" y="81"/>
                  </a:lnTo>
                  <a:cubicBezTo>
                    <a:pt x="2933" y="26"/>
                    <a:pt x="2876" y="1"/>
                    <a:pt x="2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194;p58"/>
            <p:cNvSpPr/>
            <p:nvPr/>
          </p:nvSpPr>
          <p:spPr>
            <a:xfrm>
              <a:off x="2258450" y="4190950"/>
              <a:ext cx="117600" cy="113425"/>
            </a:xfrm>
            <a:custGeom>
              <a:avLst/>
              <a:gdLst/>
              <a:ahLst/>
              <a:cxnLst/>
              <a:rect l="l" t="t" r="r" b="b"/>
              <a:pathLst>
                <a:path w="4704" h="4537" extrusionOk="0">
                  <a:moveTo>
                    <a:pt x="1869" y="0"/>
                  </a:moveTo>
                  <a:lnTo>
                    <a:pt x="1" y="3269"/>
                  </a:lnTo>
                  <a:lnTo>
                    <a:pt x="2702" y="4537"/>
                  </a:lnTo>
                  <a:lnTo>
                    <a:pt x="4704" y="1034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195;p58"/>
            <p:cNvSpPr/>
            <p:nvPr/>
          </p:nvSpPr>
          <p:spPr>
            <a:xfrm>
              <a:off x="2249275" y="2621475"/>
              <a:ext cx="750575" cy="1659550"/>
            </a:xfrm>
            <a:custGeom>
              <a:avLst/>
              <a:gdLst/>
              <a:ahLst/>
              <a:cxnLst/>
              <a:rect l="l" t="t" r="r" b="b"/>
              <a:pathLst>
                <a:path w="30023" h="66382" extrusionOk="0">
                  <a:moveTo>
                    <a:pt x="19248" y="1"/>
                  </a:moveTo>
                  <a:cubicBezTo>
                    <a:pt x="12343" y="4604"/>
                    <a:pt x="14311" y="22317"/>
                    <a:pt x="12043" y="32457"/>
                  </a:cubicBezTo>
                  <a:cubicBezTo>
                    <a:pt x="9908" y="41831"/>
                    <a:pt x="1" y="64147"/>
                    <a:pt x="1" y="64147"/>
                  </a:cubicBezTo>
                  <a:lnTo>
                    <a:pt x="5138" y="66382"/>
                  </a:lnTo>
                  <a:cubicBezTo>
                    <a:pt x="5138" y="66382"/>
                    <a:pt x="18247" y="41864"/>
                    <a:pt x="21282" y="32524"/>
                  </a:cubicBezTo>
                  <a:cubicBezTo>
                    <a:pt x="24018" y="23951"/>
                    <a:pt x="30022" y="1902"/>
                    <a:pt x="30022" y="1902"/>
                  </a:cubicBezTo>
                  <a:lnTo>
                    <a:pt x="23551" y="735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196;p58"/>
            <p:cNvSpPr/>
            <p:nvPr/>
          </p:nvSpPr>
          <p:spPr>
            <a:xfrm>
              <a:off x="2249275" y="2621475"/>
              <a:ext cx="750575" cy="1659550"/>
            </a:xfrm>
            <a:custGeom>
              <a:avLst/>
              <a:gdLst/>
              <a:ahLst/>
              <a:cxnLst/>
              <a:rect l="l" t="t" r="r" b="b"/>
              <a:pathLst>
                <a:path w="30023" h="66382" extrusionOk="0">
                  <a:moveTo>
                    <a:pt x="19248" y="1"/>
                  </a:moveTo>
                  <a:cubicBezTo>
                    <a:pt x="12343" y="4604"/>
                    <a:pt x="14311" y="22317"/>
                    <a:pt x="12043" y="32457"/>
                  </a:cubicBezTo>
                  <a:cubicBezTo>
                    <a:pt x="9908" y="41831"/>
                    <a:pt x="1" y="64147"/>
                    <a:pt x="1" y="64147"/>
                  </a:cubicBezTo>
                  <a:lnTo>
                    <a:pt x="5138" y="66382"/>
                  </a:lnTo>
                  <a:cubicBezTo>
                    <a:pt x="5138" y="66382"/>
                    <a:pt x="18247" y="41864"/>
                    <a:pt x="21249" y="32491"/>
                  </a:cubicBezTo>
                  <a:cubicBezTo>
                    <a:pt x="22116" y="29889"/>
                    <a:pt x="23251" y="26020"/>
                    <a:pt x="24451" y="21883"/>
                  </a:cubicBezTo>
                  <a:cubicBezTo>
                    <a:pt x="27120" y="12510"/>
                    <a:pt x="30022" y="1902"/>
                    <a:pt x="30022" y="1902"/>
                  </a:cubicBezTo>
                  <a:lnTo>
                    <a:pt x="23551" y="735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197;p58"/>
            <p:cNvSpPr/>
            <p:nvPr/>
          </p:nvSpPr>
          <p:spPr>
            <a:xfrm>
              <a:off x="2229275" y="4192600"/>
              <a:ext cx="179300" cy="106775"/>
            </a:xfrm>
            <a:custGeom>
              <a:avLst/>
              <a:gdLst/>
              <a:ahLst/>
              <a:cxnLst/>
              <a:rect l="l" t="t" r="r" b="b"/>
              <a:pathLst>
                <a:path w="7172" h="4271" extrusionOk="0">
                  <a:moveTo>
                    <a:pt x="901" y="1"/>
                  </a:moveTo>
                  <a:lnTo>
                    <a:pt x="0" y="1702"/>
                  </a:lnTo>
                  <a:lnTo>
                    <a:pt x="5771" y="4271"/>
                  </a:lnTo>
                  <a:lnTo>
                    <a:pt x="7172" y="2536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198;p58"/>
            <p:cNvSpPr/>
            <p:nvPr/>
          </p:nvSpPr>
          <p:spPr>
            <a:xfrm>
              <a:off x="2783825" y="2848950"/>
              <a:ext cx="156800" cy="576475"/>
            </a:xfrm>
            <a:custGeom>
              <a:avLst/>
              <a:gdLst/>
              <a:ahLst/>
              <a:cxnLst/>
              <a:rect l="l" t="t" r="r" b="b"/>
              <a:pathLst>
                <a:path w="6272" h="23059" extrusionOk="0">
                  <a:moveTo>
                    <a:pt x="5535" y="0"/>
                  </a:moveTo>
                  <a:cubicBezTo>
                    <a:pt x="5481" y="0"/>
                    <a:pt x="5427" y="3"/>
                    <a:pt x="5371" y="8"/>
                  </a:cubicBezTo>
                  <a:cubicBezTo>
                    <a:pt x="1301" y="375"/>
                    <a:pt x="267" y="15353"/>
                    <a:pt x="1" y="23058"/>
                  </a:cubicBezTo>
                  <a:cubicBezTo>
                    <a:pt x="1668" y="17754"/>
                    <a:pt x="4404" y="7480"/>
                    <a:pt x="6272" y="209"/>
                  </a:cubicBezTo>
                  <a:cubicBezTo>
                    <a:pt x="6049" y="70"/>
                    <a:pt x="5804" y="0"/>
                    <a:pt x="5535" y="0"/>
                  </a:cubicBez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199;p58"/>
            <p:cNvSpPr/>
            <p:nvPr/>
          </p:nvSpPr>
          <p:spPr>
            <a:xfrm>
              <a:off x="3019825" y="4557625"/>
              <a:ext cx="48400" cy="19800"/>
            </a:xfrm>
            <a:custGeom>
              <a:avLst/>
              <a:gdLst/>
              <a:ahLst/>
              <a:cxnLst/>
              <a:rect l="l" t="t" r="r" b="b"/>
              <a:pathLst>
                <a:path w="1936" h="792" extrusionOk="0">
                  <a:moveTo>
                    <a:pt x="1602" y="144"/>
                  </a:moveTo>
                  <a:cubicBezTo>
                    <a:pt x="1668" y="177"/>
                    <a:pt x="1702" y="211"/>
                    <a:pt x="1735" y="244"/>
                  </a:cubicBezTo>
                  <a:cubicBezTo>
                    <a:pt x="1802" y="344"/>
                    <a:pt x="1769" y="377"/>
                    <a:pt x="1735" y="411"/>
                  </a:cubicBezTo>
                  <a:cubicBezTo>
                    <a:pt x="1635" y="561"/>
                    <a:pt x="1179" y="636"/>
                    <a:pt x="717" y="636"/>
                  </a:cubicBezTo>
                  <a:cubicBezTo>
                    <a:pt x="564" y="636"/>
                    <a:pt x="409" y="627"/>
                    <a:pt x="267" y="611"/>
                  </a:cubicBezTo>
                  <a:cubicBezTo>
                    <a:pt x="634" y="377"/>
                    <a:pt x="1035" y="244"/>
                    <a:pt x="1435" y="177"/>
                  </a:cubicBezTo>
                  <a:lnTo>
                    <a:pt x="1468" y="144"/>
                  </a:lnTo>
                  <a:close/>
                  <a:moveTo>
                    <a:pt x="1495" y="1"/>
                  </a:moveTo>
                  <a:cubicBezTo>
                    <a:pt x="968" y="1"/>
                    <a:pt x="65" y="611"/>
                    <a:pt x="34" y="611"/>
                  </a:cubicBezTo>
                  <a:cubicBezTo>
                    <a:pt x="1" y="644"/>
                    <a:pt x="1" y="678"/>
                    <a:pt x="1" y="711"/>
                  </a:cubicBezTo>
                  <a:cubicBezTo>
                    <a:pt x="1" y="744"/>
                    <a:pt x="34" y="744"/>
                    <a:pt x="67" y="744"/>
                  </a:cubicBezTo>
                  <a:cubicBezTo>
                    <a:pt x="280" y="768"/>
                    <a:pt x="492" y="791"/>
                    <a:pt x="704" y="791"/>
                  </a:cubicBezTo>
                  <a:cubicBezTo>
                    <a:pt x="792" y="791"/>
                    <a:pt x="880" y="787"/>
                    <a:pt x="968" y="778"/>
                  </a:cubicBezTo>
                  <a:cubicBezTo>
                    <a:pt x="1368" y="744"/>
                    <a:pt x="1735" y="678"/>
                    <a:pt x="1869" y="511"/>
                  </a:cubicBezTo>
                  <a:cubicBezTo>
                    <a:pt x="1935" y="411"/>
                    <a:pt x="1935" y="277"/>
                    <a:pt x="1869" y="177"/>
                  </a:cubicBezTo>
                  <a:cubicBezTo>
                    <a:pt x="1802" y="110"/>
                    <a:pt x="1702" y="44"/>
                    <a:pt x="1602" y="10"/>
                  </a:cubicBezTo>
                  <a:cubicBezTo>
                    <a:pt x="1568" y="4"/>
                    <a:pt x="1533" y="1"/>
                    <a:pt x="1495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200;p58"/>
            <p:cNvSpPr/>
            <p:nvPr/>
          </p:nvSpPr>
          <p:spPr>
            <a:xfrm>
              <a:off x="3019000" y="4540975"/>
              <a:ext cx="30050" cy="36100"/>
            </a:xfrm>
            <a:custGeom>
              <a:avLst/>
              <a:gdLst/>
              <a:ahLst/>
              <a:cxnLst/>
              <a:rect l="l" t="t" r="r" b="b"/>
              <a:pathLst>
                <a:path w="1202" h="1444" extrusionOk="0">
                  <a:moveTo>
                    <a:pt x="801" y="109"/>
                  </a:moveTo>
                  <a:cubicBezTo>
                    <a:pt x="968" y="109"/>
                    <a:pt x="968" y="209"/>
                    <a:pt x="968" y="209"/>
                  </a:cubicBezTo>
                  <a:cubicBezTo>
                    <a:pt x="1034" y="410"/>
                    <a:pt x="534" y="943"/>
                    <a:pt x="200" y="1210"/>
                  </a:cubicBezTo>
                  <a:cubicBezTo>
                    <a:pt x="200" y="843"/>
                    <a:pt x="334" y="510"/>
                    <a:pt x="534" y="243"/>
                  </a:cubicBezTo>
                  <a:cubicBezTo>
                    <a:pt x="601" y="176"/>
                    <a:pt x="667" y="143"/>
                    <a:pt x="767" y="143"/>
                  </a:cubicBezTo>
                  <a:lnTo>
                    <a:pt x="767" y="109"/>
                  </a:lnTo>
                  <a:close/>
                  <a:moveTo>
                    <a:pt x="761" y="1"/>
                  </a:moveTo>
                  <a:cubicBezTo>
                    <a:pt x="644" y="1"/>
                    <a:pt x="516" y="60"/>
                    <a:pt x="434" y="143"/>
                  </a:cubicBezTo>
                  <a:cubicBezTo>
                    <a:pt x="34" y="476"/>
                    <a:pt x="0" y="1310"/>
                    <a:pt x="0" y="1344"/>
                  </a:cubicBezTo>
                  <a:cubicBezTo>
                    <a:pt x="0" y="1377"/>
                    <a:pt x="34" y="1410"/>
                    <a:pt x="34" y="1410"/>
                  </a:cubicBezTo>
                  <a:cubicBezTo>
                    <a:pt x="67" y="1444"/>
                    <a:pt x="100" y="1444"/>
                    <a:pt x="134" y="1444"/>
                  </a:cubicBezTo>
                  <a:lnTo>
                    <a:pt x="167" y="1444"/>
                  </a:lnTo>
                  <a:cubicBezTo>
                    <a:pt x="501" y="1243"/>
                    <a:pt x="1201" y="510"/>
                    <a:pt x="1134" y="176"/>
                  </a:cubicBezTo>
                  <a:cubicBezTo>
                    <a:pt x="1101" y="109"/>
                    <a:pt x="1034" y="9"/>
                    <a:pt x="834" y="9"/>
                  </a:cubicBezTo>
                  <a:cubicBezTo>
                    <a:pt x="811" y="3"/>
                    <a:pt x="786" y="1"/>
                    <a:pt x="76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201;p58"/>
            <p:cNvSpPr/>
            <p:nvPr/>
          </p:nvSpPr>
          <p:spPr>
            <a:xfrm>
              <a:off x="2933925" y="4397750"/>
              <a:ext cx="80100" cy="182650"/>
            </a:xfrm>
            <a:custGeom>
              <a:avLst/>
              <a:gdLst/>
              <a:ahLst/>
              <a:cxnLst/>
              <a:rect l="l" t="t" r="r" b="b"/>
              <a:pathLst>
                <a:path w="3204" h="7306" extrusionOk="0">
                  <a:moveTo>
                    <a:pt x="3070" y="1"/>
                  </a:moveTo>
                  <a:lnTo>
                    <a:pt x="1" y="201"/>
                  </a:lnTo>
                  <a:lnTo>
                    <a:pt x="134" y="7306"/>
                  </a:lnTo>
                  <a:lnTo>
                    <a:pt x="3203" y="7106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202;p58"/>
            <p:cNvSpPr/>
            <p:nvPr/>
          </p:nvSpPr>
          <p:spPr>
            <a:xfrm>
              <a:off x="2911425" y="4566200"/>
              <a:ext cx="277725" cy="92600"/>
            </a:xfrm>
            <a:custGeom>
              <a:avLst/>
              <a:gdLst/>
              <a:ahLst/>
              <a:cxnLst/>
              <a:rect l="l" t="t" r="r" b="b"/>
              <a:pathLst>
                <a:path w="11109" h="3704" extrusionOk="0">
                  <a:moveTo>
                    <a:pt x="4036" y="1"/>
                  </a:moveTo>
                  <a:lnTo>
                    <a:pt x="701" y="234"/>
                  </a:lnTo>
                  <a:cubicBezTo>
                    <a:pt x="567" y="234"/>
                    <a:pt x="467" y="335"/>
                    <a:pt x="467" y="435"/>
                  </a:cubicBezTo>
                  <a:lnTo>
                    <a:pt x="34" y="3203"/>
                  </a:lnTo>
                  <a:cubicBezTo>
                    <a:pt x="0" y="3437"/>
                    <a:pt x="167" y="3670"/>
                    <a:pt x="400" y="3704"/>
                  </a:cubicBezTo>
                  <a:lnTo>
                    <a:pt x="501" y="3704"/>
                  </a:lnTo>
                  <a:cubicBezTo>
                    <a:pt x="1701" y="3637"/>
                    <a:pt x="3436" y="3437"/>
                    <a:pt x="4970" y="3337"/>
                  </a:cubicBezTo>
                  <a:cubicBezTo>
                    <a:pt x="6738" y="3237"/>
                    <a:pt x="7506" y="3270"/>
                    <a:pt x="9574" y="3170"/>
                  </a:cubicBezTo>
                  <a:cubicBezTo>
                    <a:pt x="10841" y="3070"/>
                    <a:pt x="11108" y="1802"/>
                    <a:pt x="10574" y="1702"/>
                  </a:cubicBezTo>
                  <a:cubicBezTo>
                    <a:pt x="8139" y="1335"/>
                    <a:pt x="6972" y="1335"/>
                    <a:pt x="4804" y="201"/>
                  </a:cubicBezTo>
                  <a:cubicBezTo>
                    <a:pt x="4570" y="68"/>
                    <a:pt x="4303" y="1"/>
                    <a:pt x="40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203;p58"/>
            <p:cNvSpPr/>
            <p:nvPr/>
          </p:nvSpPr>
          <p:spPr>
            <a:xfrm>
              <a:off x="2933925" y="4397750"/>
              <a:ext cx="78425" cy="104275"/>
            </a:xfrm>
            <a:custGeom>
              <a:avLst/>
              <a:gdLst/>
              <a:ahLst/>
              <a:cxnLst/>
              <a:rect l="l" t="t" r="r" b="b"/>
              <a:pathLst>
                <a:path w="3137" h="4171" extrusionOk="0">
                  <a:moveTo>
                    <a:pt x="3070" y="1"/>
                  </a:moveTo>
                  <a:lnTo>
                    <a:pt x="1" y="201"/>
                  </a:lnTo>
                  <a:lnTo>
                    <a:pt x="68" y="4170"/>
                  </a:lnTo>
                  <a:lnTo>
                    <a:pt x="3136" y="4004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3204;p58"/>
            <p:cNvSpPr/>
            <p:nvPr/>
          </p:nvSpPr>
          <p:spPr>
            <a:xfrm>
              <a:off x="2827200" y="2657350"/>
              <a:ext cx="321075" cy="1804650"/>
            </a:xfrm>
            <a:custGeom>
              <a:avLst/>
              <a:gdLst/>
              <a:ahLst/>
              <a:cxnLst/>
              <a:rect l="l" t="t" r="r" b="b"/>
              <a:pathLst>
                <a:path w="12843" h="72186" extrusionOk="0">
                  <a:moveTo>
                    <a:pt x="0" y="0"/>
                  </a:moveTo>
                  <a:cubicBezTo>
                    <a:pt x="0" y="0"/>
                    <a:pt x="1368" y="10875"/>
                    <a:pt x="2202" y="21049"/>
                  </a:cubicBezTo>
                  <a:cubicBezTo>
                    <a:pt x="2569" y="25652"/>
                    <a:pt x="2835" y="30122"/>
                    <a:pt x="2802" y="33391"/>
                  </a:cubicBezTo>
                  <a:cubicBezTo>
                    <a:pt x="2669" y="42931"/>
                    <a:pt x="3469" y="72185"/>
                    <a:pt x="3469" y="72185"/>
                  </a:cubicBezTo>
                  <a:lnTo>
                    <a:pt x="8640" y="71852"/>
                  </a:lnTo>
                  <a:cubicBezTo>
                    <a:pt x="8640" y="71852"/>
                    <a:pt x="11475" y="42698"/>
                    <a:pt x="12175" y="32991"/>
                  </a:cubicBezTo>
                  <a:cubicBezTo>
                    <a:pt x="12843" y="23651"/>
                    <a:pt x="12075" y="1368"/>
                    <a:pt x="12075" y="1368"/>
                  </a:cubicBezTo>
                  <a:lnTo>
                    <a:pt x="6905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3205;p58"/>
            <p:cNvSpPr/>
            <p:nvPr/>
          </p:nvSpPr>
          <p:spPr>
            <a:xfrm>
              <a:off x="2827200" y="2657350"/>
              <a:ext cx="321075" cy="1804650"/>
            </a:xfrm>
            <a:custGeom>
              <a:avLst/>
              <a:gdLst/>
              <a:ahLst/>
              <a:cxnLst/>
              <a:rect l="l" t="t" r="r" b="b"/>
              <a:pathLst>
                <a:path w="12843" h="72186" extrusionOk="0">
                  <a:moveTo>
                    <a:pt x="0" y="0"/>
                  </a:moveTo>
                  <a:cubicBezTo>
                    <a:pt x="0" y="0"/>
                    <a:pt x="1368" y="10875"/>
                    <a:pt x="2202" y="21049"/>
                  </a:cubicBezTo>
                  <a:cubicBezTo>
                    <a:pt x="2569" y="25652"/>
                    <a:pt x="2835" y="30122"/>
                    <a:pt x="2802" y="33391"/>
                  </a:cubicBezTo>
                  <a:cubicBezTo>
                    <a:pt x="2669" y="42931"/>
                    <a:pt x="3469" y="72185"/>
                    <a:pt x="3469" y="72185"/>
                  </a:cubicBezTo>
                  <a:lnTo>
                    <a:pt x="8640" y="71852"/>
                  </a:lnTo>
                  <a:cubicBezTo>
                    <a:pt x="8640" y="71852"/>
                    <a:pt x="11475" y="42698"/>
                    <a:pt x="12175" y="32991"/>
                  </a:cubicBezTo>
                  <a:cubicBezTo>
                    <a:pt x="12843" y="23651"/>
                    <a:pt x="12075" y="1368"/>
                    <a:pt x="12075" y="1368"/>
                  </a:cubicBezTo>
                  <a:lnTo>
                    <a:pt x="6905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3206;p58"/>
            <p:cNvSpPr/>
            <p:nvPr/>
          </p:nvSpPr>
          <p:spPr>
            <a:xfrm>
              <a:off x="2892225" y="4416925"/>
              <a:ext cx="169325" cy="64250"/>
            </a:xfrm>
            <a:custGeom>
              <a:avLst/>
              <a:gdLst/>
              <a:ahLst/>
              <a:cxnLst/>
              <a:rect l="l" t="t" r="r" b="b"/>
              <a:pathLst>
                <a:path w="6773" h="2570" extrusionOk="0">
                  <a:moveTo>
                    <a:pt x="6772" y="1"/>
                  </a:moveTo>
                  <a:lnTo>
                    <a:pt x="1" y="635"/>
                  </a:lnTo>
                  <a:lnTo>
                    <a:pt x="301" y="2569"/>
                  </a:lnTo>
                  <a:lnTo>
                    <a:pt x="6606" y="2169"/>
                  </a:lnTo>
                  <a:cubicBezTo>
                    <a:pt x="6606" y="2169"/>
                    <a:pt x="6772" y="1"/>
                    <a:pt x="67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7"/>
          <p:cNvSpPr txBox="1">
            <a:spLocks noGrp="1"/>
          </p:cNvSpPr>
          <p:nvPr>
            <p:ph type="subTitle" idx="4294967295"/>
          </p:nvPr>
        </p:nvSpPr>
        <p:spPr>
          <a:xfrm>
            <a:off x="1362387" y="1819394"/>
            <a:ext cx="5058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4" name="Google Shape;904;p37"/>
          <p:cNvSpPr txBox="1">
            <a:spLocks noGrp="1"/>
          </p:cNvSpPr>
          <p:nvPr>
            <p:ph type="subTitle" idx="4294967295"/>
          </p:nvPr>
        </p:nvSpPr>
        <p:spPr>
          <a:xfrm>
            <a:off x="5310940" y="1819393"/>
            <a:ext cx="489000" cy="33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03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5" name="Google Shape;905;p37"/>
          <p:cNvSpPr txBox="1">
            <a:spLocks noGrp="1"/>
          </p:cNvSpPr>
          <p:nvPr>
            <p:ph type="subTitle" idx="4294967295"/>
          </p:nvPr>
        </p:nvSpPr>
        <p:spPr>
          <a:xfrm>
            <a:off x="3330199" y="3748693"/>
            <a:ext cx="5058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02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6" name="Google Shape;906;p37"/>
          <p:cNvSpPr txBox="1">
            <a:spLocks noGrp="1"/>
          </p:cNvSpPr>
          <p:nvPr>
            <p:ph type="subTitle" idx="4294967295"/>
          </p:nvPr>
        </p:nvSpPr>
        <p:spPr>
          <a:xfrm>
            <a:off x="7284213" y="3748611"/>
            <a:ext cx="489000" cy="3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04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7" name="Google Shape;907;p37"/>
          <p:cNvSpPr/>
          <p:nvPr/>
        </p:nvSpPr>
        <p:spPr>
          <a:xfrm>
            <a:off x="5052610" y="2487663"/>
            <a:ext cx="1005661" cy="896126"/>
          </a:xfrm>
          <a:custGeom>
            <a:avLst/>
            <a:gdLst/>
            <a:ahLst/>
            <a:cxnLst/>
            <a:rect l="l" t="t" r="r" b="b"/>
            <a:pathLst>
              <a:path w="19615" h="17523" extrusionOk="0">
                <a:moveTo>
                  <a:pt x="9793" y="1"/>
                </a:moveTo>
                <a:cubicBezTo>
                  <a:pt x="7778" y="1"/>
                  <a:pt x="5755" y="697"/>
                  <a:pt x="4103" y="2124"/>
                </a:cubicBezTo>
                <a:cubicBezTo>
                  <a:pt x="434" y="5259"/>
                  <a:pt x="0" y="10796"/>
                  <a:pt x="3169" y="14466"/>
                </a:cubicBezTo>
                <a:cubicBezTo>
                  <a:pt x="4894" y="16483"/>
                  <a:pt x="7344" y="17523"/>
                  <a:pt x="9810" y="17523"/>
                </a:cubicBezTo>
                <a:cubicBezTo>
                  <a:pt x="11830" y="17523"/>
                  <a:pt x="13860" y="16826"/>
                  <a:pt x="15512" y="15400"/>
                </a:cubicBezTo>
                <a:cubicBezTo>
                  <a:pt x="19181" y="12231"/>
                  <a:pt x="19614" y="6727"/>
                  <a:pt x="16446" y="3058"/>
                </a:cubicBezTo>
                <a:cubicBezTo>
                  <a:pt x="14703" y="1040"/>
                  <a:pt x="12255" y="1"/>
                  <a:pt x="9793" y="1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7"/>
          <p:cNvSpPr/>
          <p:nvPr/>
        </p:nvSpPr>
        <p:spPr>
          <a:xfrm>
            <a:off x="3135058" y="2496954"/>
            <a:ext cx="896104" cy="896096"/>
          </a:xfrm>
          <a:custGeom>
            <a:avLst/>
            <a:gdLst/>
            <a:ahLst/>
            <a:cxnLst/>
            <a:rect l="l" t="t" r="r" b="b"/>
            <a:pathLst>
              <a:path w="17514" h="17513" extrusionOk="0">
                <a:moveTo>
                  <a:pt x="8774" y="0"/>
                </a:moveTo>
                <a:cubicBezTo>
                  <a:pt x="3937" y="0"/>
                  <a:pt x="1" y="3903"/>
                  <a:pt x="1" y="8740"/>
                </a:cubicBezTo>
                <a:cubicBezTo>
                  <a:pt x="1" y="13576"/>
                  <a:pt x="3937" y="17513"/>
                  <a:pt x="8774" y="17513"/>
                </a:cubicBezTo>
                <a:cubicBezTo>
                  <a:pt x="13611" y="17513"/>
                  <a:pt x="17513" y="13576"/>
                  <a:pt x="17513" y="8740"/>
                </a:cubicBezTo>
                <a:cubicBezTo>
                  <a:pt x="17513" y="3903"/>
                  <a:pt x="13611" y="0"/>
                  <a:pt x="8774" y="0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7"/>
          <p:cNvSpPr/>
          <p:nvPr/>
        </p:nvSpPr>
        <p:spPr>
          <a:xfrm>
            <a:off x="7035858" y="2496962"/>
            <a:ext cx="985729" cy="896104"/>
          </a:xfrm>
          <a:custGeom>
            <a:avLst/>
            <a:gdLst/>
            <a:ahLst/>
            <a:cxnLst/>
            <a:rect l="l" t="t" r="r" b="b"/>
            <a:pathLst>
              <a:path w="19215" h="17514" extrusionOk="0">
                <a:moveTo>
                  <a:pt x="9612" y="1"/>
                </a:moveTo>
                <a:cubicBezTo>
                  <a:pt x="7372" y="1"/>
                  <a:pt x="5138" y="851"/>
                  <a:pt x="3436" y="2552"/>
                </a:cubicBezTo>
                <a:cubicBezTo>
                  <a:pt x="1" y="5988"/>
                  <a:pt x="1" y="11526"/>
                  <a:pt x="3436" y="14961"/>
                </a:cubicBezTo>
                <a:cubicBezTo>
                  <a:pt x="5138" y="16663"/>
                  <a:pt x="7372" y="17513"/>
                  <a:pt x="9612" y="17513"/>
                </a:cubicBezTo>
                <a:cubicBezTo>
                  <a:pt x="11851" y="17513"/>
                  <a:pt x="14094" y="16663"/>
                  <a:pt x="15812" y="14961"/>
                </a:cubicBezTo>
                <a:cubicBezTo>
                  <a:pt x="19214" y="11526"/>
                  <a:pt x="19214" y="5988"/>
                  <a:pt x="15812" y="2552"/>
                </a:cubicBezTo>
                <a:cubicBezTo>
                  <a:pt x="14094" y="851"/>
                  <a:pt x="11851" y="1"/>
                  <a:pt x="9612" y="1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7"/>
          <p:cNvSpPr txBox="1">
            <a:spLocks noGrp="1"/>
          </p:cNvSpPr>
          <p:nvPr>
            <p:ph type="title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sp>
        <p:nvSpPr>
          <p:cNvPr id="911" name="Google Shape;911;p37"/>
          <p:cNvSpPr/>
          <p:nvPr/>
        </p:nvSpPr>
        <p:spPr>
          <a:xfrm>
            <a:off x="1362387" y="1733577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7"/>
          <p:cNvSpPr/>
          <p:nvPr/>
        </p:nvSpPr>
        <p:spPr>
          <a:xfrm>
            <a:off x="5302540" y="1733550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1167233" y="2487691"/>
            <a:ext cx="896096" cy="896096"/>
          </a:xfrm>
          <a:custGeom>
            <a:avLst/>
            <a:gdLst/>
            <a:ahLst/>
            <a:cxnLst/>
            <a:rect l="l" t="t" r="r" b="b"/>
            <a:pathLst>
              <a:path w="17513" h="17513" extrusionOk="0">
                <a:moveTo>
                  <a:pt x="8740" y="0"/>
                </a:moveTo>
                <a:cubicBezTo>
                  <a:pt x="3903" y="0"/>
                  <a:pt x="0" y="3903"/>
                  <a:pt x="0" y="8740"/>
                </a:cubicBezTo>
                <a:cubicBezTo>
                  <a:pt x="0" y="13576"/>
                  <a:pt x="3903" y="17513"/>
                  <a:pt x="8740" y="17513"/>
                </a:cubicBezTo>
                <a:cubicBezTo>
                  <a:pt x="13576" y="17513"/>
                  <a:pt x="17513" y="13576"/>
                  <a:pt x="17513" y="8740"/>
                </a:cubicBezTo>
                <a:cubicBezTo>
                  <a:pt x="17513" y="3903"/>
                  <a:pt x="13576" y="0"/>
                  <a:pt x="8740" y="0"/>
                </a:cubicBez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7"/>
          <p:cNvSpPr/>
          <p:nvPr/>
        </p:nvSpPr>
        <p:spPr>
          <a:xfrm>
            <a:off x="7275813" y="3662931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7"/>
          <p:cNvSpPr/>
          <p:nvPr/>
        </p:nvSpPr>
        <p:spPr>
          <a:xfrm>
            <a:off x="3330199" y="3662931"/>
            <a:ext cx="505800" cy="505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7"/>
          <p:cNvSpPr txBox="1">
            <a:spLocks noGrp="1"/>
          </p:cNvSpPr>
          <p:nvPr>
            <p:ph type="subTitle" idx="4294967295"/>
          </p:nvPr>
        </p:nvSpPr>
        <p:spPr>
          <a:xfrm>
            <a:off x="755312" y="3392289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AI robot bertindak seperti manusia</a:t>
            </a:r>
            <a:endParaRPr sz="1400" dirty="0"/>
          </a:p>
        </p:txBody>
      </p:sp>
      <p:sp>
        <p:nvSpPr>
          <p:cNvPr id="917" name="Google Shape;917;p37"/>
          <p:cNvSpPr txBox="1">
            <a:spLocks noGrp="1"/>
          </p:cNvSpPr>
          <p:nvPr>
            <p:ph type="subTitle" idx="4294967295"/>
          </p:nvPr>
        </p:nvSpPr>
        <p:spPr>
          <a:xfrm>
            <a:off x="2727649" y="18037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Fungsi pelayanan seperi Customer Service</a:t>
            </a:r>
            <a:endParaRPr sz="1400" dirty="0"/>
          </a:p>
        </p:txBody>
      </p:sp>
      <p:sp>
        <p:nvSpPr>
          <p:cNvPr id="918" name="Google Shape;918;p37"/>
          <p:cNvSpPr txBox="1">
            <a:spLocks noGrp="1"/>
          </p:cNvSpPr>
          <p:nvPr>
            <p:ph type="subTitle" idx="4294967295"/>
          </p:nvPr>
        </p:nvSpPr>
        <p:spPr>
          <a:xfrm>
            <a:off x="6673263" y="18037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Koordinat </a:t>
            </a:r>
            <a:r>
              <a:rPr lang="en" sz="1400" dirty="0"/>
              <a:t>User berbentuk GIS</a:t>
            </a:r>
            <a:endParaRPr sz="1400" dirty="0"/>
          </a:p>
        </p:txBody>
      </p:sp>
      <p:sp>
        <p:nvSpPr>
          <p:cNvPr id="919" name="Google Shape;919;p37"/>
          <p:cNvSpPr txBox="1">
            <a:spLocks noGrp="1"/>
          </p:cNvSpPr>
          <p:nvPr>
            <p:ph type="subTitle" idx="4294967295"/>
          </p:nvPr>
        </p:nvSpPr>
        <p:spPr>
          <a:xfrm>
            <a:off x="4699990" y="3505060"/>
            <a:ext cx="1710900" cy="6609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Mengumpulkan data dari </a:t>
            </a:r>
            <a:r>
              <a:rPr lang="en" sz="1400" dirty="0" smtClean="0"/>
              <a:t>Lokasi </a:t>
            </a:r>
            <a:r>
              <a:rPr lang="en" sz="1400" dirty="0"/>
              <a:t>User</a:t>
            </a:r>
            <a:endParaRPr sz="1400" dirty="0"/>
          </a:p>
        </p:txBody>
      </p:sp>
      <p:cxnSp>
        <p:nvCxnSpPr>
          <p:cNvPr id="920" name="Google Shape;920;p37"/>
          <p:cNvCxnSpPr>
            <a:endCxn id="911" idx="4"/>
          </p:cNvCxnSpPr>
          <p:nvPr/>
        </p:nvCxnSpPr>
        <p:spPr>
          <a:xfrm rot="10800000">
            <a:off x="1615287" y="2239377"/>
            <a:ext cx="0" cy="255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37"/>
          <p:cNvCxnSpPr>
            <a:endCxn id="915" idx="0"/>
          </p:cNvCxnSpPr>
          <p:nvPr/>
        </p:nvCxnSpPr>
        <p:spPr>
          <a:xfrm>
            <a:off x="3583099" y="3394731"/>
            <a:ext cx="0" cy="268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p37"/>
          <p:cNvCxnSpPr>
            <a:stCxn id="912" idx="4"/>
          </p:cNvCxnSpPr>
          <p:nvPr/>
        </p:nvCxnSpPr>
        <p:spPr>
          <a:xfrm>
            <a:off x="5555440" y="2239350"/>
            <a:ext cx="0" cy="255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37"/>
          <p:cNvCxnSpPr>
            <a:endCxn id="914" idx="0"/>
          </p:cNvCxnSpPr>
          <p:nvPr/>
        </p:nvCxnSpPr>
        <p:spPr>
          <a:xfrm>
            <a:off x="7528713" y="3394731"/>
            <a:ext cx="0" cy="2682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8" name="Google Shape;928;p37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929" name="Google Shape;929;p37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930" name="Google Shape;930;p37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7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63" name="Google Shape;963;p37"/>
          <p:cNvGrpSpPr/>
          <p:nvPr/>
        </p:nvGrpSpPr>
        <p:grpSpPr>
          <a:xfrm>
            <a:off x="5288102" y="2718548"/>
            <a:ext cx="547948" cy="429771"/>
            <a:chOff x="-41526450" y="3653375"/>
            <a:chExt cx="315875" cy="247350"/>
          </a:xfrm>
        </p:grpSpPr>
        <p:sp>
          <p:nvSpPr>
            <p:cNvPr id="964" name="Google Shape;964;p37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37"/>
          <p:cNvGrpSpPr/>
          <p:nvPr/>
        </p:nvGrpSpPr>
        <p:grpSpPr>
          <a:xfrm>
            <a:off x="3375047" y="2717984"/>
            <a:ext cx="426611" cy="430897"/>
            <a:chOff x="-41526450" y="3951100"/>
            <a:chExt cx="313500" cy="316650"/>
          </a:xfrm>
        </p:grpSpPr>
        <p:sp>
          <p:nvSpPr>
            <p:cNvPr id="967" name="Google Shape;967;p37"/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-41422475" y="41149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4191" h="4191" extrusionOk="0">
                  <a:moveTo>
                    <a:pt x="2080" y="1040"/>
                  </a:moveTo>
                  <a:cubicBezTo>
                    <a:pt x="2332" y="1040"/>
                    <a:pt x="2521" y="1229"/>
                    <a:pt x="2521" y="1450"/>
                  </a:cubicBezTo>
                  <a:lnTo>
                    <a:pt x="2521" y="1859"/>
                  </a:lnTo>
                  <a:lnTo>
                    <a:pt x="2931" y="1859"/>
                  </a:lnTo>
                  <a:cubicBezTo>
                    <a:pt x="3151" y="1859"/>
                    <a:pt x="3372" y="2080"/>
                    <a:pt x="3372" y="2269"/>
                  </a:cubicBezTo>
                  <a:cubicBezTo>
                    <a:pt x="3372" y="2489"/>
                    <a:pt x="3151" y="2710"/>
                    <a:pt x="2931" y="2710"/>
                  </a:cubicBezTo>
                  <a:lnTo>
                    <a:pt x="2080" y="2710"/>
                  </a:lnTo>
                  <a:cubicBezTo>
                    <a:pt x="1859" y="2710"/>
                    <a:pt x="1702" y="2489"/>
                    <a:pt x="1702" y="2269"/>
                  </a:cubicBezTo>
                  <a:lnTo>
                    <a:pt x="1702" y="1450"/>
                  </a:lnTo>
                  <a:cubicBezTo>
                    <a:pt x="1702" y="1198"/>
                    <a:pt x="1891" y="1040"/>
                    <a:pt x="2080" y="1040"/>
                  </a:cubicBezTo>
                  <a:close/>
                  <a:moveTo>
                    <a:pt x="2080" y="0"/>
                  </a:moveTo>
                  <a:cubicBezTo>
                    <a:pt x="946" y="0"/>
                    <a:pt x="64" y="946"/>
                    <a:pt x="1" y="2111"/>
                  </a:cubicBezTo>
                  <a:cubicBezTo>
                    <a:pt x="64" y="3277"/>
                    <a:pt x="946" y="4191"/>
                    <a:pt x="2080" y="4191"/>
                  </a:cubicBezTo>
                  <a:cubicBezTo>
                    <a:pt x="3246" y="4191"/>
                    <a:pt x="4128" y="3245"/>
                    <a:pt x="4191" y="2111"/>
                  </a:cubicBezTo>
                  <a:cubicBezTo>
                    <a:pt x="4191" y="977"/>
                    <a:pt x="3246" y="63"/>
                    <a:pt x="2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1" name="Google Shape;971;p37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37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7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963;p37"/>
          <p:cNvGrpSpPr/>
          <p:nvPr/>
        </p:nvGrpSpPr>
        <p:grpSpPr>
          <a:xfrm>
            <a:off x="1341307" y="2730128"/>
            <a:ext cx="547948" cy="429771"/>
            <a:chOff x="-41526450" y="3653375"/>
            <a:chExt cx="315875" cy="247350"/>
          </a:xfrm>
        </p:grpSpPr>
        <p:sp>
          <p:nvSpPr>
            <p:cNvPr id="71" name="Google Shape;964;p37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65;p37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966;p37"/>
          <p:cNvGrpSpPr/>
          <p:nvPr/>
        </p:nvGrpSpPr>
        <p:grpSpPr>
          <a:xfrm>
            <a:off x="7315416" y="2707301"/>
            <a:ext cx="426611" cy="430897"/>
            <a:chOff x="-41526450" y="3951100"/>
            <a:chExt cx="313500" cy="316650"/>
          </a:xfrm>
        </p:grpSpPr>
        <p:sp>
          <p:nvSpPr>
            <p:cNvPr id="74" name="Google Shape;967;p37"/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68;p37"/>
            <p:cNvSpPr/>
            <p:nvPr/>
          </p:nvSpPr>
          <p:spPr>
            <a:xfrm>
              <a:off x="-41422475" y="41149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4191" h="4191" extrusionOk="0">
                  <a:moveTo>
                    <a:pt x="2080" y="1040"/>
                  </a:moveTo>
                  <a:cubicBezTo>
                    <a:pt x="2332" y="1040"/>
                    <a:pt x="2521" y="1229"/>
                    <a:pt x="2521" y="1450"/>
                  </a:cubicBezTo>
                  <a:lnTo>
                    <a:pt x="2521" y="1859"/>
                  </a:lnTo>
                  <a:lnTo>
                    <a:pt x="2931" y="1859"/>
                  </a:lnTo>
                  <a:cubicBezTo>
                    <a:pt x="3151" y="1859"/>
                    <a:pt x="3372" y="2080"/>
                    <a:pt x="3372" y="2269"/>
                  </a:cubicBezTo>
                  <a:cubicBezTo>
                    <a:pt x="3372" y="2489"/>
                    <a:pt x="3151" y="2710"/>
                    <a:pt x="2931" y="2710"/>
                  </a:cubicBezTo>
                  <a:lnTo>
                    <a:pt x="2080" y="2710"/>
                  </a:lnTo>
                  <a:cubicBezTo>
                    <a:pt x="1859" y="2710"/>
                    <a:pt x="1702" y="2489"/>
                    <a:pt x="1702" y="2269"/>
                  </a:cubicBezTo>
                  <a:lnTo>
                    <a:pt x="1702" y="1450"/>
                  </a:lnTo>
                  <a:cubicBezTo>
                    <a:pt x="1702" y="1198"/>
                    <a:pt x="1891" y="1040"/>
                    <a:pt x="2080" y="1040"/>
                  </a:cubicBezTo>
                  <a:close/>
                  <a:moveTo>
                    <a:pt x="2080" y="0"/>
                  </a:moveTo>
                  <a:cubicBezTo>
                    <a:pt x="946" y="0"/>
                    <a:pt x="64" y="946"/>
                    <a:pt x="1" y="2111"/>
                  </a:cubicBezTo>
                  <a:cubicBezTo>
                    <a:pt x="64" y="3277"/>
                    <a:pt x="946" y="4191"/>
                    <a:pt x="2080" y="4191"/>
                  </a:cubicBezTo>
                  <a:cubicBezTo>
                    <a:pt x="3246" y="4191"/>
                    <a:pt x="4128" y="3245"/>
                    <a:pt x="4191" y="2111"/>
                  </a:cubicBezTo>
                  <a:cubicBezTo>
                    <a:pt x="4191" y="977"/>
                    <a:pt x="3246" y="63"/>
                    <a:pt x="2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69;p37"/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53"/>
          <p:cNvSpPr txBox="1">
            <a:spLocks noGrp="1"/>
          </p:cNvSpPr>
          <p:nvPr>
            <p:ph type="title"/>
          </p:nvPr>
        </p:nvSpPr>
        <p:spPr>
          <a:xfrm>
            <a:off x="713225" y="856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 OF CHATBOT</a:t>
            </a:r>
            <a:endParaRPr dirty="0"/>
          </a:p>
        </p:txBody>
      </p:sp>
      <p:sp>
        <p:nvSpPr>
          <p:cNvPr id="2192" name="Google Shape;2192;p53"/>
          <p:cNvSpPr/>
          <p:nvPr/>
        </p:nvSpPr>
        <p:spPr>
          <a:xfrm>
            <a:off x="3247200" y="1860564"/>
            <a:ext cx="2649600" cy="423600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LIMITATION</a:t>
            </a:r>
            <a:endParaRPr sz="18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3" name="Google Shape;2193;p53"/>
          <p:cNvSpPr/>
          <p:nvPr/>
        </p:nvSpPr>
        <p:spPr>
          <a:xfrm>
            <a:off x="712975" y="2501512"/>
            <a:ext cx="1719300" cy="528065"/>
          </a:xfrm>
          <a:prstGeom prst="roundRect">
            <a:avLst>
              <a:gd name="adj" fmla="val 31273"/>
            </a:avLst>
          </a:pr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Menerima Input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4" name="Google Shape;2194;p53"/>
          <p:cNvSpPr/>
          <p:nvPr/>
        </p:nvSpPr>
        <p:spPr>
          <a:xfrm>
            <a:off x="6711725" y="2501513"/>
            <a:ext cx="1719300" cy="528064"/>
          </a:xfrm>
          <a:prstGeom prst="roundRect">
            <a:avLst>
              <a:gd name="adj" fmla="val 2499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Lingkup Wilayah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5" name="Google Shape;2195;p53"/>
          <p:cNvSpPr/>
          <p:nvPr/>
        </p:nvSpPr>
        <p:spPr>
          <a:xfrm>
            <a:off x="2798801" y="3237564"/>
            <a:ext cx="1719300" cy="532083"/>
          </a:xfrm>
          <a:prstGeom prst="roundRect">
            <a:avLst>
              <a:gd name="adj" fmla="val 292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Customer Service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6" name="Google Shape;2196;p53"/>
          <p:cNvSpPr/>
          <p:nvPr/>
        </p:nvSpPr>
        <p:spPr>
          <a:xfrm>
            <a:off x="4623651" y="3237564"/>
            <a:ext cx="1719300" cy="532057"/>
          </a:xfrm>
          <a:prstGeom prst="roundRect">
            <a:avLst>
              <a:gd name="adj" fmla="val 2567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Pengumpul Data</a:t>
            </a:r>
            <a:endParaRPr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97" name="Google Shape;2197;p53"/>
          <p:cNvSpPr/>
          <p:nvPr/>
        </p:nvSpPr>
        <p:spPr>
          <a:xfrm>
            <a:off x="712975" y="3130664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Koordinat</a:t>
            </a:r>
            <a:endParaRPr sz="15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1" name="Google Shape;2201;p53"/>
          <p:cNvSpPr/>
          <p:nvPr/>
        </p:nvSpPr>
        <p:spPr>
          <a:xfrm>
            <a:off x="2798800" y="3854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Pelaporan terinfeksi</a:t>
            </a:r>
            <a:endParaRPr sz="11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3" name="Google Shape;2203;p53"/>
          <p:cNvSpPr/>
          <p:nvPr/>
        </p:nvSpPr>
        <p:spPr>
          <a:xfrm>
            <a:off x="4623650" y="3854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 berwenang</a:t>
            </a:r>
            <a:endParaRPr sz="12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5" name="Google Shape;2205;p53"/>
          <p:cNvSpPr/>
          <p:nvPr/>
        </p:nvSpPr>
        <p:spPr>
          <a:xfrm>
            <a:off x="6711725" y="30922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Kota Semarang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209" name="Google Shape;2209;p53"/>
          <p:cNvCxnSpPr>
            <a:cxnSpLocks/>
            <a:stCxn id="2192" idx="2"/>
            <a:endCxn id="2193" idx="0"/>
          </p:cNvCxnSpPr>
          <p:nvPr/>
        </p:nvCxnSpPr>
        <p:spPr>
          <a:xfrm rot="5400000">
            <a:off x="2963639" y="893151"/>
            <a:ext cx="217348" cy="29993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0" name="Google Shape;2210;p53"/>
          <p:cNvCxnSpPr>
            <a:cxnSpLocks/>
            <a:stCxn id="2192" idx="2"/>
            <a:endCxn id="2194" idx="0"/>
          </p:cNvCxnSpPr>
          <p:nvPr/>
        </p:nvCxnSpPr>
        <p:spPr>
          <a:xfrm rot="16200000" flipH="1">
            <a:off x="5963013" y="893150"/>
            <a:ext cx="217349" cy="299937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1" name="Google Shape;2211;p53"/>
          <p:cNvCxnSpPr>
            <a:cxnSpLocks/>
            <a:stCxn id="2192" idx="2"/>
            <a:endCxn id="2195" idx="0"/>
          </p:cNvCxnSpPr>
          <p:nvPr/>
        </p:nvCxnSpPr>
        <p:spPr>
          <a:xfrm rot="5400000">
            <a:off x="3638526" y="2304090"/>
            <a:ext cx="953400" cy="9135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2" name="Google Shape;2212;p53"/>
          <p:cNvCxnSpPr>
            <a:cxnSpLocks/>
            <a:stCxn id="2192" idx="2"/>
            <a:endCxn id="2196" idx="0"/>
          </p:cNvCxnSpPr>
          <p:nvPr/>
        </p:nvCxnSpPr>
        <p:spPr>
          <a:xfrm rot="16200000" flipH="1">
            <a:off x="4550950" y="2305213"/>
            <a:ext cx="953400" cy="91130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213" name="Google Shape;2213;p53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214" name="Google Shape;2214;p53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215" name="Google Shape;2215;p53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44" name="Google Shape;2244;p53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5" name="Google Shape;2245;p5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5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2197;p53"/>
          <p:cNvSpPr/>
          <p:nvPr/>
        </p:nvSpPr>
        <p:spPr>
          <a:xfrm>
            <a:off x="713224" y="3549450"/>
            <a:ext cx="1719300" cy="31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Hanya yang terpapar</a:t>
            </a:r>
            <a:endParaRPr sz="1100"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43"/>
          <p:cNvSpPr txBox="1">
            <a:spLocks noGrp="1"/>
          </p:cNvSpPr>
          <p:nvPr>
            <p:ph type="title"/>
          </p:nvPr>
        </p:nvSpPr>
        <p:spPr>
          <a:xfrm>
            <a:off x="713225" y="6274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ALUR PENGGUNAAN CHATBOT</a:t>
            </a:r>
            <a:endParaRPr dirty="0"/>
          </a:p>
        </p:txBody>
      </p:sp>
      <p:sp>
        <p:nvSpPr>
          <p:cNvPr id="1283" name="Google Shape;1283;p43"/>
          <p:cNvSpPr txBox="1"/>
          <p:nvPr/>
        </p:nvSpPr>
        <p:spPr>
          <a:xfrm>
            <a:off x="2010000" y="2073898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2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4" name="Google Shape;1284;p43"/>
          <p:cNvSpPr txBox="1"/>
          <p:nvPr/>
        </p:nvSpPr>
        <p:spPr>
          <a:xfrm>
            <a:off x="1981200" y="1355323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latform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Telegram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lewat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PC/Smartphone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5" name="Google Shape;1285;p43"/>
          <p:cNvSpPr txBox="1"/>
          <p:nvPr/>
        </p:nvSpPr>
        <p:spPr>
          <a:xfrm>
            <a:off x="1048200" y="3458417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1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6" name="Google Shape;1286;p43"/>
          <p:cNvSpPr txBox="1"/>
          <p:nvPr/>
        </p:nvSpPr>
        <p:spPr>
          <a:xfrm>
            <a:off x="1048200" y="3945259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adalah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berwenang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dalam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pelaporan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data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7" name="Google Shape;1287;p43"/>
          <p:cNvSpPr txBox="1"/>
          <p:nvPr/>
        </p:nvSpPr>
        <p:spPr>
          <a:xfrm>
            <a:off x="2947104" y="3433310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3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8" name="Google Shape;1288;p43"/>
          <p:cNvSpPr txBox="1"/>
          <p:nvPr/>
        </p:nvSpPr>
        <p:spPr>
          <a:xfrm>
            <a:off x="2953200" y="3854415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yping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username chatbot pada </a:t>
            </a:r>
            <a:r>
              <a:rPr lang="en-ID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kolom</a:t>
            </a:r>
            <a:r>
              <a:rPr lang="en-ID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search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289" name="Google Shape;1289;p43"/>
          <p:cNvCxnSpPr/>
          <p:nvPr/>
        </p:nvCxnSpPr>
        <p:spPr>
          <a:xfrm>
            <a:off x="799183" y="2902509"/>
            <a:ext cx="77238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0" name="Google Shape;1290;p43"/>
          <p:cNvSpPr txBox="1"/>
          <p:nvPr/>
        </p:nvSpPr>
        <p:spPr>
          <a:xfrm>
            <a:off x="3838775" y="2076609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4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1292" name="Google Shape;1292;p43"/>
          <p:cNvCxnSpPr/>
          <p:nvPr/>
        </p:nvCxnSpPr>
        <p:spPr>
          <a:xfrm rot="10800000">
            <a:off x="1752601" y="2929236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3" name="Google Shape;1293;p43"/>
          <p:cNvCxnSpPr/>
          <p:nvPr/>
        </p:nvCxnSpPr>
        <p:spPr>
          <a:xfrm rot="10800000">
            <a:off x="3657601" y="2902509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4" name="Google Shape;1294;p43"/>
          <p:cNvCxnSpPr/>
          <p:nvPr/>
        </p:nvCxnSpPr>
        <p:spPr>
          <a:xfrm>
            <a:off x="2743200" y="2505336"/>
            <a:ext cx="0" cy="4239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5" name="Google Shape;1295;p43"/>
          <p:cNvCxnSpPr/>
          <p:nvPr/>
        </p:nvCxnSpPr>
        <p:spPr>
          <a:xfrm>
            <a:off x="6400800" y="2477709"/>
            <a:ext cx="0" cy="424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07" name="Google Shape;1307;p43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1" name="Google Shape;1311;p43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4" name="Google Shape;1314;p43">
            <a:hlinkClick r:id="rId4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6" name="Google Shape;1316;p43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8" name="Google Shape;1318;p43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0" name="Google Shape;1320;p43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25" name="Google Shape;1325;p43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4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4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1295;p43">
            <a:extLst>
              <a:ext uri="{FF2B5EF4-FFF2-40B4-BE49-F238E27FC236}">
                <a16:creationId xmlns:a16="http://schemas.microsoft.com/office/drawing/2014/main" xmlns="" id="{4C85CEE2-663B-4F78-AD77-9BC7F2B4B3AF}"/>
              </a:ext>
            </a:extLst>
          </p:cNvPr>
          <p:cNvCxnSpPr/>
          <p:nvPr/>
        </p:nvCxnSpPr>
        <p:spPr>
          <a:xfrm>
            <a:off x="4572000" y="2485884"/>
            <a:ext cx="0" cy="4248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4" name="Google Shape;1293;p43">
            <a:extLst>
              <a:ext uri="{FF2B5EF4-FFF2-40B4-BE49-F238E27FC236}">
                <a16:creationId xmlns:a16="http://schemas.microsoft.com/office/drawing/2014/main" xmlns="" id="{9B06ADD4-1DF5-41AD-A4E7-DDC5354D493D}"/>
              </a:ext>
            </a:extLst>
          </p:cNvPr>
          <p:cNvCxnSpPr/>
          <p:nvPr/>
        </p:nvCxnSpPr>
        <p:spPr>
          <a:xfrm rot="10800000">
            <a:off x="5486400" y="2929236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5" name="Google Shape;1293;p43">
            <a:extLst>
              <a:ext uri="{FF2B5EF4-FFF2-40B4-BE49-F238E27FC236}">
                <a16:creationId xmlns:a16="http://schemas.microsoft.com/office/drawing/2014/main" xmlns="" id="{1A186549-5169-4763-BB0A-A0E15CF54CC2}"/>
              </a:ext>
            </a:extLst>
          </p:cNvPr>
          <p:cNvCxnSpPr/>
          <p:nvPr/>
        </p:nvCxnSpPr>
        <p:spPr>
          <a:xfrm rot="10800000">
            <a:off x="7334573" y="2910684"/>
            <a:ext cx="0" cy="40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6" name="Google Shape;1284;p43">
            <a:extLst>
              <a:ext uri="{FF2B5EF4-FFF2-40B4-BE49-F238E27FC236}">
                <a16:creationId xmlns:a16="http://schemas.microsoft.com/office/drawing/2014/main" xmlns="" id="{00D5C907-EED9-444A-A1F2-80EE8F7E522B}"/>
              </a:ext>
            </a:extLst>
          </p:cNvPr>
          <p:cNvSpPr txBox="1"/>
          <p:nvPr/>
        </p:nvSpPr>
        <p:spPr>
          <a:xfrm>
            <a:off x="3838775" y="1358743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Ketikan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/start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untuk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memulai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obrolan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" name="Google Shape;1287;p43">
            <a:extLst>
              <a:ext uri="{FF2B5EF4-FFF2-40B4-BE49-F238E27FC236}">
                <a16:creationId xmlns:a16="http://schemas.microsoft.com/office/drawing/2014/main" xmlns="" id="{E5B32D0A-6B73-4D59-89B2-EF5B5C223850}"/>
              </a:ext>
            </a:extLst>
          </p:cNvPr>
          <p:cNvSpPr txBox="1"/>
          <p:nvPr/>
        </p:nvSpPr>
        <p:spPr>
          <a:xfrm>
            <a:off x="4757930" y="3458417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5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8" name="Google Shape;1288;p43">
            <a:extLst>
              <a:ext uri="{FF2B5EF4-FFF2-40B4-BE49-F238E27FC236}">
                <a16:creationId xmlns:a16="http://schemas.microsoft.com/office/drawing/2014/main" xmlns="" id="{2BFC1B4A-20CA-49EB-8E76-56330F9BA355}"/>
              </a:ext>
            </a:extLst>
          </p:cNvPr>
          <p:cNvSpPr txBox="1"/>
          <p:nvPr/>
        </p:nvSpPr>
        <p:spPr>
          <a:xfrm>
            <a:off x="4648200" y="3860339"/>
            <a:ext cx="1786033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Bagikan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lokasi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daerah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orang 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yang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terinfeksi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9" name="Google Shape;1290;p43">
            <a:extLst>
              <a:ext uri="{FF2B5EF4-FFF2-40B4-BE49-F238E27FC236}">
                <a16:creationId xmlns:a16="http://schemas.microsoft.com/office/drawing/2014/main" xmlns="" id="{EC31C342-4C07-48B7-BEB5-859CF1C2D96D}"/>
              </a:ext>
            </a:extLst>
          </p:cNvPr>
          <p:cNvSpPr txBox="1"/>
          <p:nvPr/>
        </p:nvSpPr>
        <p:spPr>
          <a:xfrm>
            <a:off x="5638800" y="2070416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6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0" name="Google Shape;1284;p43">
            <a:extLst>
              <a:ext uri="{FF2B5EF4-FFF2-40B4-BE49-F238E27FC236}">
                <a16:creationId xmlns:a16="http://schemas.microsoft.com/office/drawing/2014/main" xmlns="" id="{DE2A4618-925C-42F1-A6C0-628A8D960558}"/>
              </a:ext>
            </a:extLst>
          </p:cNvPr>
          <p:cNvSpPr txBox="1"/>
          <p:nvPr/>
        </p:nvSpPr>
        <p:spPr>
          <a:xfrm>
            <a:off x="5515198" y="1352550"/>
            <a:ext cx="1723802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 RW, RT,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dan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Jumlah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rumah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dari</a:t>
            </a:r>
            <a:r>
              <a:rPr lang="en-US" dirty="0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lokasi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 smtClean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terpapar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3" name="Google Shape;1287;p43">
            <a:extLst>
              <a:ext uri="{FF2B5EF4-FFF2-40B4-BE49-F238E27FC236}">
                <a16:creationId xmlns:a16="http://schemas.microsoft.com/office/drawing/2014/main" xmlns="" id="{975F230E-F767-4B57-AD6B-897B23590BC4}"/>
              </a:ext>
            </a:extLst>
          </p:cNvPr>
          <p:cNvSpPr txBox="1"/>
          <p:nvPr/>
        </p:nvSpPr>
        <p:spPr>
          <a:xfrm>
            <a:off x="6629402" y="3440440"/>
            <a:ext cx="146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7</a:t>
            </a:r>
            <a:endParaRPr sz="22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4" name="Google Shape;1288;p43">
            <a:extLst>
              <a:ext uri="{FF2B5EF4-FFF2-40B4-BE49-F238E27FC236}">
                <a16:creationId xmlns:a16="http://schemas.microsoft.com/office/drawing/2014/main" xmlns="" id="{41AE015C-E79B-42C7-91B1-ABD833EEB49D}"/>
              </a:ext>
            </a:extLst>
          </p:cNvPr>
          <p:cNvSpPr txBox="1"/>
          <p:nvPr/>
        </p:nvSpPr>
        <p:spPr>
          <a:xfrm>
            <a:off x="6662930" y="3846139"/>
            <a:ext cx="14664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diproses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oleh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pihak</a:t>
            </a:r>
            <a:r>
              <a:rPr lang="en-US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berwenang</a:t>
            </a:r>
            <a:endParaRPr dirty="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8015;p69"/>
          <p:cNvSpPr/>
          <p:nvPr/>
        </p:nvSpPr>
        <p:spPr>
          <a:xfrm>
            <a:off x="4025585" y="1598355"/>
            <a:ext cx="2714148" cy="1773574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791" name="Google Shape;791;p35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792" name="Google Shape;792;p35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793" name="Google Shape;793;p35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35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7" name="Google Shape;807;p35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2" name="Google Shape;812;p35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4" name="Google Shape;814;p35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6" name="Google Shape;816;p35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8" name="Google Shape;818;p35"/>
          <p:cNvSpPr txBox="1">
            <a:spLocks noGrp="1"/>
          </p:cNvSpPr>
          <p:nvPr>
            <p:ph type="title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sp>
        <p:nvSpPr>
          <p:cNvPr id="820" name="Google Shape;820;p35"/>
          <p:cNvSpPr txBox="1">
            <a:spLocks noGrp="1"/>
          </p:cNvSpPr>
          <p:nvPr>
            <p:ph type="subTitle" idx="6"/>
          </p:nvPr>
        </p:nvSpPr>
        <p:spPr>
          <a:xfrm>
            <a:off x="5180476" y="4154250"/>
            <a:ext cx="2068544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Informasi langsung</a:t>
            </a:r>
            <a:endParaRPr dirty="0"/>
          </a:p>
        </p:txBody>
      </p:sp>
      <p:sp>
        <p:nvSpPr>
          <p:cNvPr id="822" name="Google Shape;822;p35"/>
          <p:cNvSpPr txBox="1">
            <a:spLocks noGrp="1"/>
          </p:cNvSpPr>
          <p:nvPr>
            <p:ph type="subTitle" idx="3"/>
          </p:nvPr>
        </p:nvSpPr>
        <p:spPr>
          <a:xfrm>
            <a:off x="5212200" y="369747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</a:t>
            </a:r>
            <a:endParaRPr dirty="0"/>
          </a:p>
        </p:txBody>
      </p:sp>
      <p:grpSp>
        <p:nvGrpSpPr>
          <p:cNvPr id="842" name="Google Shape;842;p35"/>
          <p:cNvGrpSpPr/>
          <p:nvPr/>
        </p:nvGrpSpPr>
        <p:grpSpPr>
          <a:xfrm>
            <a:off x="536174" y="730650"/>
            <a:ext cx="8379225" cy="3593700"/>
            <a:chOff x="536175" y="730650"/>
            <a:chExt cx="7363238" cy="3345013"/>
          </a:xfrm>
        </p:grpSpPr>
        <p:sp>
          <p:nvSpPr>
            <p:cNvPr id="843" name="Google Shape;843;p35"/>
            <p:cNvSpPr/>
            <p:nvPr/>
          </p:nvSpPr>
          <p:spPr>
            <a:xfrm>
              <a:off x="536175" y="73065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10800000">
              <a:off x="7605713" y="31316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10800000">
              <a:off x="7302488" y="35029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3338500" y="28659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933563" y="14435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48" name="Google Shape;848;p35">
            <a:hlinkClick r:id="" action="ppaction://noaction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35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5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015;p69"/>
          <p:cNvSpPr/>
          <p:nvPr/>
        </p:nvSpPr>
        <p:spPr>
          <a:xfrm>
            <a:off x="2931371" y="1878114"/>
            <a:ext cx="2645595" cy="1728777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4" name="Google Shape;8015;p69"/>
          <p:cNvSpPr/>
          <p:nvPr/>
        </p:nvSpPr>
        <p:spPr>
          <a:xfrm rot="10800000">
            <a:off x="3593998" y="2550949"/>
            <a:ext cx="2552165" cy="166772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9" name="Google Shape;2192;p53"/>
          <p:cNvSpPr/>
          <p:nvPr/>
        </p:nvSpPr>
        <p:spPr>
          <a:xfrm>
            <a:off x="536174" y="2880783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70" name="Google Shape;2212;p53"/>
          <p:cNvCxnSpPr/>
          <p:nvPr/>
        </p:nvCxnSpPr>
        <p:spPr>
          <a:xfrm rot="16200000" flipH="1">
            <a:off x="2746772" y="1687257"/>
            <a:ext cx="613597" cy="54578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2212;p53"/>
          <p:cNvCxnSpPr/>
          <p:nvPr/>
        </p:nvCxnSpPr>
        <p:spPr>
          <a:xfrm flipV="1">
            <a:off x="1901312" y="2993182"/>
            <a:ext cx="904688" cy="585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820;p35"/>
          <p:cNvSpPr txBox="1">
            <a:spLocks noGrp="1"/>
          </p:cNvSpPr>
          <p:nvPr>
            <p:ph type="subTitle" idx="6"/>
          </p:nvPr>
        </p:nvSpPr>
        <p:spPr>
          <a:xfrm>
            <a:off x="5081223" y="2561676"/>
            <a:ext cx="1574188" cy="283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Reverse Geoparsing</a:t>
            </a:r>
            <a:endParaRPr sz="1100" dirty="0"/>
          </a:p>
        </p:txBody>
      </p:sp>
      <p:sp>
        <p:nvSpPr>
          <p:cNvPr id="32" name="Google Shape;820;p35"/>
          <p:cNvSpPr txBox="1">
            <a:spLocks noGrp="1"/>
          </p:cNvSpPr>
          <p:nvPr>
            <p:ph type="subTitle" idx="6"/>
          </p:nvPr>
        </p:nvSpPr>
        <p:spPr>
          <a:xfrm>
            <a:off x="3125298" y="3062758"/>
            <a:ext cx="1574188" cy="283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Algoritma Klasifikasi Zonasi</a:t>
            </a:r>
            <a:endParaRPr sz="1100" dirty="0"/>
          </a:p>
        </p:txBody>
      </p:sp>
      <p:sp>
        <p:nvSpPr>
          <p:cNvPr id="33" name="Google Shape;2192;p53"/>
          <p:cNvSpPr/>
          <p:nvPr/>
        </p:nvSpPr>
        <p:spPr>
          <a:xfrm>
            <a:off x="1416617" y="1506922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4" name="Google Shape;2192;p53"/>
          <p:cNvSpPr/>
          <p:nvPr/>
        </p:nvSpPr>
        <p:spPr>
          <a:xfrm>
            <a:off x="2573017" y="4556895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37" name="Google Shape;2212;p53"/>
          <p:cNvCxnSpPr/>
          <p:nvPr/>
        </p:nvCxnSpPr>
        <p:spPr>
          <a:xfrm rot="5400000" flipH="1" flipV="1">
            <a:off x="3181991" y="3885564"/>
            <a:ext cx="680973" cy="64415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" name="Google Shape;2192;p53"/>
          <p:cNvSpPr/>
          <p:nvPr/>
        </p:nvSpPr>
        <p:spPr>
          <a:xfrm>
            <a:off x="7282483" y="3630265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3" name="Google Shape;2192;p53"/>
          <p:cNvSpPr/>
          <p:nvPr/>
        </p:nvSpPr>
        <p:spPr>
          <a:xfrm>
            <a:off x="7016176" y="1488463"/>
            <a:ext cx="1389383" cy="287861"/>
          </a:xfrm>
          <a:prstGeom prst="roundRect">
            <a:avLst>
              <a:gd name="adj" fmla="val 266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LAPORAN</a:t>
            </a:r>
            <a:endParaRPr sz="12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44" name="Google Shape;2212;p53"/>
          <p:cNvCxnSpPr/>
          <p:nvPr/>
        </p:nvCxnSpPr>
        <p:spPr>
          <a:xfrm rot="5400000">
            <a:off x="6938746" y="1729714"/>
            <a:ext cx="692298" cy="785519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2212;p53"/>
          <p:cNvCxnSpPr>
            <a:stCxn id="42" idx="0"/>
          </p:cNvCxnSpPr>
          <p:nvPr/>
        </p:nvCxnSpPr>
        <p:spPr>
          <a:xfrm rot="16200000" flipV="1">
            <a:off x="6971198" y="2624288"/>
            <a:ext cx="926915" cy="108504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Google Shape;1998;p52"/>
          <p:cNvSpPr/>
          <p:nvPr/>
        </p:nvSpPr>
        <p:spPr>
          <a:xfrm>
            <a:off x="4605625" y="2593501"/>
            <a:ext cx="396546" cy="396546"/>
          </a:xfrm>
          <a:custGeom>
            <a:avLst/>
            <a:gdLst/>
            <a:ahLst/>
            <a:cxnLst/>
            <a:rect l="l" t="t" r="r" b="b"/>
            <a:pathLst>
              <a:path w="26753" h="26753" extrusionOk="0">
                <a:moveTo>
                  <a:pt x="13348" y="7603"/>
                </a:moveTo>
                <a:cubicBezTo>
                  <a:pt x="16310" y="7603"/>
                  <a:pt x="19148" y="9903"/>
                  <a:pt x="19148" y="13377"/>
                </a:cubicBezTo>
                <a:cubicBezTo>
                  <a:pt x="19148" y="16546"/>
                  <a:pt x="16546" y="19147"/>
                  <a:pt x="13377" y="19147"/>
                </a:cubicBezTo>
                <a:cubicBezTo>
                  <a:pt x="8240" y="19147"/>
                  <a:pt x="5671" y="12943"/>
                  <a:pt x="9307" y="9307"/>
                </a:cubicBezTo>
                <a:cubicBezTo>
                  <a:pt x="10484" y="8130"/>
                  <a:pt x="11930" y="7603"/>
                  <a:pt x="13348" y="7603"/>
                </a:cubicBezTo>
                <a:close/>
                <a:moveTo>
                  <a:pt x="11242" y="0"/>
                </a:moveTo>
                <a:lnTo>
                  <a:pt x="11042" y="2202"/>
                </a:lnTo>
                <a:cubicBezTo>
                  <a:pt x="9641" y="2469"/>
                  <a:pt x="8306" y="3036"/>
                  <a:pt x="7106" y="3837"/>
                </a:cubicBezTo>
                <a:lnTo>
                  <a:pt x="5404" y="2402"/>
                </a:lnTo>
                <a:lnTo>
                  <a:pt x="2402" y="5438"/>
                </a:lnTo>
                <a:lnTo>
                  <a:pt x="3803" y="7139"/>
                </a:lnTo>
                <a:cubicBezTo>
                  <a:pt x="3036" y="8306"/>
                  <a:pt x="2502" y="9641"/>
                  <a:pt x="2202" y="11042"/>
                </a:cubicBezTo>
                <a:lnTo>
                  <a:pt x="1" y="11242"/>
                </a:lnTo>
                <a:lnTo>
                  <a:pt x="1" y="15512"/>
                </a:lnTo>
                <a:lnTo>
                  <a:pt x="2202" y="15712"/>
                </a:lnTo>
                <a:cubicBezTo>
                  <a:pt x="2502" y="17113"/>
                  <a:pt x="3036" y="18447"/>
                  <a:pt x="3803" y="19648"/>
                </a:cubicBezTo>
                <a:lnTo>
                  <a:pt x="2402" y="21349"/>
                </a:lnTo>
                <a:lnTo>
                  <a:pt x="5404" y="24351"/>
                </a:lnTo>
                <a:lnTo>
                  <a:pt x="7106" y="22950"/>
                </a:lnTo>
                <a:cubicBezTo>
                  <a:pt x="8306" y="23717"/>
                  <a:pt x="9641" y="24284"/>
                  <a:pt x="11042" y="24585"/>
                </a:cubicBezTo>
                <a:lnTo>
                  <a:pt x="11242" y="26753"/>
                </a:lnTo>
                <a:lnTo>
                  <a:pt x="15512" y="26753"/>
                </a:lnTo>
                <a:lnTo>
                  <a:pt x="15712" y="24585"/>
                </a:lnTo>
                <a:cubicBezTo>
                  <a:pt x="17113" y="24284"/>
                  <a:pt x="18447" y="23717"/>
                  <a:pt x="19648" y="22950"/>
                </a:cubicBezTo>
                <a:lnTo>
                  <a:pt x="21349" y="24351"/>
                </a:lnTo>
                <a:lnTo>
                  <a:pt x="24351" y="21349"/>
                </a:lnTo>
                <a:lnTo>
                  <a:pt x="22950" y="19648"/>
                </a:lnTo>
                <a:cubicBezTo>
                  <a:pt x="23717" y="18447"/>
                  <a:pt x="24285" y="17113"/>
                  <a:pt x="24585" y="15712"/>
                </a:cubicBezTo>
                <a:lnTo>
                  <a:pt x="26753" y="15512"/>
                </a:lnTo>
                <a:lnTo>
                  <a:pt x="26753" y="11242"/>
                </a:lnTo>
                <a:lnTo>
                  <a:pt x="24585" y="11042"/>
                </a:lnTo>
                <a:cubicBezTo>
                  <a:pt x="24285" y="9641"/>
                  <a:pt x="23717" y="8306"/>
                  <a:pt x="22950" y="7106"/>
                </a:cubicBezTo>
                <a:lnTo>
                  <a:pt x="24351" y="5438"/>
                </a:lnTo>
                <a:lnTo>
                  <a:pt x="21349" y="2402"/>
                </a:lnTo>
                <a:lnTo>
                  <a:pt x="19648" y="3837"/>
                </a:lnTo>
                <a:cubicBezTo>
                  <a:pt x="18447" y="3036"/>
                  <a:pt x="17113" y="2469"/>
                  <a:pt x="15712" y="2202"/>
                </a:cubicBezTo>
                <a:lnTo>
                  <a:pt x="15512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999;p52"/>
          <p:cNvSpPr/>
          <p:nvPr/>
        </p:nvSpPr>
        <p:spPr>
          <a:xfrm>
            <a:off x="4946780" y="2820938"/>
            <a:ext cx="311020" cy="311021"/>
          </a:xfrm>
          <a:custGeom>
            <a:avLst/>
            <a:gdLst/>
            <a:ahLst/>
            <a:cxnLst/>
            <a:rect l="l" t="t" r="r" b="b"/>
            <a:pathLst>
              <a:path w="20983" h="20983" extrusionOk="0">
                <a:moveTo>
                  <a:pt x="10462" y="5978"/>
                </a:moveTo>
                <a:cubicBezTo>
                  <a:pt x="12782" y="5978"/>
                  <a:pt x="15012" y="7777"/>
                  <a:pt x="15012" y="10508"/>
                </a:cubicBezTo>
                <a:cubicBezTo>
                  <a:pt x="15012" y="12977"/>
                  <a:pt x="12977" y="15012"/>
                  <a:pt x="10475" y="15012"/>
                </a:cubicBezTo>
                <a:cubicBezTo>
                  <a:pt x="6472" y="15012"/>
                  <a:pt x="4471" y="10141"/>
                  <a:pt x="7306" y="7306"/>
                </a:cubicBezTo>
                <a:cubicBezTo>
                  <a:pt x="8223" y="6389"/>
                  <a:pt x="9353" y="5978"/>
                  <a:pt x="10462" y="5978"/>
                </a:cubicBezTo>
                <a:close/>
                <a:moveTo>
                  <a:pt x="8807" y="1"/>
                </a:moveTo>
                <a:lnTo>
                  <a:pt x="8640" y="1735"/>
                </a:lnTo>
                <a:cubicBezTo>
                  <a:pt x="7540" y="1969"/>
                  <a:pt x="6506" y="2402"/>
                  <a:pt x="5572" y="3003"/>
                </a:cubicBezTo>
                <a:lnTo>
                  <a:pt x="4237" y="1902"/>
                </a:lnTo>
                <a:lnTo>
                  <a:pt x="1869" y="4270"/>
                </a:lnTo>
                <a:lnTo>
                  <a:pt x="2970" y="5605"/>
                </a:lnTo>
                <a:cubicBezTo>
                  <a:pt x="2369" y="6539"/>
                  <a:pt x="1936" y="7573"/>
                  <a:pt x="1702" y="8674"/>
                </a:cubicBezTo>
                <a:lnTo>
                  <a:pt x="1" y="8840"/>
                </a:lnTo>
                <a:lnTo>
                  <a:pt x="1" y="12176"/>
                </a:lnTo>
                <a:lnTo>
                  <a:pt x="1702" y="12310"/>
                </a:lnTo>
                <a:cubicBezTo>
                  <a:pt x="1936" y="13410"/>
                  <a:pt x="2369" y="14478"/>
                  <a:pt x="2970" y="15412"/>
                </a:cubicBezTo>
                <a:lnTo>
                  <a:pt x="1869" y="16746"/>
                </a:lnTo>
                <a:lnTo>
                  <a:pt x="4237" y="19081"/>
                </a:lnTo>
                <a:lnTo>
                  <a:pt x="5572" y="17980"/>
                </a:lnTo>
                <a:cubicBezTo>
                  <a:pt x="6506" y="18614"/>
                  <a:pt x="7540" y="19048"/>
                  <a:pt x="8640" y="19281"/>
                </a:cubicBezTo>
                <a:lnTo>
                  <a:pt x="8807" y="20982"/>
                </a:lnTo>
                <a:lnTo>
                  <a:pt x="12143" y="20982"/>
                </a:lnTo>
                <a:lnTo>
                  <a:pt x="12310" y="19281"/>
                </a:lnTo>
                <a:cubicBezTo>
                  <a:pt x="13411" y="19048"/>
                  <a:pt x="14445" y="18614"/>
                  <a:pt x="15379" y="17980"/>
                </a:cubicBezTo>
                <a:lnTo>
                  <a:pt x="16713" y="19081"/>
                </a:lnTo>
                <a:lnTo>
                  <a:pt x="19081" y="16746"/>
                </a:lnTo>
                <a:lnTo>
                  <a:pt x="17980" y="15412"/>
                </a:lnTo>
                <a:cubicBezTo>
                  <a:pt x="18581" y="14478"/>
                  <a:pt x="19015" y="13410"/>
                  <a:pt x="19248" y="12310"/>
                </a:cubicBezTo>
                <a:lnTo>
                  <a:pt x="20983" y="12176"/>
                </a:lnTo>
                <a:lnTo>
                  <a:pt x="20983" y="8840"/>
                </a:lnTo>
                <a:lnTo>
                  <a:pt x="19248" y="8674"/>
                </a:lnTo>
                <a:cubicBezTo>
                  <a:pt x="19048" y="7573"/>
                  <a:pt x="18614" y="6539"/>
                  <a:pt x="17980" y="5605"/>
                </a:cubicBezTo>
                <a:lnTo>
                  <a:pt x="19081" y="4270"/>
                </a:lnTo>
                <a:lnTo>
                  <a:pt x="16713" y="1902"/>
                </a:lnTo>
                <a:lnTo>
                  <a:pt x="15379" y="3003"/>
                </a:lnTo>
                <a:cubicBezTo>
                  <a:pt x="14445" y="2402"/>
                  <a:pt x="13411" y="1969"/>
                  <a:pt x="12310" y="1735"/>
                </a:cubicBezTo>
                <a:lnTo>
                  <a:pt x="12143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000;p52"/>
          <p:cNvSpPr/>
          <p:nvPr/>
        </p:nvSpPr>
        <p:spPr>
          <a:xfrm>
            <a:off x="4722812" y="2996466"/>
            <a:ext cx="261069" cy="261084"/>
          </a:xfrm>
          <a:custGeom>
            <a:avLst/>
            <a:gdLst/>
            <a:ahLst/>
            <a:cxnLst/>
            <a:rect l="l" t="t" r="r" b="b"/>
            <a:pathLst>
              <a:path w="17613" h="17614" extrusionOk="0">
                <a:moveTo>
                  <a:pt x="8767" y="5013"/>
                </a:moveTo>
                <a:cubicBezTo>
                  <a:pt x="10715" y="5013"/>
                  <a:pt x="12576" y="6529"/>
                  <a:pt x="12576" y="8807"/>
                </a:cubicBezTo>
                <a:cubicBezTo>
                  <a:pt x="12576" y="10908"/>
                  <a:pt x="10875" y="12610"/>
                  <a:pt x="8806" y="12610"/>
                </a:cubicBezTo>
                <a:cubicBezTo>
                  <a:pt x="5404" y="12610"/>
                  <a:pt x="3736" y="8507"/>
                  <a:pt x="6105" y="6138"/>
                </a:cubicBezTo>
                <a:cubicBezTo>
                  <a:pt x="6882" y="5361"/>
                  <a:pt x="7835" y="5013"/>
                  <a:pt x="8767" y="5013"/>
                </a:cubicBezTo>
                <a:close/>
                <a:moveTo>
                  <a:pt x="7405" y="1"/>
                </a:moveTo>
                <a:lnTo>
                  <a:pt x="7272" y="1435"/>
                </a:lnTo>
                <a:cubicBezTo>
                  <a:pt x="6338" y="1635"/>
                  <a:pt x="5471" y="2002"/>
                  <a:pt x="4670" y="2502"/>
                </a:cubicBezTo>
                <a:lnTo>
                  <a:pt x="3569" y="1602"/>
                </a:lnTo>
                <a:lnTo>
                  <a:pt x="1568" y="3570"/>
                </a:lnTo>
                <a:lnTo>
                  <a:pt x="2502" y="4671"/>
                </a:lnTo>
                <a:cubicBezTo>
                  <a:pt x="1968" y="5471"/>
                  <a:pt x="1635" y="6338"/>
                  <a:pt x="1435" y="7272"/>
                </a:cubicBezTo>
                <a:lnTo>
                  <a:pt x="0" y="7406"/>
                </a:lnTo>
                <a:lnTo>
                  <a:pt x="0" y="10208"/>
                </a:lnTo>
                <a:lnTo>
                  <a:pt x="1435" y="10341"/>
                </a:lnTo>
                <a:cubicBezTo>
                  <a:pt x="1635" y="11275"/>
                  <a:pt x="1968" y="12143"/>
                  <a:pt x="2502" y="12910"/>
                </a:cubicBezTo>
                <a:lnTo>
                  <a:pt x="1568" y="14044"/>
                </a:lnTo>
                <a:lnTo>
                  <a:pt x="3569" y="16012"/>
                </a:lnTo>
                <a:lnTo>
                  <a:pt x="4670" y="15111"/>
                </a:lnTo>
                <a:cubicBezTo>
                  <a:pt x="5471" y="15612"/>
                  <a:pt x="6338" y="15979"/>
                  <a:pt x="7272" y="16179"/>
                </a:cubicBezTo>
                <a:lnTo>
                  <a:pt x="7405" y="17613"/>
                </a:lnTo>
                <a:lnTo>
                  <a:pt x="10207" y="17613"/>
                </a:lnTo>
                <a:lnTo>
                  <a:pt x="10341" y="16179"/>
                </a:lnTo>
                <a:cubicBezTo>
                  <a:pt x="11242" y="15979"/>
                  <a:pt x="12142" y="15612"/>
                  <a:pt x="12909" y="15111"/>
                </a:cubicBezTo>
                <a:lnTo>
                  <a:pt x="14044" y="16012"/>
                </a:lnTo>
                <a:lnTo>
                  <a:pt x="16012" y="14044"/>
                </a:lnTo>
                <a:lnTo>
                  <a:pt x="15078" y="12910"/>
                </a:lnTo>
                <a:cubicBezTo>
                  <a:pt x="15611" y="12143"/>
                  <a:pt x="15978" y="11275"/>
                  <a:pt x="16145" y="10341"/>
                </a:cubicBezTo>
                <a:lnTo>
                  <a:pt x="17613" y="10208"/>
                </a:lnTo>
                <a:lnTo>
                  <a:pt x="17613" y="7406"/>
                </a:lnTo>
                <a:lnTo>
                  <a:pt x="16178" y="7272"/>
                </a:lnTo>
                <a:cubicBezTo>
                  <a:pt x="15978" y="6338"/>
                  <a:pt x="15611" y="5471"/>
                  <a:pt x="15078" y="4671"/>
                </a:cubicBezTo>
                <a:lnTo>
                  <a:pt x="16012" y="3570"/>
                </a:lnTo>
                <a:lnTo>
                  <a:pt x="14044" y="1602"/>
                </a:lnTo>
                <a:lnTo>
                  <a:pt x="12909" y="2502"/>
                </a:lnTo>
                <a:cubicBezTo>
                  <a:pt x="12142" y="2002"/>
                  <a:pt x="11242" y="1635"/>
                  <a:pt x="10341" y="1435"/>
                </a:cubicBezTo>
                <a:lnTo>
                  <a:pt x="10207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35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792" name="Google Shape;792;p35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793" name="Google Shape;793;p35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35"/>
          <p:cNvSpPr txBox="1">
            <a:spLocks noGrp="1"/>
          </p:cNvSpPr>
          <p:nvPr>
            <p:ph type="title"/>
          </p:nvPr>
        </p:nvSpPr>
        <p:spPr>
          <a:xfrm>
            <a:off x="713225" y="438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CHATBOT INTERFACE</a:t>
            </a:r>
            <a:endParaRPr dirty="0"/>
          </a:p>
        </p:txBody>
      </p:sp>
      <p:grpSp>
        <p:nvGrpSpPr>
          <p:cNvPr id="842" name="Google Shape;842;p35"/>
          <p:cNvGrpSpPr/>
          <p:nvPr/>
        </p:nvGrpSpPr>
        <p:grpSpPr>
          <a:xfrm>
            <a:off x="536174" y="730650"/>
            <a:ext cx="8379225" cy="3593700"/>
            <a:chOff x="536175" y="730650"/>
            <a:chExt cx="7363238" cy="3345013"/>
          </a:xfrm>
        </p:grpSpPr>
        <p:sp>
          <p:nvSpPr>
            <p:cNvPr id="843" name="Google Shape;843;p35"/>
            <p:cNvSpPr/>
            <p:nvPr/>
          </p:nvSpPr>
          <p:spPr>
            <a:xfrm>
              <a:off x="536175" y="73065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10800000">
              <a:off x="7605713" y="31316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10800000">
              <a:off x="7302488" y="35029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3338500" y="28659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933563" y="14435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48" name="Google Shape;848;p35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35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5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33015"/>
            <a:ext cx="1835601" cy="3977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054312"/>
            <a:ext cx="1828800" cy="396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1" name="Google Shape;2251;p54"/>
          <p:cNvGrpSpPr/>
          <p:nvPr/>
        </p:nvGrpSpPr>
        <p:grpSpPr>
          <a:xfrm>
            <a:off x="270750" y="253149"/>
            <a:ext cx="8627325" cy="3610226"/>
            <a:chOff x="270750" y="253149"/>
            <a:chExt cx="8627325" cy="3610226"/>
          </a:xfrm>
        </p:grpSpPr>
        <p:sp>
          <p:nvSpPr>
            <p:cNvPr id="2252" name="Google Shape;2252;p54"/>
            <p:cNvSpPr/>
            <p:nvPr/>
          </p:nvSpPr>
          <p:spPr>
            <a:xfrm>
              <a:off x="1593450" y="62710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4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4"/>
            <p:cNvSpPr/>
            <p:nvPr/>
          </p:nvSpPr>
          <p:spPr>
            <a:xfrm>
              <a:off x="8301150" y="2752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4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4"/>
            <p:cNvSpPr/>
            <p:nvPr/>
          </p:nvSpPr>
          <p:spPr>
            <a:xfrm>
              <a:off x="8325975" y="21026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4"/>
            <p:cNvSpPr/>
            <p:nvPr/>
          </p:nvSpPr>
          <p:spPr>
            <a:xfrm>
              <a:off x="3370250" y="33425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4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54"/>
          <p:cNvSpPr txBox="1">
            <a:spLocks noGrp="1"/>
          </p:cNvSpPr>
          <p:nvPr>
            <p:ph type="title"/>
          </p:nvPr>
        </p:nvSpPr>
        <p:spPr>
          <a:xfrm>
            <a:off x="713225" y="438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HASIL DATA ZONASI</a:t>
            </a:r>
            <a:endParaRPr dirty="0"/>
          </a:p>
        </p:txBody>
      </p:sp>
      <p:grpSp>
        <p:nvGrpSpPr>
          <p:cNvPr id="2284" name="Google Shape;2284;p5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285" name="Google Shape;2285;p5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286" name="Google Shape;2286;p5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07" name="Google Shape;2307;p54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8" name="Google Shape;2308;p5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5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4" y="971550"/>
            <a:ext cx="7432966" cy="3961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36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856" name="Google Shape;856;p36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857" name="Google Shape;857;p36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36"/>
          <p:cNvSpPr/>
          <p:nvPr/>
        </p:nvSpPr>
        <p:spPr>
          <a:xfrm>
            <a:off x="3103075" y="2730350"/>
            <a:ext cx="520200" cy="520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6" name="Google Shape;896;p3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36">
            <a:hlinkClick r:id="" action="ppaction://hlinkshowjump?jump=previousslide"/>
          </p:cNvPr>
          <p:cNvSpPr/>
          <p:nvPr/>
        </p:nvSpPr>
        <p:spPr>
          <a:xfrm flipH="1">
            <a:off x="79248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531;p57"/>
          <p:cNvSpPr txBox="1">
            <a:spLocks noGrp="1"/>
          </p:cNvSpPr>
          <p:nvPr>
            <p:ph type="title"/>
          </p:nvPr>
        </p:nvSpPr>
        <p:spPr>
          <a:xfrm>
            <a:off x="-141847" y="1066454"/>
            <a:ext cx="7365875" cy="2637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grpSp>
        <p:nvGrpSpPr>
          <p:cNvPr id="49" name="Google Shape;2599;p58"/>
          <p:cNvGrpSpPr/>
          <p:nvPr/>
        </p:nvGrpSpPr>
        <p:grpSpPr>
          <a:xfrm>
            <a:off x="4952493" y="2085660"/>
            <a:ext cx="2647213" cy="1969535"/>
            <a:chOff x="1190200" y="811850"/>
            <a:chExt cx="5212075" cy="3877800"/>
          </a:xfrm>
        </p:grpSpPr>
        <p:sp>
          <p:nvSpPr>
            <p:cNvPr id="50" name="Google Shape;2600;p58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01;p58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02;p58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03;p58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04;p58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05;p58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06;p58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07;p58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08;p58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09;p58"/>
            <p:cNvSpPr/>
            <p:nvPr/>
          </p:nvSpPr>
          <p:spPr>
            <a:xfrm>
              <a:off x="4689350" y="3672250"/>
              <a:ext cx="157650" cy="559575"/>
            </a:xfrm>
            <a:custGeom>
              <a:avLst/>
              <a:gdLst/>
              <a:ahLst/>
              <a:cxnLst/>
              <a:rect l="l" t="t" r="r" b="b"/>
              <a:pathLst>
                <a:path w="6306" h="22383" extrusionOk="0">
                  <a:moveTo>
                    <a:pt x="1" y="0"/>
                  </a:moveTo>
                  <a:lnTo>
                    <a:pt x="1" y="22383"/>
                  </a:lnTo>
                  <a:lnTo>
                    <a:pt x="6305" y="22383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10;p58"/>
            <p:cNvSpPr/>
            <p:nvPr/>
          </p:nvSpPr>
          <p:spPr>
            <a:xfrm>
              <a:off x="4457525" y="3316150"/>
              <a:ext cx="230175" cy="915675"/>
            </a:xfrm>
            <a:custGeom>
              <a:avLst/>
              <a:gdLst/>
              <a:ahLst/>
              <a:cxnLst/>
              <a:rect l="l" t="t" r="r" b="b"/>
              <a:pathLst>
                <a:path w="9207" h="36627" extrusionOk="0">
                  <a:moveTo>
                    <a:pt x="0" y="0"/>
                  </a:moveTo>
                  <a:lnTo>
                    <a:pt x="0" y="36627"/>
                  </a:lnTo>
                  <a:lnTo>
                    <a:pt x="9207" y="36627"/>
                  </a:lnTo>
                  <a:lnTo>
                    <a:pt x="92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11;p58"/>
            <p:cNvSpPr/>
            <p:nvPr/>
          </p:nvSpPr>
          <p:spPr>
            <a:xfrm>
              <a:off x="4965375" y="3517125"/>
              <a:ext cx="179325" cy="714700"/>
            </a:xfrm>
            <a:custGeom>
              <a:avLst/>
              <a:gdLst/>
              <a:ahLst/>
              <a:cxnLst/>
              <a:rect l="l" t="t" r="r" b="b"/>
              <a:pathLst>
                <a:path w="7173" h="28588" extrusionOk="0">
                  <a:moveTo>
                    <a:pt x="1" y="1"/>
                  </a:moveTo>
                  <a:lnTo>
                    <a:pt x="1" y="28588"/>
                  </a:lnTo>
                  <a:lnTo>
                    <a:pt x="7173" y="28588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12;p58"/>
            <p:cNvSpPr/>
            <p:nvPr/>
          </p:nvSpPr>
          <p:spPr>
            <a:xfrm>
              <a:off x="2863875" y="3073475"/>
              <a:ext cx="147650" cy="1158350"/>
            </a:xfrm>
            <a:custGeom>
              <a:avLst/>
              <a:gdLst/>
              <a:ahLst/>
              <a:cxnLst/>
              <a:rect l="l" t="t" r="r" b="b"/>
              <a:pathLst>
                <a:path w="5906" h="46334" extrusionOk="0">
                  <a:moveTo>
                    <a:pt x="1" y="1"/>
                  </a:moveTo>
                  <a:lnTo>
                    <a:pt x="1" y="46334"/>
                  </a:lnTo>
                  <a:lnTo>
                    <a:pt x="5905" y="46334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13;p58"/>
            <p:cNvSpPr/>
            <p:nvPr/>
          </p:nvSpPr>
          <p:spPr>
            <a:xfrm>
              <a:off x="3450125" y="3171050"/>
              <a:ext cx="267725" cy="1060775"/>
            </a:xfrm>
            <a:custGeom>
              <a:avLst/>
              <a:gdLst/>
              <a:ahLst/>
              <a:cxnLst/>
              <a:rect l="l" t="t" r="r" b="b"/>
              <a:pathLst>
                <a:path w="10709" h="42431" extrusionOk="0">
                  <a:moveTo>
                    <a:pt x="1" y="0"/>
                  </a:moveTo>
                  <a:lnTo>
                    <a:pt x="1" y="42431"/>
                  </a:lnTo>
                  <a:lnTo>
                    <a:pt x="10709" y="42431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14;p58"/>
            <p:cNvSpPr/>
            <p:nvPr/>
          </p:nvSpPr>
          <p:spPr>
            <a:xfrm>
              <a:off x="3757850" y="3275275"/>
              <a:ext cx="196000" cy="865650"/>
            </a:xfrm>
            <a:custGeom>
              <a:avLst/>
              <a:gdLst/>
              <a:ahLst/>
              <a:cxnLst/>
              <a:rect l="l" t="t" r="r" b="b"/>
              <a:pathLst>
                <a:path w="7840" h="34626" extrusionOk="0">
                  <a:moveTo>
                    <a:pt x="3903" y="1"/>
                  </a:moveTo>
                  <a:lnTo>
                    <a:pt x="1" y="7139"/>
                  </a:lnTo>
                  <a:lnTo>
                    <a:pt x="1" y="34626"/>
                  </a:lnTo>
                  <a:lnTo>
                    <a:pt x="7840" y="34626"/>
                  </a:lnTo>
                  <a:lnTo>
                    <a:pt x="7840" y="7139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15;p58"/>
            <p:cNvSpPr/>
            <p:nvPr/>
          </p:nvSpPr>
          <p:spPr>
            <a:xfrm>
              <a:off x="2480275" y="3052625"/>
              <a:ext cx="266875" cy="1179200"/>
            </a:xfrm>
            <a:custGeom>
              <a:avLst/>
              <a:gdLst/>
              <a:ahLst/>
              <a:cxnLst/>
              <a:rect l="l" t="t" r="r" b="b"/>
              <a:pathLst>
                <a:path w="10675" h="47168" extrusionOk="0">
                  <a:moveTo>
                    <a:pt x="5338" y="1"/>
                  </a:moveTo>
                  <a:lnTo>
                    <a:pt x="1" y="9741"/>
                  </a:lnTo>
                  <a:lnTo>
                    <a:pt x="1" y="47168"/>
                  </a:lnTo>
                  <a:lnTo>
                    <a:pt x="10675" y="47168"/>
                  </a:lnTo>
                  <a:lnTo>
                    <a:pt x="10675" y="9741"/>
                  </a:lnTo>
                  <a:lnTo>
                    <a:pt x="533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16;p58"/>
            <p:cNvSpPr/>
            <p:nvPr/>
          </p:nvSpPr>
          <p:spPr>
            <a:xfrm>
              <a:off x="4235700" y="3155200"/>
              <a:ext cx="222675" cy="985725"/>
            </a:xfrm>
            <a:custGeom>
              <a:avLst/>
              <a:gdLst/>
              <a:ahLst/>
              <a:cxnLst/>
              <a:rect l="l" t="t" r="r" b="b"/>
              <a:pathLst>
                <a:path w="8907" h="39429" extrusionOk="0">
                  <a:moveTo>
                    <a:pt x="8840" y="1"/>
                  </a:moveTo>
                  <a:lnTo>
                    <a:pt x="0" y="8140"/>
                  </a:lnTo>
                  <a:lnTo>
                    <a:pt x="0" y="39429"/>
                  </a:lnTo>
                  <a:lnTo>
                    <a:pt x="8907" y="39429"/>
                  </a:lnTo>
                  <a:lnTo>
                    <a:pt x="884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17;p58"/>
            <p:cNvSpPr/>
            <p:nvPr/>
          </p:nvSpPr>
          <p:spPr>
            <a:xfrm>
              <a:off x="3127400" y="2948375"/>
              <a:ext cx="323600" cy="1283450"/>
            </a:xfrm>
            <a:custGeom>
              <a:avLst/>
              <a:gdLst/>
              <a:ahLst/>
              <a:cxnLst/>
              <a:rect l="l" t="t" r="r" b="b"/>
              <a:pathLst>
                <a:path w="12944" h="51338" extrusionOk="0">
                  <a:moveTo>
                    <a:pt x="1" y="1"/>
                  </a:moveTo>
                  <a:lnTo>
                    <a:pt x="1" y="51338"/>
                  </a:lnTo>
                  <a:lnTo>
                    <a:pt x="12943" y="51338"/>
                  </a:lnTo>
                  <a:lnTo>
                    <a:pt x="129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18;p58"/>
            <p:cNvSpPr/>
            <p:nvPr/>
          </p:nvSpPr>
          <p:spPr>
            <a:xfrm>
              <a:off x="4269050" y="3487100"/>
              <a:ext cx="187650" cy="744725"/>
            </a:xfrm>
            <a:custGeom>
              <a:avLst/>
              <a:gdLst/>
              <a:ahLst/>
              <a:cxnLst/>
              <a:rect l="l" t="t" r="r" b="b"/>
              <a:pathLst>
                <a:path w="7506" h="29789" extrusionOk="0">
                  <a:moveTo>
                    <a:pt x="1" y="1"/>
                  </a:moveTo>
                  <a:lnTo>
                    <a:pt x="1" y="29789"/>
                  </a:lnTo>
                  <a:lnTo>
                    <a:pt x="7506" y="29789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19;p58"/>
            <p:cNvSpPr/>
            <p:nvPr/>
          </p:nvSpPr>
          <p:spPr>
            <a:xfrm>
              <a:off x="4846975" y="4004975"/>
              <a:ext cx="276050" cy="226850"/>
            </a:xfrm>
            <a:custGeom>
              <a:avLst/>
              <a:gdLst/>
              <a:ahLst/>
              <a:cxnLst/>
              <a:rect l="l" t="t" r="r" b="b"/>
              <a:pathLst>
                <a:path w="11042" h="9074" extrusionOk="0">
                  <a:moveTo>
                    <a:pt x="0" y="1"/>
                  </a:moveTo>
                  <a:lnTo>
                    <a:pt x="0" y="9074"/>
                  </a:lnTo>
                  <a:lnTo>
                    <a:pt x="11041" y="9074"/>
                  </a:lnTo>
                  <a:lnTo>
                    <a:pt x="1104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20;p58"/>
            <p:cNvSpPr/>
            <p:nvPr/>
          </p:nvSpPr>
          <p:spPr>
            <a:xfrm>
              <a:off x="3993850" y="3387875"/>
              <a:ext cx="210175" cy="834775"/>
            </a:xfrm>
            <a:custGeom>
              <a:avLst/>
              <a:gdLst/>
              <a:ahLst/>
              <a:cxnLst/>
              <a:rect l="l" t="t" r="r" b="b"/>
              <a:pathLst>
                <a:path w="8407" h="33391" extrusionOk="0">
                  <a:moveTo>
                    <a:pt x="8407" y="0"/>
                  </a:moveTo>
                  <a:lnTo>
                    <a:pt x="2202" y="5838"/>
                  </a:lnTo>
                  <a:cubicBezTo>
                    <a:pt x="801" y="7172"/>
                    <a:pt x="1" y="9007"/>
                    <a:pt x="1" y="10941"/>
                  </a:cubicBezTo>
                  <a:lnTo>
                    <a:pt x="1" y="33391"/>
                  </a:lnTo>
                  <a:lnTo>
                    <a:pt x="8407" y="33391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21;p58"/>
            <p:cNvSpPr/>
            <p:nvPr/>
          </p:nvSpPr>
          <p:spPr>
            <a:xfrm>
              <a:off x="2099175" y="3397050"/>
              <a:ext cx="210175" cy="834775"/>
            </a:xfrm>
            <a:custGeom>
              <a:avLst/>
              <a:gdLst/>
              <a:ahLst/>
              <a:cxnLst/>
              <a:rect l="l" t="t" r="r" b="b"/>
              <a:pathLst>
                <a:path w="8407" h="33391" extrusionOk="0">
                  <a:moveTo>
                    <a:pt x="0" y="0"/>
                  </a:moveTo>
                  <a:lnTo>
                    <a:pt x="0" y="33391"/>
                  </a:lnTo>
                  <a:lnTo>
                    <a:pt x="8406" y="33391"/>
                  </a:lnTo>
                  <a:lnTo>
                    <a:pt x="8406" y="6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22;p58"/>
            <p:cNvSpPr/>
            <p:nvPr/>
          </p:nvSpPr>
          <p:spPr>
            <a:xfrm>
              <a:off x="3717825" y="4004975"/>
              <a:ext cx="275225" cy="226850"/>
            </a:xfrm>
            <a:custGeom>
              <a:avLst/>
              <a:gdLst/>
              <a:ahLst/>
              <a:cxnLst/>
              <a:rect l="l" t="t" r="r" b="b"/>
              <a:pathLst>
                <a:path w="11009" h="9074" extrusionOk="0">
                  <a:moveTo>
                    <a:pt x="1" y="1"/>
                  </a:moveTo>
                  <a:lnTo>
                    <a:pt x="1" y="9074"/>
                  </a:lnTo>
                  <a:lnTo>
                    <a:pt x="11008" y="9074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23;p58"/>
            <p:cNvSpPr/>
            <p:nvPr/>
          </p:nvSpPr>
          <p:spPr>
            <a:xfrm>
              <a:off x="3993025" y="3821500"/>
              <a:ext cx="276050" cy="410325"/>
            </a:xfrm>
            <a:custGeom>
              <a:avLst/>
              <a:gdLst/>
              <a:ahLst/>
              <a:cxnLst/>
              <a:rect l="l" t="t" r="r" b="b"/>
              <a:pathLst>
                <a:path w="11042" h="16413" extrusionOk="0">
                  <a:moveTo>
                    <a:pt x="5538" y="1"/>
                  </a:moveTo>
                  <a:lnTo>
                    <a:pt x="0" y="2203"/>
                  </a:lnTo>
                  <a:lnTo>
                    <a:pt x="0" y="16413"/>
                  </a:lnTo>
                  <a:lnTo>
                    <a:pt x="11042" y="16413"/>
                  </a:lnTo>
                  <a:lnTo>
                    <a:pt x="11042" y="2203"/>
                  </a:lnTo>
                  <a:lnTo>
                    <a:pt x="55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4;p58"/>
            <p:cNvSpPr/>
            <p:nvPr/>
          </p:nvSpPr>
          <p:spPr>
            <a:xfrm>
              <a:off x="2744625" y="3683925"/>
              <a:ext cx="382800" cy="547900"/>
            </a:xfrm>
            <a:custGeom>
              <a:avLst/>
              <a:gdLst/>
              <a:ahLst/>
              <a:cxnLst/>
              <a:rect l="l" t="t" r="r" b="b"/>
              <a:pathLst>
                <a:path w="15312" h="21916" extrusionOk="0">
                  <a:moveTo>
                    <a:pt x="7873" y="0"/>
                  </a:moveTo>
                  <a:lnTo>
                    <a:pt x="1" y="2902"/>
                  </a:lnTo>
                  <a:lnTo>
                    <a:pt x="1" y="21916"/>
                  </a:lnTo>
                  <a:lnTo>
                    <a:pt x="15312" y="21916"/>
                  </a:lnTo>
                  <a:lnTo>
                    <a:pt x="15312" y="2902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5;p58"/>
            <p:cNvSpPr/>
            <p:nvPr/>
          </p:nvSpPr>
          <p:spPr>
            <a:xfrm>
              <a:off x="5122150" y="3812350"/>
              <a:ext cx="221025" cy="419475"/>
            </a:xfrm>
            <a:custGeom>
              <a:avLst/>
              <a:gdLst/>
              <a:ahLst/>
              <a:cxnLst/>
              <a:rect l="l" t="t" r="r" b="b"/>
              <a:pathLst>
                <a:path w="8841" h="16779" extrusionOk="0">
                  <a:moveTo>
                    <a:pt x="1" y="0"/>
                  </a:moveTo>
                  <a:lnTo>
                    <a:pt x="1" y="16779"/>
                  </a:lnTo>
                  <a:lnTo>
                    <a:pt x="8841" y="16779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6;p58"/>
            <p:cNvSpPr/>
            <p:nvPr/>
          </p:nvSpPr>
          <p:spPr>
            <a:xfrm>
              <a:off x="1984100" y="4004975"/>
              <a:ext cx="276050" cy="226850"/>
            </a:xfrm>
            <a:custGeom>
              <a:avLst/>
              <a:gdLst/>
              <a:ahLst/>
              <a:cxnLst/>
              <a:rect l="l" t="t" r="r" b="b"/>
              <a:pathLst>
                <a:path w="11042" h="9074" extrusionOk="0">
                  <a:moveTo>
                    <a:pt x="0" y="1"/>
                  </a:moveTo>
                  <a:lnTo>
                    <a:pt x="0" y="9074"/>
                  </a:lnTo>
                  <a:lnTo>
                    <a:pt x="11041" y="9074"/>
                  </a:lnTo>
                  <a:lnTo>
                    <a:pt x="1104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7;p58"/>
            <p:cNvSpPr/>
            <p:nvPr/>
          </p:nvSpPr>
          <p:spPr>
            <a:xfrm>
              <a:off x="2258450" y="3812350"/>
              <a:ext cx="221850" cy="419475"/>
            </a:xfrm>
            <a:custGeom>
              <a:avLst/>
              <a:gdLst/>
              <a:ahLst/>
              <a:cxnLst/>
              <a:rect l="l" t="t" r="r" b="b"/>
              <a:pathLst>
                <a:path w="8874" h="16779" extrusionOk="0">
                  <a:moveTo>
                    <a:pt x="1" y="0"/>
                  </a:moveTo>
                  <a:lnTo>
                    <a:pt x="1" y="16779"/>
                  </a:lnTo>
                  <a:lnTo>
                    <a:pt x="8874" y="16779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28;p58"/>
            <p:cNvSpPr/>
            <p:nvPr/>
          </p:nvSpPr>
          <p:spPr>
            <a:xfrm>
              <a:off x="4270725" y="2567025"/>
              <a:ext cx="457025" cy="440425"/>
            </a:xfrm>
            <a:custGeom>
              <a:avLst/>
              <a:gdLst/>
              <a:ahLst/>
              <a:cxnLst/>
              <a:rect l="l" t="t" r="r" b="b"/>
              <a:pathLst>
                <a:path w="18281" h="17617" extrusionOk="0">
                  <a:moveTo>
                    <a:pt x="11521" y="1"/>
                  </a:moveTo>
                  <a:cubicBezTo>
                    <a:pt x="9332" y="1"/>
                    <a:pt x="6870" y="1076"/>
                    <a:pt x="4804" y="3180"/>
                  </a:cubicBezTo>
                  <a:cubicBezTo>
                    <a:pt x="1068" y="6916"/>
                    <a:pt x="0" y="12453"/>
                    <a:pt x="2402" y="15555"/>
                  </a:cubicBezTo>
                  <a:cubicBezTo>
                    <a:pt x="3478" y="16941"/>
                    <a:pt x="5043" y="17617"/>
                    <a:pt x="6777" y="17617"/>
                  </a:cubicBezTo>
                  <a:cubicBezTo>
                    <a:pt x="8966" y="17617"/>
                    <a:pt x="11425" y="16539"/>
                    <a:pt x="13510" y="14454"/>
                  </a:cubicBezTo>
                  <a:cubicBezTo>
                    <a:pt x="17213" y="10718"/>
                    <a:pt x="18280" y="5148"/>
                    <a:pt x="15878" y="2045"/>
                  </a:cubicBezTo>
                  <a:cubicBezTo>
                    <a:pt x="14817" y="675"/>
                    <a:pt x="13254" y="1"/>
                    <a:pt x="1152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29;p58"/>
            <p:cNvSpPr/>
            <p:nvPr/>
          </p:nvSpPr>
          <p:spPr>
            <a:xfrm>
              <a:off x="3637775" y="1950775"/>
              <a:ext cx="1169175" cy="1075675"/>
            </a:xfrm>
            <a:custGeom>
              <a:avLst/>
              <a:gdLst/>
              <a:ahLst/>
              <a:cxnLst/>
              <a:rect l="l" t="t" r="r" b="b"/>
              <a:pathLst>
                <a:path w="46767" h="43027" extrusionOk="0">
                  <a:moveTo>
                    <a:pt x="29572" y="1"/>
                  </a:moveTo>
                  <a:cubicBezTo>
                    <a:pt x="23106" y="1"/>
                    <a:pt x="15791" y="3412"/>
                    <a:pt x="10174" y="9683"/>
                  </a:cubicBezTo>
                  <a:cubicBezTo>
                    <a:pt x="1268" y="19624"/>
                    <a:pt x="0" y="32933"/>
                    <a:pt x="7272" y="39471"/>
                  </a:cubicBezTo>
                  <a:cubicBezTo>
                    <a:pt x="9959" y="41876"/>
                    <a:pt x="13432" y="43027"/>
                    <a:pt x="17192" y="43027"/>
                  </a:cubicBezTo>
                  <a:cubicBezTo>
                    <a:pt x="23653" y="43027"/>
                    <a:pt x="30963" y="39630"/>
                    <a:pt x="36593" y="33367"/>
                  </a:cubicBezTo>
                  <a:cubicBezTo>
                    <a:pt x="45466" y="23426"/>
                    <a:pt x="46767" y="10084"/>
                    <a:pt x="39462" y="3546"/>
                  </a:cubicBezTo>
                  <a:cubicBezTo>
                    <a:pt x="36781" y="1147"/>
                    <a:pt x="33319" y="1"/>
                    <a:pt x="295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0;p58"/>
            <p:cNvSpPr/>
            <p:nvPr/>
          </p:nvSpPr>
          <p:spPr>
            <a:xfrm>
              <a:off x="4794425" y="2031375"/>
              <a:ext cx="829775" cy="763850"/>
            </a:xfrm>
            <a:custGeom>
              <a:avLst/>
              <a:gdLst/>
              <a:ahLst/>
              <a:cxnLst/>
              <a:rect l="l" t="t" r="r" b="b"/>
              <a:pathLst>
                <a:path w="33191" h="30554" extrusionOk="0">
                  <a:moveTo>
                    <a:pt x="20980" y="1"/>
                  </a:moveTo>
                  <a:cubicBezTo>
                    <a:pt x="16389" y="1"/>
                    <a:pt x="11191" y="2411"/>
                    <a:pt x="7206" y="6860"/>
                  </a:cubicBezTo>
                  <a:cubicBezTo>
                    <a:pt x="901" y="13898"/>
                    <a:pt x="1" y="23405"/>
                    <a:pt x="5171" y="28041"/>
                  </a:cubicBezTo>
                  <a:cubicBezTo>
                    <a:pt x="7067" y="29741"/>
                    <a:pt x="9523" y="30553"/>
                    <a:pt x="12184" y="30553"/>
                  </a:cubicBezTo>
                  <a:cubicBezTo>
                    <a:pt x="16782" y="30553"/>
                    <a:pt x="21993" y="28130"/>
                    <a:pt x="25986" y="23672"/>
                  </a:cubicBezTo>
                  <a:cubicBezTo>
                    <a:pt x="32290" y="16633"/>
                    <a:pt x="33191" y="7160"/>
                    <a:pt x="28021" y="2523"/>
                  </a:cubicBezTo>
                  <a:cubicBezTo>
                    <a:pt x="26118" y="817"/>
                    <a:pt x="23652" y="1"/>
                    <a:pt x="2098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1;p58"/>
            <p:cNvSpPr/>
            <p:nvPr/>
          </p:nvSpPr>
          <p:spPr>
            <a:xfrm>
              <a:off x="4981225" y="2348275"/>
              <a:ext cx="830625" cy="763850"/>
            </a:xfrm>
            <a:custGeom>
              <a:avLst/>
              <a:gdLst/>
              <a:ahLst/>
              <a:cxnLst/>
              <a:rect l="l" t="t" r="r" b="b"/>
              <a:pathLst>
                <a:path w="33225" h="30554" extrusionOk="0">
                  <a:moveTo>
                    <a:pt x="20998" y="1"/>
                  </a:moveTo>
                  <a:cubicBezTo>
                    <a:pt x="16409" y="1"/>
                    <a:pt x="11224" y="2410"/>
                    <a:pt x="7239" y="6859"/>
                  </a:cubicBezTo>
                  <a:cubicBezTo>
                    <a:pt x="901" y="13898"/>
                    <a:pt x="1" y="23405"/>
                    <a:pt x="5171" y="28041"/>
                  </a:cubicBezTo>
                  <a:cubicBezTo>
                    <a:pt x="7079" y="29741"/>
                    <a:pt x="9538" y="30553"/>
                    <a:pt x="12199" y="30553"/>
                  </a:cubicBezTo>
                  <a:cubicBezTo>
                    <a:pt x="16795" y="30553"/>
                    <a:pt x="21993" y="28129"/>
                    <a:pt x="25986" y="23671"/>
                  </a:cubicBezTo>
                  <a:cubicBezTo>
                    <a:pt x="32290" y="16633"/>
                    <a:pt x="33224" y="7160"/>
                    <a:pt x="28054" y="2523"/>
                  </a:cubicBezTo>
                  <a:cubicBezTo>
                    <a:pt x="26140" y="817"/>
                    <a:pt x="23670" y="1"/>
                    <a:pt x="2099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2;p58"/>
            <p:cNvSpPr/>
            <p:nvPr/>
          </p:nvSpPr>
          <p:spPr>
            <a:xfrm>
              <a:off x="4336600" y="1824900"/>
              <a:ext cx="1145850" cy="1050050"/>
            </a:xfrm>
            <a:custGeom>
              <a:avLst/>
              <a:gdLst/>
              <a:ahLst/>
              <a:cxnLst/>
              <a:rect l="l" t="t" r="r" b="b"/>
              <a:pathLst>
                <a:path w="45834" h="42002" extrusionOk="0">
                  <a:moveTo>
                    <a:pt x="28992" y="0"/>
                  </a:moveTo>
                  <a:cubicBezTo>
                    <a:pt x="22702" y="0"/>
                    <a:pt x="15575" y="3280"/>
                    <a:pt x="10074" y="9348"/>
                  </a:cubicBezTo>
                  <a:cubicBezTo>
                    <a:pt x="1301" y="19021"/>
                    <a:pt x="1" y="32064"/>
                    <a:pt x="7072" y="38469"/>
                  </a:cubicBezTo>
                  <a:cubicBezTo>
                    <a:pt x="9709" y="40858"/>
                    <a:pt x="13135" y="42002"/>
                    <a:pt x="16849" y="42002"/>
                  </a:cubicBezTo>
                  <a:cubicBezTo>
                    <a:pt x="23144" y="42002"/>
                    <a:pt x="30263" y="38715"/>
                    <a:pt x="35759" y="32631"/>
                  </a:cubicBezTo>
                  <a:cubicBezTo>
                    <a:pt x="44499" y="22991"/>
                    <a:pt x="45833" y="9948"/>
                    <a:pt x="38728" y="3510"/>
                  </a:cubicBezTo>
                  <a:cubicBezTo>
                    <a:pt x="36108" y="1137"/>
                    <a:pt x="32695" y="0"/>
                    <a:pt x="2899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3;p58"/>
            <p:cNvSpPr/>
            <p:nvPr/>
          </p:nvSpPr>
          <p:spPr>
            <a:xfrm>
              <a:off x="4023050" y="2250800"/>
              <a:ext cx="609625" cy="609175"/>
            </a:xfrm>
            <a:custGeom>
              <a:avLst/>
              <a:gdLst/>
              <a:ahLst/>
              <a:cxnLst/>
              <a:rect l="l" t="t" r="r" b="b"/>
              <a:pathLst>
                <a:path w="24385" h="24367" extrusionOk="0">
                  <a:moveTo>
                    <a:pt x="15483" y="1"/>
                  </a:moveTo>
                  <a:cubicBezTo>
                    <a:pt x="11698" y="1"/>
                    <a:pt x="7400" y="2338"/>
                    <a:pt x="4370" y="6455"/>
                  </a:cubicBezTo>
                  <a:cubicBezTo>
                    <a:pt x="34" y="12393"/>
                    <a:pt x="0" y="19765"/>
                    <a:pt x="4303" y="22934"/>
                  </a:cubicBezTo>
                  <a:cubicBezTo>
                    <a:pt x="5623" y="23906"/>
                    <a:pt x="7200" y="24366"/>
                    <a:pt x="8878" y="24366"/>
                  </a:cubicBezTo>
                  <a:cubicBezTo>
                    <a:pt x="12670" y="24366"/>
                    <a:pt x="16975" y="22013"/>
                    <a:pt x="19981" y="17897"/>
                  </a:cubicBezTo>
                  <a:cubicBezTo>
                    <a:pt x="24351" y="11959"/>
                    <a:pt x="24384" y="4587"/>
                    <a:pt x="20048" y="1418"/>
                  </a:cubicBezTo>
                  <a:cubicBezTo>
                    <a:pt x="18729" y="457"/>
                    <a:pt x="17156" y="1"/>
                    <a:pt x="1548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4;p58"/>
            <p:cNvSpPr/>
            <p:nvPr/>
          </p:nvSpPr>
          <p:spPr>
            <a:xfrm>
              <a:off x="5126325" y="2711000"/>
              <a:ext cx="441175" cy="440300"/>
            </a:xfrm>
            <a:custGeom>
              <a:avLst/>
              <a:gdLst/>
              <a:ahLst/>
              <a:cxnLst/>
              <a:rect l="l" t="t" r="r" b="b"/>
              <a:pathLst>
                <a:path w="17647" h="17612" extrusionOk="0">
                  <a:moveTo>
                    <a:pt x="11225" y="1"/>
                  </a:moveTo>
                  <a:cubicBezTo>
                    <a:pt x="8489" y="1"/>
                    <a:pt x="5380" y="1695"/>
                    <a:pt x="3203" y="4659"/>
                  </a:cubicBezTo>
                  <a:cubicBezTo>
                    <a:pt x="34" y="8962"/>
                    <a:pt x="1" y="14299"/>
                    <a:pt x="3136" y="16568"/>
                  </a:cubicBezTo>
                  <a:cubicBezTo>
                    <a:pt x="4091" y="17276"/>
                    <a:pt x="5234" y="17611"/>
                    <a:pt x="6452" y="17611"/>
                  </a:cubicBezTo>
                  <a:cubicBezTo>
                    <a:pt x="9192" y="17611"/>
                    <a:pt x="12307" y="15911"/>
                    <a:pt x="14478" y="12932"/>
                  </a:cubicBezTo>
                  <a:cubicBezTo>
                    <a:pt x="17613" y="8662"/>
                    <a:pt x="17647" y="3325"/>
                    <a:pt x="14511" y="1023"/>
                  </a:cubicBezTo>
                  <a:cubicBezTo>
                    <a:pt x="13563" y="330"/>
                    <a:pt x="12430" y="1"/>
                    <a:pt x="1122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5;p58"/>
            <p:cNvSpPr/>
            <p:nvPr/>
          </p:nvSpPr>
          <p:spPr>
            <a:xfrm>
              <a:off x="4192325" y="2641500"/>
              <a:ext cx="1106650" cy="1583650"/>
            </a:xfrm>
            <a:custGeom>
              <a:avLst/>
              <a:gdLst/>
              <a:ahLst/>
              <a:cxnLst/>
              <a:rect l="l" t="t" r="r" b="b"/>
              <a:pathLst>
                <a:path w="44266" h="63346" extrusionOk="0">
                  <a:moveTo>
                    <a:pt x="31023" y="0"/>
                  </a:moveTo>
                  <a:cubicBezTo>
                    <a:pt x="31023" y="0"/>
                    <a:pt x="30592" y="2279"/>
                    <a:pt x="26912" y="2279"/>
                  </a:cubicBezTo>
                  <a:cubicBezTo>
                    <a:pt x="25901" y="2279"/>
                    <a:pt x="24644" y="2107"/>
                    <a:pt x="23084" y="1668"/>
                  </a:cubicBezTo>
                  <a:lnTo>
                    <a:pt x="23084" y="1668"/>
                  </a:lnTo>
                  <a:lnTo>
                    <a:pt x="24085" y="16145"/>
                  </a:lnTo>
                  <a:lnTo>
                    <a:pt x="16579" y="14778"/>
                  </a:lnTo>
                  <a:lnTo>
                    <a:pt x="10742" y="4470"/>
                  </a:lnTo>
                  <a:lnTo>
                    <a:pt x="8440" y="4470"/>
                  </a:lnTo>
                  <a:lnTo>
                    <a:pt x="10508" y="8907"/>
                  </a:lnTo>
                  <a:lnTo>
                    <a:pt x="5638" y="7973"/>
                  </a:lnTo>
                  <a:lnTo>
                    <a:pt x="1468" y="3136"/>
                  </a:lnTo>
                  <a:lnTo>
                    <a:pt x="1" y="3470"/>
                  </a:lnTo>
                  <a:lnTo>
                    <a:pt x="3770" y="8673"/>
                  </a:lnTo>
                  <a:lnTo>
                    <a:pt x="11509" y="12610"/>
                  </a:lnTo>
                  <a:lnTo>
                    <a:pt x="13444" y="17613"/>
                  </a:lnTo>
                  <a:lnTo>
                    <a:pt x="24018" y="20515"/>
                  </a:lnTo>
                  <a:lnTo>
                    <a:pt x="22617" y="31723"/>
                  </a:lnTo>
                  <a:cubicBezTo>
                    <a:pt x="22617" y="31723"/>
                    <a:pt x="18647" y="51771"/>
                    <a:pt x="18647" y="52338"/>
                  </a:cubicBezTo>
                  <a:cubicBezTo>
                    <a:pt x="18647" y="52905"/>
                    <a:pt x="17713" y="63346"/>
                    <a:pt x="17713" y="63346"/>
                  </a:cubicBezTo>
                  <a:lnTo>
                    <a:pt x="38195" y="63179"/>
                  </a:lnTo>
                  <a:lnTo>
                    <a:pt x="35860" y="50804"/>
                  </a:lnTo>
                  <a:cubicBezTo>
                    <a:pt x="35860" y="50804"/>
                    <a:pt x="35459" y="33091"/>
                    <a:pt x="34926" y="25419"/>
                  </a:cubicBezTo>
                  <a:lnTo>
                    <a:pt x="41464" y="19948"/>
                  </a:lnTo>
                  <a:lnTo>
                    <a:pt x="44266" y="14011"/>
                  </a:lnTo>
                  <a:lnTo>
                    <a:pt x="42398" y="14011"/>
                  </a:lnTo>
                  <a:lnTo>
                    <a:pt x="38228" y="19948"/>
                  </a:lnTo>
                  <a:lnTo>
                    <a:pt x="34359" y="21683"/>
                  </a:lnTo>
                  <a:cubicBezTo>
                    <a:pt x="33491" y="19481"/>
                    <a:pt x="31023" y="0"/>
                    <a:pt x="310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6;p58"/>
            <p:cNvSpPr/>
            <p:nvPr/>
          </p:nvSpPr>
          <p:spPr>
            <a:xfrm>
              <a:off x="1717225" y="1058575"/>
              <a:ext cx="1556975" cy="781450"/>
            </a:xfrm>
            <a:custGeom>
              <a:avLst/>
              <a:gdLst/>
              <a:ahLst/>
              <a:cxnLst/>
              <a:rect l="l" t="t" r="r" b="b"/>
              <a:pathLst>
                <a:path w="62279" h="31258" extrusionOk="0">
                  <a:moveTo>
                    <a:pt x="47662" y="1"/>
                  </a:moveTo>
                  <a:cubicBezTo>
                    <a:pt x="47285" y="1"/>
                    <a:pt x="46908" y="24"/>
                    <a:pt x="46534" y="72"/>
                  </a:cubicBezTo>
                  <a:cubicBezTo>
                    <a:pt x="42629" y="602"/>
                    <a:pt x="39250" y="3691"/>
                    <a:pt x="38154" y="7485"/>
                  </a:cubicBezTo>
                  <a:lnTo>
                    <a:pt x="38154" y="7485"/>
                  </a:lnTo>
                  <a:cubicBezTo>
                    <a:pt x="38725" y="5374"/>
                    <a:pt x="37466" y="3025"/>
                    <a:pt x="35559" y="1940"/>
                  </a:cubicBezTo>
                  <a:cubicBezTo>
                    <a:pt x="34404" y="1283"/>
                    <a:pt x="33082" y="1018"/>
                    <a:pt x="31742" y="1018"/>
                  </a:cubicBezTo>
                  <a:cubicBezTo>
                    <a:pt x="30839" y="1018"/>
                    <a:pt x="29928" y="1138"/>
                    <a:pt x="29055" y="1340"/>
                  </a:cubicBezTo>
                  <a:cubicBezTo>
                    <a:pt x="22950" y="2774"/>
                    <a:pt x="18080" y="8478"/>
                    <a:pt x="17647" y="14749"/>
                  </a:cubicBezTo>
                  <a:cubicBezTo>
                    <a:pt x="16747" y="13912"/>
                    <a:pt x="15581" y="13538"/>
                    <a:pt x="14389" y="13538"/>
                  </a:cubicBezTo>
                  <a:cubicBezTo>
                    <a:pt x="11782" y="13538"/>
                    <a:pt x="9050" y="15329"/>
                    <a:pt x="8707" y="17985"/>
                  </a:cubicBezTo>
                  <a:cubicBezTo>
                    <a:pt x="8574" y="19219"/>
                    <a:pt x="8840" y="20420"/>
                    <a:pt x="8774" y="21654"/>
                  </a:cubicBezTo>
                  <a:cubicBezTo>
                    <a:pt x="8598" y="25292"/>
                    <a:pt x="5067" y="28337"/>
                    <a:pt x="1473" y="28337"/>
                  </a:cubicBezTo>
                  <a:cubicBezTo>
                    <a:pt x="981" y="28337"/>
                    <a:pt x="487" y="28280"/>
                    <a:pt x="1" y="28159"/>
                  </a:cubicBezTo>
                  <a:lnTo>
                    <a:pt x="1" y="28159"/>
                  </a:lnTo>
                  <a:cubicBezTo>
                    <a:pt x="3637" y="30060"/>
                    <a:pt x="8340" y="30094"/>
                    <a:pt x="12376" y="30694"/>
                  </a:cubicBezTo>
                  <a:cubicBezTo>
                    <a:pt x="15068" y="31084"/>
                    <a:pt x="19375" y="31258"/>
                    <a:pt x="24230" y="31258"/>
                  </a:cubicBezTo>
                  <a:cubicBezTo>
                    <a:pt x="35981" y="31258"/>
                    <a:pt x="50947" y="30242"/>
                    <a:pt x="54039" y="28826"/>
                  </a:cubicBezTo>
                  <a:cubicBezTo>
                    <a:pt x="58442" y="26858"/>
                    <a:pt x="62178" y="22688"/>
                    <a:pt x="62279" y="17885"/>
                  </a:cubicBezTo>
                  <a:cubicBezTo>
                    <a:pt x="62279" y="16984"/>
                    <a:pt x="62045" y="16117"/>
                    <a:pt x="61578" y="15383"/>
                  </a:cubicBezTo>
                  <a:cubicBezTo>
                    <a:pt x="61074" y="14481"/>
                    <a:pt x="59806" y="14021"/>
                    <a:pt x="58362" y="14021"/>
                  </a:cubicBezTo>
                  <a:cubicBezTo>
                    <a:pt x="57071" y="14021"/>
                    <a:pt x="55640" y="14389"/>
                    <a:pt x="54487" y="15138"/>
                  </a:cubicBezTo>
                  <a:lnTo>
                    <a:pt x="54487" y="15138"/>
                  </a:lnTo>
                  <a:cubicBezTo>
                    <a:pt x="56967" y="12679"/>
                    <a:pt x="57726" y="8606"/>
                    <a:pt x="56274" y="5376"/>
                  </a:cubicBezTo>
                  <a:cubicBezTo>
                    <a:pt x="54796" y="2088"/>
                    <a:pt x="51219" y="1"/>
                    <a:pt x="4766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7;p58"/>
            <p:cNvSpPr/>
            <p:nvPr/>
          </p:nvSpPr>
          <p:spPr>
            <a:xfrm>
              <a:off x="4866975" y="1271450"/>
              <a:ext cx="809775" cy="359625"/>
            </a:xfrm>
            <a:custGeom>
              <a:avLst/>
              <a:gdLst/>
              <a:ahLst/>
              <a:cxnLst/>
              <a:rect l="l" t="t" r="r" b="b"/>
              <a:pathLst>
                <a:path w="32391" h="14385" extrusionOk="0">
                  <a:moveTo>
                    <a:pt x="20487" y="0"/>
                  </a:moveTo>
                  <a:cubicBezTo>
                    <a:pt x="18279" y="0"/>
                    <a:pt x="16151" y="1559"/>
                    <a:pt x="15812" y="4066"/>
                  </a:cubicBezTo>
                  <a:cubicBezTo>
                    <a:pt x="15176" y="3318"/>
                    <a:pt x="14226" y="3000"/>
                    <a:pt x="13237" y="3000"/>
                  </a:cubicBezTo>
                  <a:cubicBezTo>
                    <a:pt x="12462" y="3000"/>
                    <a:pt x="11664" y="3195"/>
                    <a:pt x="10975" y="3532"/>
                  </a:cubicBezTo>
                  <a:cubicBezTo>
                    <a:pt x="8607" y="4767"/>
                    <a:pt x="7172" y="7268"/>
                    <a:pt x="7339" y="9970"/>
                  </a:cubicBezTo>
                  <a:cubicBezTo>
                    <a:pt x="6916" y="9785"/>
                    <a:pt x="6470" y="9695"/>
                    <a:pt x="6030" y="9695"/>
                  </a:cubicBezTo>
                  <a:cubicBezTo>
                    <a:pt x="5047" y="9695"/>
                    <a:pt x="4092" y="10142"/>
                    <a:pt x="3470" y="10971"/>
                  </a:cubicBezTo>
                  <a:cubicBezTo>
                    <a:pt x="3070" y="11505"/>
                    <a:pt x="2869" y="12139"/>
                    <a:pt x="2502" y="12639"/>
                  </a:cubicBezTo>
                  <a:cubicBezTo>
                    <a:pt x="1935" y="13473"/>
                    <a:pt x="1001" y="14007"/>
                    <a:pt x="1" y="14073"/>
                  </a:cubicBezTo>
                  <a:cubicBezTo>
                    <a:pt x="1268" y="14307"/>
                    <a:pt x="3815" y="14385"/>
                    <a:pt x="6786" y="14385"/>
                  </a:cubicBezTo>
                  <a:cubicBezTo>
                    <a:pt x="12728" y="14385"/>
                    <a:pt x="20371" y="14073"/>
                    <a:pt x="22884" y="14073"/>
                  </a:cubicBezTo>
                  <a:cubicBezTo>
                    <a:pt x="23461" y="14073"/>
                    <a:pt x="24042" y="14086"/>
                    <a:pt x="24622" y="14086"/>
                  </a:cubicBezTo>
                  <a:cubicBezTo>
                    <a:pt x="25687" y="14086"/>
                    <a:pt x="26751" y="14044"/>
                    <a:pt x="27787" y="13806"/>
                  </a:cubicBezTo>
                  <a:cubicBezTo>
                    <a:pt x="29422" y="13473"/>
                    <a:pt x="30989" y="12572"/>
                    <a:pt x="31690" y="11071"/>
                  </a:cubicBezTo>
                  <a:cubicBezTo>
                    <a:pt x="32390" y="9537"/>
                    <a:pt x="31857" y="7469"/>
                    <a:pt x="30322" y="6902"/>
                  </a:cubicBezTo>
                  <a:cubicBezTo>
                    <a:pt x="31223" y="5100"/>
                    <a:pt x="30789" y="2899"/>
                    <a:pt x="29288" y="1564"/>
                  </a:cubicBezTo>
                  <a:cubicBezTo>
                    <a:pt x="28400" y="814"/>
                    <a:pt x="27009" y="356"/>
                    <a:pt x="25697" y="356"/>
                  </a:cubicBezTo>
                  <a:cubicBezTo>
                    <a:pt x="24829" y="356"/>
                    <a:pt x="23996" y="556"/>
                    <a:pt x="23364" y="1005"/>
                  </a:cubicBezTo>
                  <a:lnTo>
                    <a:pt x="23364" y="1005"/>
                  </a:lnTo>
                  <a:cubicBezTo>
                    <a:pt x="22493" y="317"/>
                    <a:pt x="21482" y="0"/>
                    <a:pt x="204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38;p58"/>
            <p:cNvSpPr/>
            <p:nvPr/>
          </p:nvSpPr>
          <p:spPr>
            <a:xfrm>
              <a:off x="1774775" y="4453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02"/>
                    <a:pt x="0" y="4704"/>
                  </a:cubicBezTo>
                  <a:cubicBezTo>
                    <a:pt x="0" y="7306"/>
                    <a:pt x="36193" y="9441"/>
                    <a:pt x="80858" y="9441"/>
                  </a:cubicBezTo>
                  <a:cubicBezTo>
                    <a:pt x="125523" y="9441"/>
                    <a:pt x="161716" y="7306"/>
                    <a:pt x="161716" y="4704"/>
                  </a:cubicBezTo>
                  <a:cubicBezTo>
                    <a:pt x="161716" y="2102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39;p58"/>
            <p:cNvSpPr/>
            <p:nvPr/>
          </p:nvSpPr>
          <p:spPr>
            <a:xfrm>
              <a:off x="4555925" y="2923375"/>
              <a:ext cx="1087475" cy="835625"/>
            </a:xfrm>
            <a:custGeom>
              <a:avLst/>
              <a:gdLst/>
              <a:ahLst/>
              <a:cxnLst/>
              <a:rect l="l" t="t" r="r" b="b"/>
              <a:pathLst>
                <a:path w="43499" h="33425" extrusionOk="0">
                  <a:moveTo>
                    <a:pt x="0" y="0"/>
                  </a:moveTo>
                  <a:lnTo>
                    <a:pt x="0" y="29255"/>
                  </a:lnTo>
                  <a:cubicBezTo>
                    <a:pt x="401" y="31656"/>
                    <a:pt x="2502" y="33424"/>
                    <a:pt x="4937" y="33424"/>
                  </a:cubicBezTo>
                  <a:lnTo>
                    <a:pt x="43498" y="33424"/>
                  </a:lnTo>
                  <a:lnTo>
                    <a:pt x="43431" y="26386"/>
                  </a:lnTo>
                  <a:lnTo>
                    <a:pt x="1969" y="26386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0;p58"/>
            <p:cNvSpPr/>
            <p:nvPr/>
          </p:nvSpPr>
          <p:spPr>
            <a:xfrm>
              <a:off x="4555925" y="2923375"/>
              <a:ext cx="1087475" cy="835625"/>
            </a:xfrm>
            <a:custGeom>
              <a:avLst/>
              <a:gdLst/>
              <a:ahLst/>
              <a:cxnLst/>
              <a:rect l="l" t="t" r="r" b="b"/>
              <a:pathLst>
                <a:path w="43499" h="33425" extrusionOk="0">
                  <a:moveTo>
                    <a:pt x="0" y="0"/>
                  </a:moveTo>
                  <a:lnTo>
                    <a:pt x="0" y="29255"/>
                  </a:lnTo>
                  <a:cubicBezTo>
                    <a:pt x="401" y="31656"/>
                    <a:pt x="2502" y="33424"/>
                    <a:pt x="4937" y="33424"/>
                  </a:cubicBezTo>
                  <a:lnTo>
                    <a:pt x="43498" y="33424"/>
                  </a:lnTo>
                  <a:lnTo>
                    <a:pt x="43431" y="26386"/>
                  </a:lnTo>
                  <a:lnTo>
                    <a:pt x="1969" y="26386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41;p58"/>
            <p:cNvSpPr/>
            <p:nvPr/>
          </p:nvSpPr>
          <p:spPr>
            <a:xfrm>
              <a:off x="4605125" y="2923375"/>
              <a:ext cx="791425" cy="659650"/>
            </a:xfrm>
            <a:custGeom>
              <a:avLst/>
              <a:gdLst/>
              <a:ahLst/>
              <a:cxnLst/>
              <a:rect l="l" t="t" r="r" b="b"/>
              <a:pathLst>
                <a:path w="31657" h="26386" extrusionOk="0">
                  <a:moveTo>
                    <a:pt x="1" y="0"/>
                  </a:moveTo>
                  <a:lnTo>
                    <a:pt x="1" y="26386"/>
                  </a:lnTo>
                  <a:lnTo>
                    <a:pt x="31656" y="26386"/>
                  </a:lnTo>
                  <a:lnTo>
                    <a:pt x="3165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42;p58"/>
            <p:cNvSpPr/>
            <p:nvPr/>
          </p:nvSpPr>
          <p:spPr>
            <a:xfrm>
              <a:off x="4605125" y="2923375"/>
              <a:ext cx="791425" cy="659650"/>
            </a:xfrm>
            <a:custGeom>
              <a:avLst/>
              <a:gdLst/>
              <a:ahLst/>
              <a:cxnLst/>
              <a:rect l="l" t="t" r="r" b="b"/>
              <a:pathLst>
                <a:path w="31657" h="26386" extrusionOk="0">
                  <a:moveTo>
                    <a:pt x="1" y="0"/>
                  </a:moveTo>
                  <a:lnTo>
                    <a:pt x="1" y="26386"/>
                  </a:lnTo>
                  <a:lnTo>
                    <a:pt x="31656" y="26386"/>
                  </a:lnTo>
                  <a:lnTo>
                    <a:pt x="316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43;p58"/>
            <p:cNvSpPr/>
            <p:nvPr/>
          </p:nvSpPr>
          <p:spPr>
            <a:xfrm>
              <a:off x="5608350" y="4108375"/>
              <a:ext cx="107600" cy="168475"/>
            </a:xfrm>
            <a:custGeom>
              <a:avLst/>
              <a:gdLst/>
              <a:ahLst/>
              <a:cxnLst/>
              <a:rect l="l" t="t" r="r" b="b"/>
              <a:pathLst>
                <a:path w="4304" h="6739" extrusionOk="0">
                  <a:moveTo>
                    <a:pt x="1468" y="1"/>
                  </a:moveTo>
                  <a:lnTo>
                    <a:pt x="0" y="6539"/>
                  </a:lnTo>
                  <a:lnTo>
                    <a:pt x="2869" y="6739"/>
                  </a:lnTo>
                  <a:lnTo>
                    <a:pt x="4303" y="201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44;p58"/>
            <p:cNvSpPr/>
            <p:nvPr/>
          </p:nvSpPr>
          <p:spPr>
            <a:xfrm>
              <a:off x="5590000" y="4233250"/>
              <a:ext cx="219350" cy="98650"/>
            </a:xfrm>
            <a:custGeom>
              <a:avLst/>
              <a:gdLst/>
              <a:ahLst/>
              <a:cxnLst/>
              <a:rect l="l" t="t" r="r" b="b"/>
              <a:pathLst>
                <a:path w="8774" h="3946" extrusionOk="0">
                  <a:moveTo>
                    <a:pt x="879" y="1"/>
                  </a:moveTo>
                  <a:cubicBezTo>
                    <a:pt x="790" y="1"/>
                    <a:pt x="695" y="60"/>
                    <a:pt x="667" y="143"/>
                  </a:cubicBezTo>
                  <a:lnTo>
                    <a:pt x="34" y="2611"/>
                  </a:lnTo>
                  <a:cubicBezTo>
                    <a:pt x="0" y="2911"/>
                    <a:pt x="167" y="3178"/>
                    <a:pt x="434" y="3212"/>
                  </a:cubicBezTo>
                  <a:cubicBezTo>
                    <a:pt x="1535" y="3412"/>
                    <a:pt x="2002" y="3445"/>
                    <a:pt x="3403" y="3612"/>
                  </a:cubicBezTo>
                  <a:cubicBezTo>
                    <a:pt x="4270" y="3712"/>
                    <a:pt x="6338" y="3946"/>
                    <a:pt x="7539" y="3946"/>
                  </a:cubicBezTo>
                  <a:cubicBezTo>
                    <a:pt x="8773" y="3946"/>
                    <a:pt x="8707" y="2745"/>
                    <a:pt x="8206" y="2645"/>
                  </a:cubicBezTo>
                  <a:cubicBezTo>
                    <a:pt x="6972" y="2411"/>
                    <a:pt x="5204" y="1644"/>
                    <a:pt x="4537" y="877"/>
                  </a:cubicBezTo>
                  <a:cubicBezTo>
                    <a:pt x="4403" y="743"/>
                    <a:pt x="4270" y="643"/>
                    <a:pt x="4070" y="610"/>
                  </a:cubicBezTo>
                  <a:lnTo>
                    <a:pt x="934" y="9"/>
                  </a:lnTo>
                  <a:cubicBezTo>
                    <a:pt x="917" y="3"/>
                    <a:pt x="898" y="1"/>
                    <a:pt x="8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645;p58"/>
            <p:cNvSpPr/>
            <p:nvPr/>
          </p:nvSpPr>
          <p:spPr>
            <a:xfrm>
              <a:off x="5627525" y="4108375"/>
              <a:ext cx="88425" cy="84250"/>
            </a:xfrm>
            <a:custGeom>
              <a:avLst/>
              <a:gdLst/>
              <a:ahLst/>
              <a:cxnLst/>
              <a:rect l="l" t="t" r="r" b="b"/>
              <a:pathLst>
                <a:path w="3537" h="3370" extrusionOk="0">
                  <a:moveTo>
                    <a:pt x="701" y="1"/>
                  </a:moveTo>
                  <a:lnTo>
                    <a:pt x="0" y="3070"/>
                  </a:lnTo>
                  <a:lnTo>
                    <a:pt x="2836" y="3370"/>
                  </a:lnTo>
                  <a:lnTo>
                    <a:pt x="3536" y="2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646;p58"/>
            <p:cNvSpPr/>
            <p:nvPr/>
          </p:nvSpPr>
          <p:spPr>
            <a:xfrm>
              <a:off x="5005400" y="3316975"/>
              <a:ext cx="804775" cy="842300"/>
            </a:xfrm>
            <a:custGeom>
              <a:avLst/>
              <a:gdLst/>
              <a:ahLst/>
              <a:cxnLst/>
              <a:rect l="l" t="t" r="r" b="b"/>
              <a:pathLst>
                <a:path w="32191" h="33692" extrusionOk="0">
                  <a:moveTo>
                    <a:pt x="768" y="1"/>
                  </a:moveTo>
                  <a:cubicBezTo>
                    <a:pt x="768" y="1"/>
                    <a:pt x="1" y="2136"/>
                    <a:pt x="1369" y="6072"/>
                  </a:cubicBezTo>
                  <a:cubicBezTo>
                    <a:pt x="3070" y="10909"/>
                    <a:pt x="19615" y="10975"/>
                    <a:pt x="25386" y="12677"/>
                  </a:cubicBezTo>
                  <a:cubicBezTo>
                    <a:pt x="23851" y="19415"/>
                    <a:pt x="24752" y="32691"/>
                    <a:pt x="24752" y="32691"/>
                  </a:cubicBezTo>
                  <a:lnTo>
                    <a:pt x="28521" y="33692"/>
                  </a:lnTo>
                  <a:cubicBezTo>
                    <a:pt x="30289" y="26286"/>
                    <a:pt x="31523" y="18748"/>
                    <a:pt x="32191" y="11142"/>
                  </a:cubicBezTo>
                  <a:cubicBezTo>
                    <a:pt x="32191" y="2936"/>
                    <a:pt x="10642" y="101"/>
                    <a:pt x="10642" y="101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647;p58"/>
            <p:cNvSpPr/>
            <p:nvPr/>
          </p:nvSpPr>
          <p:spPr>
            <a:xfrm>
              <a:off x="5005400" y="3316975"/>
              <a:ext cx="804775" cy="842300"/>
            </a:xfrm>
            <a:custGeom>
              <a:avLst/>
              <a:gdLst/>
              <a:ahLst/>
              <a:cxnLst/>
              <a:rect l="l" t="t" r="r" b="b"/>
              <a:pathLst>
                <a:path w="32191" h="33692" extrusionOk="0">
                  <a:moveTo>
                    <a:pt x="768" y="1"/>
                  </a:moveTo>
                  <a:cubicBezTo>
                    <a:pt x="768" y="1"/>
                    <a:pt x="1" y="2136"/>
                    <a:pt x="1369" y="6072"/>
                  </a:cubicBezTo>
                  <a:cubicBezTo>
                    <a:pt x="3070" y="10909"/>
                    <a:pt x="19615" y="10975"/>
                    <a:pt x="25386" y="12677"/>
                  </a:cubicBezTo>
                  <a:cubicBezTo>
                    <a:pt x="23851" y="19415"/>
                    <a:pt x="24752" y="32691"/>
                    <a:pt x="24752" y="32691"/>
                  </a:cubicBezTo>
                  <a:lnTo>
                    <a:pt x="28521" y="33692"/>
                  </a:lnTo>
                  <a:cubicBezTo>
                    <a:pt x="30289" y="26286"/>
                    <a:pt x="31523" y="18748"/>
                    <a:pt x="32191" y="11142"/>
                  </a:cubicBezTo>
                  <a:cubicBezTo>
                    <a:pt x="32191" y="2936"/>
                    <a:pt x="10642" y="101"/>
                    <a:pt x="10642" y="101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201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648;p58"/>
            <p:cNvSpPr/>
            <p:nvPr/>
          </p:nvSpPr>
          <p:spPr>
            <a:xfrm>
              <a:off x="5583325" y="4100050"/>
              <a:ext cx="171825" cy="79250"/>
            </a:xfrm>
            <a:custGeom>
              <a:avLst/>
              <a:gdLst/>
              <a:ahLst/>
              <a:cxnLst/>
              <a:rect l="l" t="t" r="r" b="b"/>
              <a:pathLst>
                <a:path w="6873" h="3170" extrusionOk="0">
                  <a:moveTo>
                    <a:pt x="201" y="0"/>
                  </a:moveTo>
                  <a:lnTo>
                    <a:pt x="0" y="2369"/>
                  </a:lnTo>
                  <a:lnTo>
                    <a:pt x="6071" y="3169"/>
                  </a:lnTo>
                  <a:lnTo>
                    <a:pt x="6872" y="10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649;p58"/>
            <p:cNvSpPr/>
            <p:nvPr/>
          </p:nvSpPr>
          <p:spPr>
            <a:xfrm>
              <a:off x="5695075" y="4249600"/>
              <a:ext cx="37550" cy="16975"/>
            </a:xfrm>
            <a:custGeom>
              <a:avLst/>
              <a:gdLst/>
              <a:ahLst/>
              <a:cxnLst/>
              <a:rect l="l" t="t" r="r" b="b"/>
              <a:pathLst>
                <a:path w="1502" h="679" extrusionOk="0">
                  <a:moveTo>
                    <a:pt x="1153" y="135"/>
                  </a:moveTo>
                  <a:cubicBezTo>
                    <a:pt x="1215" y="135"/>
                    <a:pt x="1266" y="142"/>
                    <a:pt x="1301" y="156"/>
                  </a:cubicBezTo>
                  <a:cubicBezTo>
                    <a:pt x="1335" y="189"/>
                    <a:pt x="1368" y="223"/>
                    <a:pt x="1368" y="256"/>
                  </a:cubicBezTo>
                  <a:cubicBezTo>
                    <a:pt x="1368" y="356"/>
                    <a:pt x="1335" y="456"/>
                    <a:pt x="1268" y="490"/>
                  </a:cubicBezTo>
                  <a:cubicBezTo>
                    <a:pt x="1208" y="525"/>
                    <a:pt x="1122" y="544"/>
                    <a:pt x="1016" y="544"/>
                  </a:cubicBezTo>
                  <a:cubicBezTo>
                    <a:pt x="825" y="544"/>
                    <a:pt x="567" y="484"/>
                    <a:pt x="267" y="356"/>
                  </a:cubicBezTo>
                  <a:cubicBezTo>
                    <a:pt x="556" y="225"/>
                    <a:pt x="927" y="135"/>
                    <a:pt x="1153" y="135"/>
                  </a:cubicBezTo>
                  <a:close/>
                  <a:moveTo>
                    <a:pt x="1129" y="0"/>
                  </a:moveTo>
                  <a:cubicBezTo>
                    <a:pt x="742" y="0"/>
                    <a:pt x="147" y="263"/>
                    <a:pt x="67" y="289"/>
                  </a:cubicBezTo>
                  <a:cubicBezTo>
                    <a:pt x="34" y="289"/>
                    <a:pt x="34" y="289"/>
                    <a:pt x="34" y="323"/>
                  </a:cubicBezTo>
                  <a:cubicBezTo>
                    <a:pt x="0" y="356"/>
                    <a:pt x="34" y="389"/>
                    <a:pt x="67" y="389"/>
                  </a:cubicBezTo>
                  <a:cubicBezTo>
                    <a:pt x="267" y="523"/>
                    <a:pt x="534" y="590"/>
                    <a:pt x="768" y="656"/>
                  </a:cubicBezTo>
                  <a:cubicBezTo>
                    <a:pt x="850" y="670"/>
                    <a:pt x="933" y="678"/>
                    <a:pt x="1014" y="678"/>
                  </a:cubicBezTo>
                  <a:cubicBezTo>
                    <a:pt x="1128" y="678"/>
                    <a:pt x="1237" y="662"/>
                    <a:pt x="1335" y="623"/>
                  </a:cubicBezTo>
                  <a:cubicBezTo>
                    <a:pt x="1435" y="523"/>
                    <a:pt x="1501" y="389"/>
                    <a:pt x="1501" y="256"/>
                  </a:cubicBezTo>
                  <a:cubicBezTo>
                    <a:pt x="1501" y="189"/>
                    <a:pt x="1435" y="89"/>
                    <a:pt x="1368" y="56"/>
                  </a:cubicBezTo>
                  <a:cubicBezTo>
                    <a:pt x="1308" y="16"/>
                    <a:pt x="1225" y="0"/>
                    <a:pt x="112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50;p58"/>
            <p:cNvSpPr/>
            <p:nvPr/>
          </p:nvSpPr>
          <p:spPr>
            <a:xfrm>
              <a:off x="5695900" y="4230050"/>
              <a:ext cx="22550" cy="30125"/>
            </a:xfrm>
            <a:custGeom>
              <a:avLst/>
              <a:gdLst/>
              <a:ahLst/>
              <a:cxnLst/>
              <a:rect l="l" t="t" r="r" b="b"/>
              <a:pathLst>
                <a:path w="902" h="1205" extrusionOk="0">
                  <a:moveTo>
                    <a:pt x="551" y="112"/>
                  </a:moveTo>
                  <a:cubicBezTo>
                    <a:pt x="576" y="112"/>
                    <a:pt x="601" y="121"/>
                    <a:pt x="634" y="137"/>
                  </a:cubicBezTo>
                  <a:lnTo>
                    <a:pt x="668" y="137"/>
                  </a:lnTo>
                  <a:cubicBezTo>
                    <a:pt x="768" y="171"/>
                    <a:pt x="768" y="204"/>
                    <a:pt x="768" y="237"/>
                  </a:cubicBezTo>
                  <a:cubicBezTo>
                    <a:pt x="768" y="471"/>
                    <a:pt x="401" y="838"/>
                    <a:pt x="134" y="1005"/>
                  </a:cubicBezTo>
                  <a:cubicBezTo>
                    <a:pt x="167" y="738"/>
                    <a:pt x="268" y="271"/>
                    <a:pt x="468" y="137"/>
                  </a:cubicBezTo>
                  <a:cubicBezTo>
                    <a:pt x="501" y="121"/>
                    <a:pt x="526" y="112"/>
                    <a:pt x="551" y="112"/>
                  </a:cubicBezTo>
                  <a:close/>
                  <a:moveTo>
                    <a:pt x="611" y="1"/>
                  </a:moveTo>
                  <a:cubicBezTo>
                    <a:pt x="542" y="1"/>
                    <a:pt x="476" y="29"/>
                    <a:pt x="434" y="71"/>
                  </a:cubicBezTo>
                  <a:cubicBezTo>
                    <a:pt x="101" y="271"/>
                    <a:pt x="1" y="1105"/>
                    <a:pt x="1" y="1138"/>
                  </a:cubicBezTo>
                  <a:cubicBezTo>
                    <a:pt x="1" y="1171"/>
                    <a:pt x="1" y="1171"/>
                    <a:pt x="34" y="1205"/>
                  </a:cubicBezTo>
                  <a:lnTo>
                    <a:pt x="67" y="1205"/>
                  </a:lnTo>
                  <a:lnTo>
                    <a:pt x="67" y="1171"/>
                  </a:lnTo>
                  <a:cubicBezTo>
                    <a:pt x="401" y="1071"/>
                    <a:pt x="901" y="571"/>
                    <a:pt x="901" y="237"/>
                  </a:cubicBezTo>
                  <a:cubicBezTo>
                    <a:pt x="901" y="137"/>
                    <a:pt x="835" y="37"/>
                    <a:pt x="735" y="37"/>
                  </a:cubicBezTo>
                  <a:cubicBezTo>
                    <a:pt x="696" y="12"/>
                    <a:pt x="653" y="1"/>
                    <a:pt x="61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51;p58"/>
            <p:cNvSpPr/>
            <p:nvPr/>
          </p:nvSpPr>
          <p:spPr>
            <a:xfrm>
              <a:off x="5380675" y="4161750"/>
              <a:ext cx="93425" cy="176825"/>
            </a:xfrm>
            <a:custGeom>
              <a:avLst/>
              <a:gdLst/>
              <a:ahLst/>
              <a:cxnLst/>
              <a:rect l="l" t="t" r="r" b="b"/>
              <a:pathLst>
                <a:path w="3737" h="7073" extrusionOk="0">
                  <a:moveTo>
                    <a:pt x="1001" y="1"/>
                  </a:moveTo>
                  <a:lnTo>
                    <a:pt x="1" y="6639"/>
                  </a:lnTo>
                  <a:lnTo>
                    <a:pt x="2736" y="7072"/>
                  </a:lnTo>
                  <a:lnTo>
                    <a:pt x="3737" y="4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52;p58"/>
            <p:cNvSpPr/>
            <p:nvPr/>
          </p:nvSpPr>
          <p:spPr>
            <a:xfrm>
              <a:off x="5355650" y="4308525"/>
              <a:ext cx="212700" cy="95925"/>
            </a:xfrm>
            <a:custGeom>
              <a:avLst/>
              <a:gdLst/>
              <a:ahLst/>
              <a:cxnLst/>
              <a:rect l="l" t="t" r="r" b="b"/>
              <a:pathLst>
                <a:path w="8508" h="3837" extrusionOk="0">
                  <a:moveTo>
                    <a:pt x="735" y="1"/>
                  </a:moveTo>
                  <a:cubicBezTo>
                    <a:pt x="601" y="1"/>
                    <a:pt x="501" y="67"/>
                    <a:pt x="501" y="201"/>
                  </a:cubicBezTo>
                  <a:lnTo>
                    <a:pt x="34" y="2702"/>
                  </a:lnTo>
                  <a:cubicBezTo>
                    <a:pt x="1" y="2969"/>
                    <a:pt x="201" y="3203"/>
                    <a:pt x="501" y="3270"/>
                  </a:cubicBezTo>
                  <a:cubicBezTo>
                    <a:pt x="1602" y="3336"/>
                    <a:pt x="2169" y="3370"/>
                    <a:pt x="3537" y="3503"/>
                  </a:cubicBezTo>
                  <a:cubicBezTo>
                    <a:pt x="4771" y="3703"/>
                    <a:pt x="6039" y="3803"/>
                    <a:pt x="7306" y="3837"/>
                  </a:cubicBezTo>
                  <a:cubicBezTo>
                    <a:pt x="8507" y="3770"/>
                    <a:pt x="8407" y="2569"/>
                    <a:pt x="7907" y="2502"/>
                  </a:cubicBezTo>
                  <a:cubicBezTo>
                    <a:pt x="6572" y="2169"/>
                    <a:pt x="5371" y="1535"/>
                    <a:pt x="4404" y="601"/>
                  </a:cubicBezTo>
                  <a:cubicBezTo>
                    <a:pt x="4271" y="468"/>
                    <a:pt x="4104" y="401"/>
                    <a:pt x="3937" y="401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53;p58"/>
            <p:cNvSpPr/>
            <p:nvPr/>
          </p:nvSpPr>
          <p:spPr>
            <a:xfrm>
              <a:off x="5457400" y="4316450"/>
              <a:ext cx="37550" cy="17425"/>
            </a:xfrm>
            <a:custGeom>
              <a:avLst/>
              <a:gdLst/>
              <a:ahLst/>
              <a:cxnLst/>
              <a:rect l="l" t="t" r="r" b="b"/>
              <a:pathLst>
                <a:path w="1502" h="697" extrusionOk="0">
                  <a:moveTo>
                    <a:pt x="1162" y="124"/>
                  </a:moveTo>
                  <a:cubicBezTo>
                    <a:pt x="1217" y="124"/>
                    <a:pt x="1264" y="132"/>
                    <a:pt x="1301" y="151"/>
                  </a:cubicBezTo>
                  <a:lnTo>
                    <a:pt x="1301" y="184"/>
                  </a:lnTo>
                  <a:cubicBezTo>
                    <a:pt x="1335" y="184"/>
                    <a:pt x="1335" y="217"/>
                    <a:pt x="1368" y="284"/>
                  </a:cubicBezTo>
                  <a:cubicBezTo>
                    <a:pt x="1368" y="351"/>
                    <a:pt x="1335" y="451"/>
                    <a:pt x="1268" y="517"/>
                  </a:cubicBezTo>
                  <a:cubicBezTo>
                    <a:pt x="1218" y="555"/>
                    <a:pt x="1135" y="574"/>
                    <a:pt x="1025" y="574"/>
                  </a:cubicBezTo>
                  <a:cubicBezTo>
                    <a:pt x="841" y="574"/>
                    <a:pt x="580" y="522"/>
                    <a:pt x="267" y="417"/>
                  </a:cubicBezTo>
                  <a:cubicBezTo>
                    <a:pt x="539" y="282"/>
                    <a:pt x="921" y="124"/>
                    <a:pt x="1162" y="124"/>
                  </a:cubicBezTo>
                  <a:close/>
                  <a:moveTo>
                    <a:pt x="1133" y="1"/>
                  </a:moveTo>
                  <a:cubicBezTo>
                    <a:pt x="756" y="1"/>
                    <a:pt x="150" y="329"/>
                    <a:pt x="67" y="384"/>
                  </a:cubicBezTo>
                  <a:cubicBezTo>
                    <a:pt x="34" y="384"/>
                    <a:pt x="34" y="384"/>
                    <a:pt x="34" y="417"/>
                  </a:cubicBezTo>
                  <a:cubicBezTo>
                    <a:pt x="1" y="451"/>
                    <a:pt x="34" y="484"/>
                    <a:pt x="67" y="484"/>
                  </a:cubicBezTo>
                  <a:cubicBezTo>
                    <a:pt x="301" y="584"/>
                    <a:pt x="534" y="651"/>
                    <a:pt x="801" y="684"/>
                  </a:cubicBezTo>
                  <a:cubicBezTo>
                    <a:pt x="851" y="693"/>
                    <a:pt x="901" y="697"/>
                    <a:pt x="951" y="697"/>
                  </a:cubicBezTo>
                  <a:cubicBezTo>
                    <a:pt x="1099" y="697"/>
                    <a:pt x="1243" y="659"/>
                    <a:pt x="1368" y="584"/>
                  </a:cubicBezTo>
                  <a:cubicBezTo>
                    <a:pt x="1468" y="517"/>
                    <a:pt x="1502" y="384"/>
                    <a:pt x="1468" y="251"/>
                  </a:cubicBezTo>
                  <a:cubicBezTo>
                    <a:pt x="1468" y="151"/>
                    <a:pt x="1435" y="84"/>
                    <a:pt x="1335" y="50"/>
                  </a:cubicBezTo>
                  <a:cubicBezTo>
                    <a:pt x="1283" y="16"/>
                    <a:pt x="1213" y="1"/>
                    <a:pt x="113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54;p58"/>
            <p:cNvSpPr/>
            <p:nvPr/>
          </p:nvSpPr>
          <p:spPr>
            <a:xfrm>
              <a:off x="5457400" y="4297975"/>
              <a:ext cx="23375" cy="30600"/>
            </a:xfrm>
            <a:custGeom>
              <a:avLst/>
              <a:gdLst/>
              <a:ahLst/>
              <a:cxnLst/>
              <a:rect l="l" t="t" r="r" b="b"/>
              <a:pathLst>
                <a:path w="935" h="1224" extrusionOk="0">
                  <a:moveTo>
                    <a:pt x="634" y="122"/>
                  </a:moveTo>
                  <a:cubicBezTo>
                    <a:pt x="734" y="156"/>
                    <a:pt x="734" y="189"/>
                    <a:pt x="734" y="222"/>
                  </a:cubicBezTo>
                  <a:cubicBezTo>
                    <a:pt x="768" y="456"/>
                    <a:pt x="434" y="856"/>
                    <a:pt x="167" y="1056"/>
                  </a:cubicBezTo>
                  <a:cubicBezTo>
                    <a:pt x="167" y="789"/>
                    <a:pt x="267" y="322"/>
                    <a:pt x="434" y="156"/>
                  </a:cubicBezTo>
                  <a:cubicBezTo>
                    <a:pt x="501" y="122"/>
                    <a:pt x="534" y="122"/>
                    <a:pt x="601" y="122"/>
                  </a:cubicBezTo>
                  <a:close/>
                  <a:moveTo>
                    <a:pt x="543" y="0"/>
                  </a:moveTo>
                  <a:cubicBezTo>
                    <a:pt x="485" y="0"/>
                    <a:pt x="426" y="17"/>
                    <a:pt x="367" y="56"/>
                  </a:cubicBezTo>
                  <a:cubicBezTo>
                    <a:pt x="34" y="322"/>
                    <a:pt x="34" y="1123"/>
                    <a:pt x="34" y="1190"/>
                  </a:cubicBezTo>
                  <a:cubicBezTo>
                    <a:pt x="1" y="1190"/>
                    <a:pt x="34" y="1223"/>
                    <a:pt x="34" y="1223"/>
                  </a:cubicBezTo>
                  <a:lnTo>
                    <a:pt x="134" y="1223"/>
                  </a:lnTo>
                  <a:cubicBezTo>
                    <a:pt x="434" y="1090"/>
                    <a:pt x="935" y="556"/>
                    <a:pt x="901" y="256"/>
                  </a:cubicBezTo>
                  <a:cubicBezTo>
                    <a:pt x="868" y="122"/>
                    <a:pt x="801" y="22"/>
                    <a:pt x="668" y="22"/>
                  </a:cubicBezTo>
                  <a:cubicBezTo>
                    <a:pt x="626" y="8"/>
                    <a:pt x="585" y="0"/>
                    <a:pt x="54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55;p58"/>
            <p:cNvSpPr/>
            <p:nvPr/>
          </p:nvSpPr>
          <p:spPr>
            <a:xfrm>
              <a:off x="5391525" y="4159250"/>
              <a:ext cx="86750" cy="104275"/>
            </a:xfrm>
            <a:custGeom>
              <a:avLst/>
              <a:gdLst/>
              <a:ahLst/>
              <a:cxnLst/>
              <a:rect l="l" t="t" r="r" b="b"/>
              <a:pathLst>
                <a:path w="3470" h="4171" extrusionOk="0">
                  <a:moveTo>
                    <a:pt x="334" y="1"/>
                  </a:moveTo>
                  <a:lnTo>
                    <a:pt x="0" y="4003"/>
                  </a:lnTo>
                  <a:lnTo>
                    <a:pt x="2736" y="4170"/>
                  </a:lnTo>
                  <a:lnTo>
                    <a:pt x="3469" y="3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56;p58"/>
            <p:cNvSpPr/>
            <p:nvPr/>
          </p:nvSpPr>
          <p:spPr>
            <a:xfrm>
              <a:off x="4838625" y="3315325"/>
              <a:ext cx="778925" cy="876475"/>
            </a:xfrm>
            <a:custGeom>
              <a:avLst/>
              <a:gdLst/>
              <a:ahLst/>
              <a:cxnLst/>
              <a:rect l="l" t="t" r="r" b="b"/>
              <a:pathLst>
                <a:path w="31157" h="35059" extrusionOk="0">
                  <a:moveTo>
                    <a:pt x="2035" y="0"/>
                  </a:moveTo>
                  <a:cubicBezTo>
                    <a:pt x="2035" y="0"/>
                    <a:pt x="1" y="5904"/>
                    <a:pt x="2769" y="9474"/>
                  </a:cubicBezTo>
                  <a:cubicBezTo>
                    <a:pt x="5938" y="12709"/>
                    <a:pt x="16846" y="13043"/>
                    <a:pt x="22150" y="13110"/>
                  </a:cubicBezTo>
                  <a:cubicBezTo>
                    <a:pt x="20882" y="22249"/>
                    <a:pt x="21249" y="35059"/>
                    <a:pt x="21249" y="35059"/>
                  </a:cubicBezTo>
                  <a:lnTo>
                    <a:pt x="26486" y="34925"/>
                  </a:lnTo>
                  <a:cubicBezTo>
                    <a:pt x="26486" y="34925"/>
                    <a:pt x="30055" y="21949"/>
                    <a:pt x="30322" y="11642"/>
                  </a:cubicBezTo>
                  <a:cubicBezTo>
                    <a:pt x="31156" y="5471"/>
                    <a:pt x="10341" y="100"/>
                    <a:pt x="10341" y="100"/>
                  </a:cubicBezTo>
                  <a:lnTo>
                    <a:pt x="20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57;p58"/>
            <p:cNvSpPr/>
            <p:nvPr/>
          </p:nvSpPr>
          <p:spPr>
            <a:xfrm>
              <a:off x="5349825" y="4165925"/>
              <a:ext cx="172650" cy="80075"/>
            </a:xfrm>
            <a:custGeom>
              <a:avLst/>
              <a:gdLst/>
              <a:ahLst/>
              <a:cxnLst/>
              <a:rect l="l" t="t" r="r" b="b"/>
              <a:pathLst>
                <a:path w="6906" h="3203" extrusionOk="0">
                  <a:moveTo>
                    <a:pt x="0" y="0"/>
                  </a:moveTo>
                  <a:lnTo>
                    <a:pt x="0" y="2602"/>
                  </a:lnTo>
                  <a:lnTo>
                    <a:pt x="6272" y="3203"/>
                  </a:lnTo>
                  <a:lnTo>
                    <a:pt x="6905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58;p58"/>
            <p:cNvSpPr/>
            <p:nvPr/>
          </p:nvSpPr>
          <p:spPr>
            <a:xfrm>
              <a:off x="5217225" y="2858325"/>
              <a:ext cx="351125" cy="377550"/>
            </a:xfrm>
            <a:custGeom>
              <a:avLst/>
              <a:gdLst/>
              <a:ahLst/>
              <a:cxnLst/>
              <a:rect l="l" t="t" r="r" b="b"/>
              <a:pathLst>
                <a:path w="14045" h="15102" extrusionOk="0">
                  <a:moveTo>
                    <a:pt x="4304" y="0"/>
                  </a:moveTo>
                  <a:lnTo>
                    <a:pt x="1" y="301"/>
                  </a:lnTo>
                  <a:cubicBezTo>
                    <a:pt x="34" y="801"/>
                    <a:pt x="67" y="1235"/>
                    <a:pt x="101" y="1702"/>
                  </a:cubicBezTo>
                  <a:cubicBezTo>
                    <a:pt x="167" y="2169"/>
                    <a:pt x="201" y="2602"/>
                    <a:pt x="268" y="3069"/>
                  </a:cubicBezTo>
                  <a:cubicBezTo>
                    <a:pt x="401" y="3970"/>
                    <a:pt x="568" y="4871"/>
                    <a:pt x="768" y="5771"/>
                  </a:cubicBezTo>
                  <a:cubicBezTo>
                    <a:pt x="1168" y="7673"/>
                    <a:pt x="1802" y="9541"/>
                    <a:pt x="2669" y="11242"/>
                  </a:cubicBezTo>
                  <a:cubicBezTo>
                    <a:pt x="2936" y="11742"/>
                    <a:pt x="3236" y="12209"/>
                    <a:pt x="3570" y="12643"/>
                  </a:cubicBezTo>
                  <a:cubicBezTo>
                    <a:pt x="3970" y="13143"/>
                    <a:pt x="4404" y="13543"/>
                    <a:pt x="4904" y="13910"/>
                  </a:cubicBezTo>
                  <a:cubicBezTo>
                    <a:pt x="5905" y="14577"/>
                    <a:pt x="7039" y="14978"/>
                    <a:pt x="8207" y="15078"/>
                  </a:cubicBezTo>
                  <a:cubicBezTo>
                    <a:pt x="8451" y="15094"/>
                    <a:pt x="8695" y="15102"/>
                    <a:pt x="8938" y="15102"/>
                  </a:cubicBezTo>
                  <a:cubicBezTo>
                    <a:pt x="9727" y="15102"/>
                    <a:pt x="10511" y="15015"/>
                    <a:pt x="11275" y="14811"/>
                  </a:cubicBezTo>
                  <a:cubicBezTo>
                    <a:pt x="11776" y="14711"/>
                    <a:pt x="12243" y="14577"/>
                    <a:pt x="12676" y="14411"/>
                  </a:cubicBezTo>
                  <a:cubicBezTo>
                    <a:pt x="12910" y="14311"/>
                    <a:pt x="13143" y="14211"/>
                    <a:pt x="13344" y="14110"/>
                  </a:cubicBezTo>
                  <a:cubicBezTo>
                    <a:pt x="13577" y="14010"/>
                    <a:pt x="13777" y="13910"/>
                    <a:pt x="14044" y="13777"/>
                  </a:cubicBezTo>
                  <a:lnTo>
                    <a:pt x="13277" y="11775"/>
                  </a:lnTo>
                  <a:lnTo>
                    <a:pt x="12710" y="11842"/>
                  </a:lnTo>
                  <a:lnTo>
                    <a:pt x="12109" y="11876"/>
                  </a:lnTo>
                  <a:cubicBezTo>
                    <a:pt x="11803" y="11899"/>
                    <a:pt x="11529" y="11923"/>
                    <a:pt x="11254" y="11923"/>
                  </a:cubicBezTo>
                  <a:cubicBezTo>
                    <a:pt x="11140" y="11923"/>
                    <a:pt x="11026" y="11919"/>
                    <a:pt x="10908" y="11909"/>
                  </a:cubicBezTo>
                  <a:cubicBezTo>
                    <a:pt x="10175" y="11909"/>
                    <a:pt x="9474" y="11842"/>
                    <a:pt x="8774" y="11642"/>
                  </a:cubicBezTo>
                  <a:cubicBezTo>
                    <a:pt x="8207" y="11509"/>
                    <a:pt x="7673" y="11208"/>
                    <a:pt x="7239" y="10841"/>
                  </a:cubicBezTo>
                  <a:cubicBezTo>
                    <a:pt x="7072" y="10641"/>
                    <a:pt x="6906" y="10441"/>
                    <a:pt x="6772" y="10241"/>
                  </a:cubicBezTo>
                  <a:cubicBezTo>
                    <a:pt x="6572" y="9974"/>
                    <a:pt x="6439" y="9707"/>
                    <a:pt x="6305" y="9407"/>
                  </a:cubicBezTo>
                  <a:cubicBezTo>
                    <a:pt x="6005" y="8707"/>
                    <a:pt x="5738" y="8006"/>
                    <a:pt x="5538" y="7272"/>
                  </a:cubicBezTo>
                  <a:cubicBezTo>
                    <a:pt x="5338" y="6505"/>
                    <a:pt x="5171" y="5738"/>
                    <a:pt x="5004" y="4904"/>
                  </a:cubicBezTo>
                  <a:cubicBezTo>
                    <a:pt x="4871" y="4103"/>
                    <a:pt x="4737" y="3303"/>
                    <a:pt x="4604" y="2469"/>
                  </a:cubicBezTo>
                  <a:lnTo>
                    <a:pt x="4437" y="1201"/>
                  </a:lnTo>
                  <a:cubicBezTo>
                    <a:pt x="4370" y="801"/>
                    <a:pt x="4337" y="367"/>
                    <a:pt x="43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59;p58"/>
            <p:cNvSpPr/>
            <p:nvPr/>
          </p:nvSpPr>
          <p:spPr>
            <a:xfrm>
              <a:off x="5163025" y="2781250"/>
              <a:ext cx="224350" cy="288925"/>
            </a:xfrm>
            <a:custGeom>
              <a:avLst/>
              <a:gdLst/>
              <a:ahLst/>
              <a:cxnLst/>
              <a:rect l="l" t="t" r="r" b="b"/>
              <a:pathLst>
                <a:path w="8974" h="11557" extrusionOk="0">
                  <a:moveTo>
                    <a:pt x="4281" y="0"/>
                  </a:moveTo>
                  <a:cubicBezTo>
                    <a:pt x="3576" y="0"/>
                    <a:pt x="2850" y="310"/>
                    <a:pt x="2169" y="948"/>
                  </a:cubicBezTo>
                  <a:cubicBezTo>
                    <a:pt x="0" y="3017"/>
                    <a:pt x="1135" y="7887"/>
                    <a:pt x="2302" y="11556"/>
                  </a:cubicBezTo>
                  <a:lnTo>
                    <a:pt x="8974" y="10255"/>
                  </a:lnTo>
                  <a:cubicBezTo>
                    <a:pt x="8807" y="8154"/>
                    <a:pt x="8406" y="6052"/>
                    <a:pt x="7873" y="4017"/>
                  </a:cubicBezTo>
                  <a:cubicBezTo>
                    <a:pt x="7192" y="1406"/>
                    <a:pt x="5784" y="0"/>
                    <a:pt x="4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60;p58"/>
            <p:cNvSpPr/>
            <p:nvPr/>
          </p:nvSpPr>
          <p:spPr>
            <a:xfrm>
              <a:off x="5202225" y="2907825"/>
              <a:ext cx="118425" cy="162350"/>
            </a:xfrm>
            <a:custGeom>
              <a:avLst/>
              <a:gdLst/>
              <a:ahLst/>
              <a:cxnLst/>
              <a:rect l="l" t="t" r="r" b="b"/>
              <a:pathLst>
                <a:path w="4737" h="6494" extrusionOk="0">
                  <a:moveTo>
                    <a:pt x="2552" y="1"/>
                  </a:moveTo>
                  <a:cubicBezTo>
                    <a:pt x="1984" y="1"/>
                    <a:pt x="758" y="1740"/>
                    <a:pt x="0" y="3891"/>
                  </a:cubicBezTo>
                  <a:cubicBezTo>
                    <a:pt x="200" y="4792"/>
                    <a:pt x="467" y="5659"/>
                    <a:pt x="734" y="6493"/>
                  </a:cubicBezTo>
                  <a:lnTo>
                    <a:pt x="4737" y="5693"/>
                  </a:lnTo>
                  <a:cubicBezTo>
                    <a:pt x="4470" y="3324"/>
                    <a:pt x="3736" y="1056"/>
                    <a:pt x="2702" y="55"/>
                  </a:cubicBezTo>
                  <a:cubicBezTo>
                    <a:pt x="2659" y="19"/>
                    <a:pt x="2609" y="1"/>
                    <a:pt x="2552" y="1"/>
                  </a:cubicBez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61;p58"/>
            <p:cNvSpPr/>
            <p:nvPr/>
          </p:nvSpPr>
          <p:spPr>
            <a:xfrm>
              <a:off x="5523275" y="3116000"/>
              <a:ext cx="75925" cy="89750"/>
            </a:xfrm>
            <a:custGeom>
              <a:avLst/>
              <a:gdLst/>
              <a:ahLst/>
              <a:cxnLst/>
              <a:rect l="l" t="t" r="r" b="b"/>
              <a:pathLst>
                <a:path w="3037" h="3590" extrusionOk="0">
                  <a:moveTo>
                    <a:pt x="3003" y="1"/>
                  </a:moveTo>
                  <a:lnTo>
                    <a:pt x="1502" y="568"/>
                  </a:lnTo>
                  <a:cubicBezTo>
                    <a:pt x="835" y="901"/>
                    <a:pt x="368" y="1468"/>
                    <a:pt x="201" y="2202"/>
                  </a:cubicBezTo>
                  <a:lnTo>
                    <a:pt x="1" y="2970"/>
                  </a:lnTo>
                  <a:cubicBezTo>
                    <a:pt x="187" y="3442"/>
                    <a:pt x="656" y="3590"/>
                    <a:pt x="1171" y="3590"/>
                  </a:cubicBezTo>
                  <a:cubicBezTo>
                    <a:pt x="2038" y="3590"/>
                    <a:pt x="3036" y="3170"/>
                    <a:pt x="3036" y="3170"/>
                  </a:cubicBezTo>
                  <a:lnTo>
                    <a:pt x="3003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62;p58"/>
            <p:cNvSpPr/>
            <p:nvPr/>
          </p:nvSpPr>
          <p:spPr>
            <a:xfrm>
              <a:off x="5597500" y="3116000"/>
              <a:ext cx="65900" cy="79250"/>
            </a:xfrm>
            <a:custGeom>
              <a:avLst/>
              <a:gdLst/>
              <a:ahLst/>
              <a:cxnLst/>
              <a:rect l="l" t="t" r="r" b="b"/>
              <a:pathLst>
                <a:path w="2636" h="3170" extrusionOk="0">
                  <a:moveTo>
                    <a:pt x="1" y="1"/>
                  </a:moveTo>
                  <a:lnTo>
                    <a:pt x="34" y="3170"/>
                  </a:lnTo>
                  <a:lnTo>
                    <a:pt x="2636" y="2769"/>
                  </a:lnTo>
                  <a:lnTo>
                    <a:pt x="1802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63;p58"/>
            <p:cNvSpPr/>
            <p:nvPr/>
          </p:nvSpPr>
          <p:spPr>
            <a:xfrm>
              <a:off x="4889500" y="2724675"/>
              <a:ext cx="446175" cy="595675"/>
            </a:xfrm>
            <a:custGeom>
              <a:avLst/>
              <a:gdLst/>
              <a:ahLst/>
              <a:cxnLst/>
              <a:rect l="l" t="t" r="r" b="b"/>
              <a:pathLst>
                <a:path w="17847" h="23827" extrusionOk="0">
                  <a:moveTo>
                    <a:pt x="5891" y="1"/>
                  </a:moveTo>
                  <a:cubicBezTo>
                    <a:pt x="4708" y="1"/>
                    <a:pt x="3647" y="777"/>
                    <a:pt x="3269" y="1911"/>
                  </a:cubicBezTo>
                  <a:cubicBezTo>
                    <a:pt x="2369" y="4813"/>
                    <a:pt x="1635" y="7748"/>
                    <a:pt x="1101" y="10717"/>
                  </a:cubicBezTo>
                  <a:cubicBezTo>
                    <a:pt x="467" y="14053"/>
                    <a:pt x="100" y="19056"/>
                    <a:pt x="0" y="23626"/>
                  </a:cubicBezTo>
                  <a:lnTo>
                    <a:pt x="15311" y="23826"/>
                  </a:lnTo>
                  <a:cubicBezTo>
                    <a:pt x="15578" y="17722"/>
                    <a:pt x="16379" y="11618"/>
                    <a:pt x="17613" y="5613"/>
                  </a:cubicBezTo>
                  <a:cubicBezTo>
                    <a:pt x="17846" y="4346"/>
                    <a:pt x="17213" y="3111"/>
                    <a:pt x="16078" y="2544"/>
                  </a:cubicBezTo>
                  <a:lnTo>
                    <a:pt x="13410" y="1177"/>
                  </a:lnTo>
                  <a:lnTo>
                    <a:pt x="10208" y="243"/>
                  </a:lnTo>
                  <a:lnTo>
                    <a:pt x="6105" y="9"/>
                  </a:lnTo>
                  <a:cubicBezTo>
                    <a:pt x="6033" y="4"/>
                    <a:pt x="5962" y="1"/>
                    <a:pt x="58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64;p58"/>
            <p:cNvSpPr/>
            <p:nvPr/>
          </p:nvSpPr>
          <p:spPr>
            <a:xfrm>
              <a:off x="4907850" y="2812725"/>
              <a:ext cx="148575" cy="255750"/>
            </a:xfrm>
            <a:custGeom>
              <a:avLst/>
              <a:gdLst/>
              <a:ahLst/>
              <a:cxnLst/>
              <a:rect l="l" t="t" r="r" b="b"/>
              <a:pathLst>
                <a:path w="5943" h="10230" extrusionOk="0">
                  <a:moveTo>
                    <a:pt x="2280" y="1"/>
                  </a:moveTo>
                  <a:cubicBezTo>
                    <a:pt x="2189" y="1"/>
                    <a:pt x="2096" y="8"/>
                    <a:pt x="2002" y="23"/>
                  </a:cubicBezTo>
                  <a:cubicBezTo>
                    <a:pt x="1401" y="2191"/>
                    <a:pt x="834" y="4827"/>
                    <a:pt x="367" y="7162"/>
                  </a:cubicBezTo>
                  <a:cubicBezTo>
                    <a:pt x="234" y="7929"/>
                    <a:pt x="100" y="8763"/>
                    <a:pt x="0" y="9663"/>
                  </a:cubicBezTo>
                  <a:cubicBezTo>
                    <a:pt x="0" y="9663"/>
                    <a:pt x="1318" y="10230"/>
                    <a:pt x="2638" y="10230"/>
                  </a:cubicBezTo>
                  <a:cubicBezTo>
                    <a:pt x="3694" y="10230"/>
                    <a:pt x="4752" y="9867"/>
                    <a:pt x="5137" y="8563"/>
                  </a:cubicBezTo>
                  <a:cubicBezTo>
                    <a:pt x="5942" y="5696"/>
                    <a:pt x="4820" y="1"/>
                    <a:pt x="2280" y="1"/>
                  </a:cubicBez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65;p58"/>
            <p:cNvSpPr/>
            <p:nvPr/>
          </p:nvSpPr>
          <p:spPr>
            <a:xfrm>
              <a:off x="5118000" y="2601475"/>
              <a:ext cx="147625" cy="218175"/>
            </a:xfrm>
            <a:custGeom>
              <a:avLst/>
              <a:gdLst/>
              <a:ahLst/>
              <a:cxnLst/>
              <a:rect l="l" t="t" r="r" b="b"/>
              <a:pathLst>
                <a:path w="5905" h="8727" extrusionOk="0">
                  <a:moveTo>
                    <a:pt x="2402" y="0"/>
                  </a:moveTo>
                  <a:cubicBezTo>
                    <a:pt x="2268" y="1768"/>
                    <a:pt x="1835" y="3970"/>
                    <a:pt x="567" y="5304"/>
                  </a:cubicBezTo>
                  <a:cubicBezTo>
                    <a:pt x="100" y="5771"/>
                    <a:pt x="0" y="6138"/>
                    <a:pt x="467" y="6605"/>
                  </a:cubicBezTo>
                  <a:cubicBezTo>
                    <a:pt x="1368" y="7639"/>
                    <a:pt x="2602" y="8340"/>
                    <a:pt x="3970" y="8640"/>
                  </a:cubicBezTo>
                  <a:cubicBezTo>
                    <a:pt x="4285" y="8700"/>
                    <a:pt x="4550" y="8726"/>
                    <a:pt x="4772" y="8726"/>
                  </a:cubicBezTo>
                  <a:cubicBezTo>
                    <a:pt x="5534" y="8726"/>
                    <a:pt x="5786" y="8416"/>
                    <a:pt x="5838" y="8106"/>
                  </a:cubicBezTo>
                  <a:cubicBezTo>
                    <a:pt x="5904" y="7773"/>
                    <a:pt x="5738" y="7439"/>
                    <a:pt x="5471" y="7239"/>
                  </a:cubicBezTo>
                  <a:cubicBezTo>
                    <a:pt x="4170" y="6338"/>
                    <a:pt x="4437" y="5871"/>
                    <a:pt x="4770" y="5271"/>
                  </a:cubicBezTo>
                  <a:cubicBezTo>
                    <a:pt x="4870" y="4971"/>
                    <a:pt x="5070" y="4704"/>
                    <a:pt x="5271" y="4504"/>
                  </a:cubicBezTo>
                  <a:lnTo>
                    <a:pt x="3603" y="1902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66;p58"/>
            <p:cNvSpPr/>
            <p:nvPr/>
          </p:nvSpPr>
          <p:spPr>
            <a:xfrm>
              <a:off x="5202225" y="2652350"/>
              <a:ext cx="47550" cy="84250"/>
            </a:xfrm>
            <a:custGeom>
              <a:avLst/>
              <a:gdLst/>
              <a:ahLst/>
              <a:cxnLst/>
              <a:rect l="l" t="t" r="r" b="b"/>
              <a:pathLst>
                <a:path w="1902" h="3370" extrusionOk="0">
                  <a:moveTo>
                    <a:pt x="501" y="0"/>
                  </a:moveTo>
                  <a:lnTo>
                    <a:pt x="434" y="134"/>
                  </a:lnTo>
                  <a:cubicBezTo>
                    <a:pt x="334" y="367"/>
                    <a:pt x="234" y="601"/>
                    <a:pt x="200" y="834"/>
                  </a:cubicBezTo>
                  <a:cubicBezTo>
                    <a:pt x="0" y="1668"/>
                    <a:pt x="601" y="2835"/>
                    <a:pt x="1301" y="3369"/>
                  </a:cubicBezTo>
                  <a:lnTo>
                    <a:pt x="1368" y="3236"/>
                  </a:lnTo>
                  <a:cubicBezTo>
                    <a:pt x="1501" y="2969"/>
                    <a:pt x="1668" y="2702"/>
                    <a:pt x="1868" y="2502"/>
                  </a:cubicBezTo>
                  <a:lnTo>
                    <a:pt x="1902" y="2469"/>
                  </a:lnTo>
                  <a:lnTo>
                    <a:pt x="1501" y="1835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67;p58"/>
            <p:cNvSpPr/>
            <p:nvPr/>
          </p:nvSpPr>
          <p:spPr>
            <a:xfrm>
              <a:off x="5302300" y="2496875"/>
              <a:ext cx="112750" cy="114250"/>
            </a:xfrm>
            <a:custGeom>
              <a:avLst/>
              <a:gdLst/>
              <a:ahLst/>
              <a:cxnLst/>
              <a:rect l="l" t="t" r="r" b="b"/>
              <a:pathLst>
                <a:path w="4510" h="4570" extrusionOk="0">
                  <a:moveTo>
                    <a:pt x="3115" y="1"/>
                  </a:moveTo>
                  <a:cubicBezTo>
                    <a:pt x="3077" y="1"/>
                    <a:pt x="3039" y="5"/>
                    <a:pt x="3002" y="15"/>
                  </a:cubicBezTo>
                  <a:cubicBezTo>
                    <a:pt x="1635" y="1049"/>
                    <a:pt x="1635" y="2450"/>
                    <a:pt x="0" y="4551"/>
                  </a:cubicBezTo>
                  <a:cubicBezTo>
                    <a:pt x="0" y="4551"/>
                    <a:pt x="146" y="4570"/>
                    <a:pt x="382" y="4570"/>
                  </a:cubicBezTo>
                  <a:cubicBezTo>
                    <a:pt x="1103" y="4570"/>
                    <a:pt x="2665" y="4399"/>
                    <a:pt x="3469" y="3017"/>
                  </a:cubicBezTo>
                  <a:cubicBezTo>
                    <a:pt x="4509" y="1315"/>
                    <a:pt x="3763" y="1"/>
                    <a:pt x="31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68;p58"/>
            <p:cNvSpPr/>
            <p:nvPr/>
          </p:nvSpPr>
          <p:spPr>
            <a:xfrm>
              <a:off x="5165525" y="2448200"/>
              <a:ext cx="237700" cy="270575"/>
            </a:xfrm>
            <a:custGeom>
              <a:avLst/>
              <a:gdLst/>
              <a:ahLst/>
              <a:cxnLst/>
              <a:rect l="l" t="t" r="r" b="b"/>
              <a:pathLst>
                <a:path w="9508" h="10823" extrusionOk="0">
                  <a:moveTo>
                    <a:pt x="4871" y="1"/>
                  </a:moveTo>
                  <a:cubicBezTo>
                    <a:pt x="3157" y="1"/>
                    <a:pt x="1510" y="1144"/>
                    <a:pt x="1101" y="3029"/>
                  </a:cubicBezTo>
                  <a:cubicBezTo>
                    <a:pt x="468" y="5731"/>
                    <a:pt x="1" y="7265"/>
                    <a:pt x="935" y="9000"/>
                  </a:cubicBezTo>
                  <a:cubicBezTo>
                    <a:pt x="1619" y="10241"/>
                    <a:pt x="2804" y="10822"/>
                    <a:pt x="4009" y="10822"/>
                  </a:cubicBezTo>
                  <a:cubicBezTo>
                    <a:pt x="5329" y="10822"/>
                    <a:pt x="6673" y="10124"/>
                    <a:pt x="7406" y="8833"/>
                  </a:cubicBezTo>
                  <a:cubicBezTo>
                    <a:pt x="8707" y="6598"/>
                    <a:pt x="9507" y="2562"/>
                    <a:pt x="7206" y="794"/>
                  </a:cubicBezTo>
                  <a:cubicBezTo>
                    <a:pt x="6493" y="252"/>
                    <a:pt x="5675" y="1"/>
                    <a:pt x="4871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69;p58"/>
            <p:cNvSpPr/>
            <p:nvPr/>
          </p:nvSpPr>
          <p:spPr>
            <a:xfrm>
              <a:off x="5138850" y="2446950"/>
              <a:ext cx="163475" cy="164550"/>
            </a:xfrm>
            <a:custGeom>
              <a:avLst/>
              <a:gdLst/>
              <a:ahLst/>
              <a:cxnLst/>
              <a:rect l="l" t="t" r="r" b="b"/>
              <a:pathLst>
                <a:path w="6539" h="6582" extrusionOk="0">
                  <a:moveTo>
                    <a:pt x="2524" y="1"/>
                  </a:moveTo>
                  <a:cubicBezTo>
                    <a:pt x="2098" y="1"/>
                    <a:pt x="919" y="633"/>
                    <a:pt x="701" y="944"/>
                  </a:cubicBezTo>
                  <a:cubicBezTo>
                    <a:pt x="33" y="1945"/>
                    <a:pt x="0" y="3246"/>
                    <a:pt x="634" y="4280"/>
                  </a:cubicBezTo>
                  <a:cubicBezTo>
                    <a:pt x="834" y="4680"/>
                    <a:pt x="1101" y="5081"/>
                    <a:pt x="1401" y="5447"/>
                  </a:cubicBezTo>
                  <a:lnTo>
                    <a:pt x="2735" y="6582"/>
                  </a:lnTo>
                  <a:lnTo>
                    <a:pt x="3336" y="4247"/>
                  </a:lnTo>
                  <a:lnTo>
                    <a:pt x="4670" y="3746"/>
                  </a:lnTo>
                  <a:lnTo>
                    <a:pt x="6538" y="1812"/>
                  </a:lnTo>
                  <a:cubicBezTo>
                    <a:pt x="6538" y="1812"/>
                    <a:pt x="3536" y="310"/>
                    <a:pt x="2602" y="10"/>
                  </a:cubicBezTo>
                  <a:cubicBezTo>
                    <a:pt x="2580" y="4"/>
                    <a:pt x="2554" y="1"/>
                    <a:pt x="2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70;p58"/>
            <p:cNvSpPr/>
            <p:nvPr/>
          </p:nvSpPr>
          <p:spPr>
            <a:xfrm>
              <a:off x="5193050" y="2335450"/>
              <a:ext cx="216000" cy="190500"/>
            </a:xfrm>
            <a:custGeom>
              <a:avLst/>
              <a:gdLst/>
              <a:ahLst/>
              <a:cxnLst/>
              <a:rect l="l" t="t" r="r" b="b"/>
              <a:pathLst>
                <a:path w="8640" h="7620" extrusionOk="0">
                  <a:moveTo>
                    <a:pt x="1001" y="0"/>
                  </a:moveTo>
                  <a:cubicBezTo>
                    <a:pt x="634" y="701"/>
                    <a:pt x="367" y="1401"/>
                    <a:pt x="167" y="2169"/>
                  </a:cubicBezTo>
                  <a:cubicBezTo>
                    <a:pt x="0" y="2936"/>
                    <a:pt x="167" y="3736"/>
                    <a:pt x="601" y="4404"/>
                  </a:cubicBezTo>
                  <a:cubicBezTo>
                    <a:pt x="868" y="4737"/>
                    <a:pt x="1168" y="5004"/>
                    <a:pt x="1535" y="5237"/>
                  </a:cubicBezTo>
                  <a:cubicBezTo>
                    <a:pt x="2902" y="6171"/>
                    <a:pt x="4370" y="6939"/>
                    <a:pt x="5938" y="7506"/>
                  </a:cubicBezTo>
                  <a:cubicBezTo>
                    <a:pt x="6150" y="7583"/>
                    <a:pt x="6367" y="7619"/>
                    <a:pt x="6580" y="7619"/>
                  </a:cubicBezTo>
                  <a:cubicBezTo>
                    <a:pt x="7476" y="7619"/>
                    <a:pt x="8311" y="6981"/>
                    <a:pt x="8473" y="6038"/>
                  </a:cubicBezTo>
                  <a:cubicBezTo>
                    <a:pt x="8640" y="5371"/>
                    <a:pt x="8506" y="4637"/>
                    <a:pt x="8039" y="4103"/>
                  </a:cubicBezTo>
                  <a:cubicBezTo>
                    <a:pt x="7572" y="3470"/>
                    <a:pt x="6105" y="2235"/>
                    <a:pt x="5771" y="1034"/>
                  </a:cubicBezTo>
                  <a:lnTo>
                    <a:pt x="5771" y="1034"/>
                  </a:lnTo>
                  <a:cubicBezTo>
                    <a:pt x="5543" y="1393"/>
                    <a:pt x="5410" y="2293"/>
                    <a:pt x="6244" y="3609"/>
                  </a:cubicBezTo>
                  <a:lnTo>
                    <a:pt x="6244" y="3609"/>
                  </a:lnTo>
                  <a:cubicBezTo>
                    <a:pt x="5723" y="2823"/>
                    <a:pt x="5519" y="3090"/>
                    <a:pt x="5037" y="2769"/>
                  </a:cubicBezTo>
                  <a:cubicBezTo>
                    <a:pt x="4403" y="2369"/>
                    <a:pt x="3970" y="1668"/>
                    <a:pt x="3936" y="901"/>
                  </a:cubicBezTo>
                  <a:lnTo>
                    <a:pt x="3936" y="901"/>
                  </a:lnTo>
                  <a:cubicBezTo>
                    <a:pt x="3503" y="1702"/>
                    <a:pt x="3636" y="2335"/>
                    <a:pt x="4037" y="3169"/>
                  </a:cubicBezTo>
                  <a:cubicBezTo>
                    <a:pt x="3236" y="2536"/>
                    <a:pt x="2669" y="1668"/>
                    <a:pt x="2469" y="701"/>
                  </a:cubicBezTo>
                  <a:cubicBezTo>
                    <a:pt x="2235" y="1268"/>
                    <a:pt x="2169" y="1902"/>
                    <a:pt x="2302" y="2536"/>
                  </a:cubicBezTo>
                  <a:cubicBezTo>
                    <a:pt x="1568" y="1868"/>
                    <a:pt x="1101" y="968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71;p58"/>
            <p:cNvSpPr/>
            <p:nvPr/>
          </p:nvSpPr>
          <p:spPr>
            <a:xfrm>
              <a:off x="5149675" y="2539725"/>
              <a:ext cx="56750" cy="76950"/>
            </a:xfrm>
            <a:custGeom>
              <a:avLst/>
              <a:gdLst/>
              <a:ahLst/>
              <a:cxnLst/>
              <a:rect l="l" t="t" r="r" b="b"/>
              <a:pathLst>
                <a:path w="2270" h="3078" extrusionOk="0">
                  <a:moveTo>
                    <a:pt x="994" y="1"/>
                  </a:moveTo>
                  <a:cubicBezTo>
                    <a:pt x="495" y="1"/>
                    <a:pt x="87" y="462"/>
                    <a:pt x="34" y="1069"/>
                  </a:cubicBezTo>
                  <a:cubicBezTo>
                    <a:pt x="1" y="1703"/>
                    <a:pt x="201" y="2304"/>
                    <a:pt x="601" y="2804"/>
                  </a:cubicBezTo>
                  <a:cubicBezTo>
                    <a:pt x="760" y="2995"/>
                    <a:pt x="949" y="3078"/>
                    <a:pt x="1140" y="3078"/>
                  </a:cubicBezTo>
                  <a:cubicBezTo>
                    <a:pt x="1549" y="3078"/>
                    <a:pt x="1966" y="2694"/>
                    <a:pt x="2102" y="2170"/>
                  </a:cubicBezTo>
                  <a:cubicBezTo>
                    <a:pt x="2269" y="1503"/>
                    <a:pt x="2069" y="436"/>
                    <a:pt x="1402" y="102"/>
                  </a:cubicBezTo>
                  <a:cubicBezTo>
                    <a:pt x="1263" y="33"/>
                    <a:pt x="1126" y="1"/>
                    <a:pt x="994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72;p58"/>
            <p:cNvSpPr/>
            <p:nvPr/>
          </p:nvSpPr>
          <p:spPr>
            <a:xfrm>
              <a:off x="5287275" y="2572150"/>
              <a:ext cx="17550" cy="20600"/>
            </a:xfrm>
            <a:custGeom>
              <a:avLst/>
              <a:gdLst/>
              <a:ahLst/>
              <a:cxnLst/>
              <a:rect l="l" t="t" r="r" b="b"/>
              <a:pathLst>
                <a:path w="702" h="824" extrusionOk="0">
                  <a:moveTo>
                    <a:pt x="425" y="1"/>
                  </a:moveTo>
                  <a:cubicBezTo>
                    <a:pt x="301" y="1"/>
                    <a:pt x="161" y="127"/>
                    <a:pt x="101" y="306"/>
                  </a:cubicBezTo>
                  <a:cubicBezTo>
                    <a:pt x="1" y="540"/>
                    <a:pt x="67" y="740"/>
                    <a:pt x="201" y="806"/>
                  </a:cubicBezTo>
                  <a:cubicBezTo>
                    <a:pt x="230" y="818"/>
                    <a:pt x="258" y="824"/>
                    <a:pt x="285" y="824"/>
                  </a:cubicBezTo>
                  <a:cubicBezTo>
                    <a:pt x="413" y="824"/>
                    <a:pt x="519" y="699"/>
                    <a:pt x="601" y="506"/>
                  </a:cubicBezTo>
                  <a:cubicBezTo>
                    <a:pt x="701" y="339"/>
                    <a:pt x="634" y="139"/>
                    <a:pt x="468" y="6"/>
                  </a:cubicBezTo>
                  <a:cubicBezTo>
                    <a:pt x="454" y="2"/>
                    <a:pt x="440" y="1"/>
                    <a:pt x="4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73;p58"/>
            <p:cNvSpPr/>
            <p:nvPr/>
          </p:nvSpPr>
          <p:spPr>
            <a:xfrm>
              <a:off x="5348150" y="2595500"/>
              <a:ext cx="16700" cy="20325"/>
            </a:xfrm>
            <a:custGeom>
              <a:avLst/>
              <a:gdLst/>
              <a:ahLst/>
              <a:cxnLst/>
              <a:rect l="l" t="t" r="r" b="b"/>
              <a:pathLst>
                <a:path w="668" h="813" extrusionOk="0">
                  <a:moveTo>
                    <a:pt x="426" y="1"/>
                  </a:moveTo>
                  <a:cubicBezTo>
                    <a:pt x="301" y="1"/>
                    <a:pt x="161" y="127"/>
                    <a:pt x="101" y="306"/>
                  </a:cubicBezTo>
                  <a:cubicBezTo>
                    <a:pt x="1" y="540"/>
                    <a:pt x="67" y="740"/>
                    <a:pt x="201" y="806"/>
                  </a:cubicBezTo>
                  <a:cubicBezTo>
                    <a:pt x="218" y="811"/>
                    <a:pt x="235" y="813"/>
                    <a:pt x="254" y="813"/>
                  </a:cubicBezTo>
                  <a:cubicBezTo>
                    <a:pt x="382" y="813"/>
                    <a:pt x="543" y="711"/>
                    <a:pt x="601" y="506"/>
                  </a:cubicBezTo>
                  <a:cubicBezTo>
                    <a:pt x="668" y="306"/>
                    <a:pt x="601" y="73"/>
                    <a:pt x="468" y="6"/>
                  </a:cubicBezTo>
                  <a:cubicBezTo>
                    <a:pt x="454" y="2"/>
                    <a:pt x="440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74;p58"/>
            <p:cNvSpPr/>
            <p:nvPr/>
          </p:nvSpPr>
          <p:spPr>
            <a:xfrm>
              <a:off x="5311475" y="2599800"/>
              <a:ext cx="23375" cy="49000"/>
            </a:xfrm>
            <a:custGeom>
              <a:avLst/>
              <a:gdLst/>
              <a:ahLst/>
              <a:cxnLst/>
              <a:rect l="l" t="t" r="r" b="b"/>
              <a:pathLst>
                <a:path w="935" h="1960" extrusionOk="0">
                  <a:moveTo>
                    <a:pt x="734" y="1"/>
                  </a:moveTo>
                  <a:lnTo>
                    <a:pt x="0" y="1702"/>
                  </a:lnTo>
                  <a:cubicBezTo>
                    <a:pt x="202" y="1879"/>
                    <a:pt x="443" y="1960"/>
                    <a:pt x="692" y="1960"/>
                  </a:cubicBezTo>
                  <a:cubicBezTo>
                    <a:pt x="772" y="1960"/>
                    <a:pt x="853" y="1952"/>
                    <a:pt x="934" y="1935"/>
                  </a:cubicBezTo>
                  <a:cubicBezTo>
                    <a:pt x="767" y="1302"/>
                    <a:pt x="701" y="668"/>
                    <a:pt x="734" y="1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75;p58"/>
            <p:cNvSpPr/>
            <p:nvPr/>
          </p:nvSpPr>
          <p:spPr>
            <a:xfrm>
              <a:off x="5266425" y="2644500"/>
              <a:ext cx="38400" cy="30375"/>
            </a:xfrm>
            <a:custGeom>
              <a:avLst/>
              <a:gdLst/>
              <a:ahLst/>
              <a:cxnLst/>
              <a:rect l="l" t="t" r="r" b="b"/>
              <a:pathLst>
                <a:path w="1536" h="1215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1" y="47"/>
                    <a:pt x="1" y="81"/>
                  </a:cubicBezTo>
                  <a:cubicBezTo>
                    <a:pt x="234" y="581"/>
                    <a:pt x="668" y="948"/>
                    <a:pt x="1168" y="1148"/>
                  </a:cubicBezTo>
                  <a:cubicBezTo>
                    <a:pt x="1268" y="1148"/>
                    <a:pt x="1335" y="1181"/>
                    <a:pt x="1435" y="1215"/>
                  </a:cubicBezTo>
                  <a:cubicBezTo>
                    <a:pt x="1468" y="1215"/>
                    <a:pt x="1502" y="1181"/>
                    <a:pt x="1502" y="1148"/>
                  </a:cubicBezTo>
                  <a:cubicBezTo>
                    <a:pt x="1535" y="1115"/>
                    <a:pt x="1502" y="1081"/>
                    <a:pt x="1468" y="1081"/>
                  </a:cubicBezTo>
                  <a:cubicBezTo>
                    <a:pt x="868" y="948"/>
                    <a:pt x="401" y="581"/>
                    <a:pt x="134" y="47"/>
                  </a:cubicBezTo>
                  <a:cubicBezTo>
                    <a:pt x="134" y="24"/>
                    <a:pt x="118" y="0"/>
                    <a:pt x="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76;p58"/>
            <p:cNvSpPr/>
            <p:nvPr/>
          </p:nvSpPr>
          <p:spPr>
            <a:xfrm>
              <a:off x="5282275" y="2544950"/>
              <a:ext cx="34225" cy="11525"/>
            </a:xfrm>
            <a:custGeom>
              <a:avLst/>
              <a:gdLst/>
              <a:ahLst/>
              <a:cxnLst/>
              <a:rect l="l" t="t" r="r" b="b"/>
              <a:pathLst>
                <a:path w="1369" h="461" extrusionOk="0">
                  <a:moveTo>
                    <a:pt x="829" y="0"/>
                  </a:moveTo>
                  <a:cubicBezTo>
                    <a:pt x="563" y="0"/>
                    <a:pt x="296" y="81"/>
                    <a:pt x="67" y="227"/>
                  </a:cubicBezTo>
                  <a:cubicBezTo>
                    <a:pt x="1" y="260"/>
                    <a:pt x="1" y="327"/>
                    <a:pt x="34" y="393"/>
                  </a:cubicBezTo>
                  <a:cubicBezTo>
                    <a:pt x="34" y="427"/>
                    <a:pt x="34" y="427"/>
                    <a:pt x="67" y="460"/>
                  </a:cubicBezTo>
                  <a:cubicBezTo>
                    <a:pt x="101" y="460"/>
                    <a:pt x="167" y="460"/>
                    <a:pt x="201" y="427"/>
                  </a:cubicBezTo>
                  <a:cubicBezTo>
                    <a:pt x="376" y="330"/>
                    <a:pt x="573" y="278"/>
                    <a:pt x="767" y="278"/>
                  </a:cubicBezTo>
                  <a:cubicBezTo>
                    <a:pt x="906" y="278"/>
                    <a:pt x="1043" y="304"/>
                    <a:pt x="1168" y="360"/>
                  </a:cubicBezTo>
                  <a:cubicBezTo>
                    <a:pt x="1186" y="369"/>
                    <a:pt x="1204" y="373"/>
                    <a:pt x="1222" y="373"/>
                  </a:cubicBezTo>
                  <a:cubicBezTo>
                    <a:pt x="1271" y="373"/>
                    <a:pt x="1319" y="342"/>
                    <a:pt x="1368" y="293"/>
                  </a:cubicBezTo>
                  <a:cubicBezTo>
                    <a:pt x="1368" y="227"/>
                    <a:pt x="1368" y="126"/>
                    <a:pt x="1301" y="93"/>
                  </a:cubicBezTo>
                  <a:cubicBezTo>
                    <a:pt x="1150" y="30"/>
                    <a:pt x="990" y="0"/>
                    <a:pt x="8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77;p58"/>
            <p:cNvSpPr/>
            <p:nvPr/>
          </p:nvSpPr>
          <p:spPr>
            <a:xfrm>
              <a:off x="5362325" y="2564450"/>
              <a:ext cx="25050" cy="27875"/>
            </a:xfrm>
            <a:custGeom>
              <a:avLst/>
              <a:gdLst/>
              <a:ahLst/>
              <a:cxnLst/>
              <a:rect l="l" t="t" r="r" b="b"/>
              <a:pathLst>
                <a:path w="1002" h="1115" extrusionOk="0">
                  <a:moveTo>
                    <a:pt x="148" y="1"/>
                  </a:moveTo>
                  <a:cubicBezTo>
                    <a:pt x="101" y="1"/>
                    <a:pt x="59" y="31"/>
                    <a:pt x="34" y="80"/>
                  </a:cubicBezTo>
                  <a:cubicBezTo>
                    <a:pt x="1" y="80"/>
                    <a:pt x="1" y="114"/>
                    <a:pt x="34" y="147"/>
                  </a:cubicBezTo>
                  <a:cubicBezTo>
                    <a:pt x="34" y="180"/>
                    <a:pt x="68" y="214"/>
                    <a:pt x="101" y="247"/>
                  </a:cubicBezTo>
                  <a:cubicBezTo>
                    <a:pt x="401" y="381"/>
                    <a:pt x="635" y="647"/>
                    <a:pt x="735" y="981"/>
                  </a:cubicBezTo>
                  <a:cubicBezTo>
                    <a:pt x="735" y="1048"/>
                    <a:pt x="801" y="1114"/>
                    <a:pt x="868" y="1114"/>
                  </a:cubicBezTo>
                  <a:cubicBezTo>
                    <a:pt x="935" y="1081"/>
                    <a:pt x="1002" y="1014"/>
                    <a:pt x="1002" y="948"/>
                  </a:cubicBezTo>
                  <a:cubicBezTo>
                    <a:pt x="901" y="514"/>
                    <a:pt x="601" y="180"/>
                    <a:pt x="201" y="14"/>
                  </a:cubicBezTo>
                  <a:cubicBezTo>
                    <a:pt x="183" y="5"/>
                    <a:pt x="165" y="1"/>
                    <a:pt x="1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78;p58"/>
            <p:cNvSpPr/>
            <p:nvPr/>
          </p:nvSpPr>
          <p:spPr>
            <a:xfrm>
              <a:off x="5022925" y="3317650"/>
              <a:ext cx="218525" cy="37725"/>
            </a:xfrm>
            <a:custGeom>
              <a:avLst/>
              <a:gdLst/>
              <a:ahLst/>
              <a:cxnLst/>
              <a:rect l="l" t="t" r="r" b="b"/>
              <a:pathLst>
                <a:path w="8741" h="1509" extrusionOk="0">
                  <a:moveTo>
                    <a:pt x="1237" y="0"/>
                  </a:moveTo>
                  <a:cubicBezTo>
                    <a:pt x="913" y="0"/>
                    <a:pt x="687" y="2"/>
                    <a:pt x="601" y="7"/>
                  </a:cubicBezTo>
                  <a:cubicBezTo>
                    <a:pt x="0" y="41"/>
                    <a:pt x="267" y="241"/>
                    <a:pt x="267" y="241"/>
                  </a:cubicBezTo>
                  <a:lnTo>
                    <a:pt x="8740" y="1508"/>
                  </a:lnTo>
                  <a:lnTo>
                    <a:pt x="8740" y="1508"/>
                  </a:lnTo>
                  <a:lnTo>
                    <a:pt x="8673" y="74"/>
                  </a:lnTo>
                  <a:cubicBezTo>
                    <a:pt x="8673" y="74"/>
                    <a:pt x="3184" y="0"/>
                    <a:pt x="123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79;p58"/>
            <p:cNvSpPr/>
            <p:nvPr/>
          </p:nvSpPr>
          <p:spPr>
            <a:xfrm>
              <a:off x="5028750" y="3317650"/>
              <a:ext cx="212700" cy="37725"/>
            </a:xfrm>
            <a:custGeom>
              <a:avLst/>
              <a:gdLst/>
              <a:ahLst/>
              <a:cxnLst/>
              <a:rect l="l" t="t" r="r" b="b"/>
              <a:pathLst>
                <a:path w="8508" h="1509" extrusionOk="0">
                  <a:moveTo>
                    <a:pt x="1193" y="0"/>
                  </a:moveTo>
                  <a:cubicBezTo>
                    <a:pt x="876" y="0"/>
                    <a:pt x="654" y="2"/>
                    <a:pt x="568" y="7"/>
                  </a:cubicBezTo>
                  <a:cubicBezTo>
                    <a:pt x="1" y="41"/>
                    <a:pt x="234" y="241"/>
                    <a:pt x="234" y="241"/>
                  </a:cubicBezTo>
                  <a:lnTo>
                    <a:pt x="8507" y="1508"/>
                  </a:lnTo>
                  <a:lnTo>
                    <a:pt x="8440" y="74"/>
                  </a:lnTo>
                  <a:cubicBezTo>
                    <a:pt x="8440" y="74"/>
                    <a:pt x="3098" y="0"/>
                    <a:pt x="119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80;p58"/>
            <p:cNvSpPr/>
            <p:nvPr/>
          </p:nvSpPr>
          <p:spPr>
            <a:xfrm>
              <a:off x="5028750" y="3317650"/>
              <a:ext cx="212700" cy="37725"/>
            </a:xfrm>
            <a:custGeom>
              <a:avLst/>
              <a:gdLst/>
              <a:ahLst/>
              <a:cxnLst/>
              <a:rect l="l" t="t" r="r" b="b"/>
              <a:pathLst>
                <a:path w="8508" h="1509" extrusionOk="0">
                  <a:moveTo>
                    <a:pt x="1193" y="0"/>
                  </a:moveTo>
                  <a:cubicBezTo>
                    <a:pt x="876" y="0"/>
                    <a:pt x="654" y="2"/>
                    <a:pt x="568" y="7"/>
                  </a:cubicBezTo>
                  <a:cubicBezTo>
                    <a:pt x="1" y="41"/>
                    <a:pt x="234" y="241"/>
                    <a:pt x="234" y="241"/>
                  </a:cubicBezTo>
                  <a:lnTo>
                    <a:pt x="8507" y="1508"/>
                  </a:lnTo>
                  <a:lnTo>
                    <a:pt x="8440" y="74"/>
                  </a:lnTo>
                  <a:cubicBezTo>
                    <a:pt x="8440" y="74"/>
                    <a:pt x="3098" y="0"/>
                    <a:pt x="1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81;p58"/>
            <p:cNvSpPr/>
            <p:nvPr/>
          </p:nvSpPr>
          <p:spPr>
            <a:xfrm>
              <a:off x="5110475" y="3251300"/>
              <a:ext cx="118450" cy="79050"/>
            </a:xfrm>
            <a:custGeom>
              <a:avLst/>
              <a:gdLst/>
              <a:ahLst/>
              <a:cxnLst/>
              <a:rect l="l" t="t" r="r" b="b"/>
              <a:pathLst>
                <a:path w="4738" h="3162" extrusionOk="0">
                  <a:moveTo>
                    <a:pt x="2870" y="1"/>
                  </a:moveTo>
                  <a:cubicBezTo>
                    <a:pt x="2309" y="1"/>
                    <a:pt x="1758" y="273"/>
                    <a:pt x="1302" y="526"/>
                  </a:cubicBezTo>
                  <a:lnTo>
                    <a:pt x="601" y="927"/>
                  </a:lnTo>
                  <a:cubicBezTo>
                    <a:pt x="1" y="2127"/>
                    <a:pt x="2803" y="3162"/>
                    <a:pt x="2803" y="3162"/>
                  </a:cubicBezTo>
                  <a:lnTo>
                    <a:pt x="4738" y="493"/>
                  </a:lnTo>
                  <a:lnTo>
                    <a:pt x="3403" y="93"/>
                  </a:lnTo>
                  <a:cubicBezTo>
                    <a:pt x="3226" y="28"/>
                    <a:pt x="3048" y="1"/>
                    <a:pt x="2870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82;p58"/>
            <p:cNvSpPr/>
            <p:nvPr/>
          </p:nvSpPr>
          <p:spPr>
            <a:xfrm>
              <a:off x="5180525" y="3263600"/>
              <a:ext cx="76750" cy="80100"/>
            </a:xfrm>
            <a:custGeom>
              <a:avLst/>
              <a:gdLst/>
              <a:ahLst/>
              <a:cxnLst/>
              <a:rect l="l" t="t" r="r" b="b"/>
              <a:pathLst>
                <a:path w="3070" h="3204" extrusionOk="0">
                  <a:moveTo>
                    <a:pt x="1936" y="1"/>
                  </a:moveTo>
                  <a:lnTo>
                    <a:pt x="1" y="2670"/>
                  </a:lnTo>
                  <a:lnTo>
                    <a:pt x="1736" y="3203"/>
                  </a:lnTo>
                  <a:lnTo>
                    <a:pt x="3070" y="1869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83;p58"/>
            <p:cNvSpPr/>
            <p:nvPr/>
          </p:nvSpPr>
          <p:spPr>
            <a:xfrm>
              <a:off x="4851125" y="2921525"/>
              <a:ext cx="329425" cy="368800"/>
            </a:xfrm>
            <a:custGeom>
              <a:avLst/>
              <a:gdLst/>
              <a:ahLst/>
              <a:cxnLst/>
              <a:rect l="l" t="t" r="r" b="b"/>
              <a:pathLst>
                <a:path w="13177" h="14752" extrusionOk="0">
                  <a:moveTo>
                    <a:pt x="2421" y="0"/>
                  </a:moveTo>
                  <a:cubicBezTo>
                    <a:pt x="2368" y="0"/>
                    <a:pt x="2318" y="3"/>
                    <a:pt x="2269" y="8"/>
                  </a:cubicBezTo>
                  <a:cubicBezTo>
                    <a:pt x="801" y="2876"/>
                    <a:pt x="1" y="5011"/>
                    <a:pt x="1068" y="7379"/>
                  </a:cubicBezTo>
                  <a:cubicBezTo>
                    <a:pt x="1802" y="8981"/>
                    <a:pt x="3437" y="9981"/>
                    <a:pt x="4971" y="10915"/>
                  </a:cubicBezTo>
                  <a:cubicBezTo>
                    <a:pt x="7073" y="12150"/>
                    <a:pt x="9174" y="13450"/>
                    <a:pt x="11276" y="14751"/>
                  </a:cubicBezTo>
                  <a:lnTo>
                    <a:pt x="13177" y="13450"/>
                  </a:lnTo>
                  <a:cubicBezTo>
                    <a:pt x="12143" y="12049"/>
                    <a:pt x="7039" y="8113"/>
                    <a:pt x="6072" y="6712"/>
                  </a:cubicBezTo>
                  <a:cubicBezTo>
                    <a:pt x="5138" y="5345"/>
                    <a:pt x="5605" y="4144"/>
                    <a:pt x="6606" y="1642"/>
                  </a:cubicBezTo>
                  <a:cubicBezTo>
                    <a:pt x="6606" y="1642"/>
                    <a:pt x="3818" y="0"/>
                    <a:pt x="2421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84;p58"/>
            <p:cNvSpPr/>
            <p:nvPr/>
          </p:nvSpPr>
          <p:spPr>
            <a:xfrm>
              <a:off x="5223900" y="3347850"/>
              <a:ext cx="419500" cy="20850"/>
            </a:xfrm>
            <a:custGeom>
              <a:avLst/>
              <a:gdLst/>
              <a:ahLst/>
              <a:cxnLst/>
              <a:rect l="l" t="t" r="r" b="b"/>
              <a:pathLst>
                <a:path w="16780" h="8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467"/>
                    <a:pt x="134" y="600"/>
                    <a:pt x="301" y="600"/>
                  </a:cubicBezTo>
                  <a:lnTo>
                    <a:pt x="16479" y="834"/>
                  </a:lnTo>
                  <a:cubicBezTo>
                    <a:pt x="16646" y="834"/>
                    <a:pt x="16779" y="701"/>
                    <a:pt x="16779" y="534"/>
                  </a:cubicBezTo>
                  <a:cubicBezTo>
                    <a:pt x="16779" y="367"/>
                    <a:pt x="16646" y="234"/>
                    <a:pt x="16479" y="200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85;p58"/>
            <p:cNvSpPr/>
            <p:nvPr/>
          </p:nvSpPr>
          <p:spPr>
            <a:xfrm>
              <a:off x="5028750" y="3317650"/>
              <a:ext cx="208525" cy="45350"/>
            </a:xfrm>
            <a:custGeom>
              <a:avLst/>
              <a:gdLst/>
              <a:ahLst/>
              <a:cxnLst/>
              <a:rect l="l" t="t" r="r" b="b"/>
              <a:pathLst>
                <a:path w="8341" h="1814" extrusionOk="0">
                  <a:moveTo>
                    <a:pt x="337" y="1"/>
                  </a:moveTo>
                  <a:cubicBezTo>
                    <a:pt x="194" y="1"/>
                    <a:pt x="63" y="95"/>
                    <a:pt x="34" y="241"/>
                  </a:cubicBezTo>
                  <a:cubicBezTo>
                    <a:pt x="1" y="407"/>
                    <a:pt x="134" y="574"/>
                    <a:pt x="301" y="608"/>
                  </a:cubicBezTo>
                  <a:lnTo>
                    <a:pt x="7973" y="1808"/>
                  </a:lnTo>
                  <a:cubicBezTo>
                    <a:pt x="7991" y="1812"/>
                    <a:pt x="8008" y="1814"/>
                    <a:pt x="8025" y="1814"/>
                  </a:cubicBezTo>
                  <a:cubicBezTo>
                    <a:pt x="8173" y="1814"/>
                    <a:pt x="8310" y="1691"/>
                    <a:pt x="8340" y="1542"/>
                  </a:cubicBezTo>
                  <a:cubicBezTo>
                    <a:pt x="8340" y="1375"/>
                    <a:pt x="8240" y="1241"/>
                    <a:pt x="8073" y="1208"/>
                  </a:cubicBezTo>
                  <a:lnTo>
                    <a:pt x="401" y="7"/>
                  </a:lnTo>
                  <a:cubicBezTo>
                    <a:pt x="380" y="3"/>
                    <a:pt x="358" y="1"/>
                    <a:pt x="33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86;p58"/>
            <p:cNvSpPr/>
            <p:nvPr/>
          </p:nvSpPr>
          <p:spPr>
            <a:xfrm>
              <a:off x="5028750" y="3317650"/>
              <a:ext cx="208525" cy="45350"/>
            </a:xfrm>
            <a:custGeom>
              <a:avLst/>
              <a:gdLst/>
              <a:ahLst/>
              <a:cxnLst/>
              <a:rect l="l" t="t" r="r" b="b"/>
              <a:pathLst>
                <a:path w="8341" h="1814" extrusionOk="0">
                  <a:moveTo>
                    <a:pt x="337" y="1"/>
                  </a:moveTo>
                  <a:cubicBezTo>
                    <a:pt x="194" y="1"/>
                    <a:pt x="63" y="95"/>
                    <a:pt x="34" y="241"/>
                  </a:cubicBezTo>
                  <a:cubicBezTo>
                    <a:pt x="1" y="407"/>
                    <a:pt x="134" y="574"/>
                    <a:pt x="301" y="608"/>
                  </a:cubicBezTo>
                  <a:lnTo>
                    <a:pt x="7973" y="1808"/>
                  </a:lnTo>
                  <a:cubicBezTo>
                    <a:pt x="7991" y="1812"/>
                    <a:pt x="8008" y="1814"/>
                    <a:pt x="8025" y="1814"/>
                  </a:cubicBezTo>
                  <a:cubicBezTo>
                    <a:pt x="8173" y="1814"/>
                    <a:pt x="8310" y="1691"/>
                    <a:pt x="8340" y="1542"/>
                  </a:cubicBezTo>
                  <a:cubicBezTo>
                    <a:pt x="8340" y="1375"/>
                    <a:pt x="8240" y="1241"/>
                    <a:pt x="8073" y="1208"/>
                  </a:cubicBezTo>
                  <a:lnTo>
                    <a:pt x="401" y="7"/>
                  </a:lnTo>
                  <a:cubicBezTo>
                    <a:pt x="380" y="3"/>
                    <a:pt x="358" y="1"/>
                    <a:pt x="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87;p58"/>
            <p:cNvSpPr/>
            <p:nvPr/>
          </p:nvSpPr>
          <p:spPr>
            <a:xfrm>
              <a:off x="5218900" y="3109325"/>
              <a:ext cx="447850" cy="243550"/>
            </a:xfrm>
            <a:custGeom>
              <a:avLst/>
              <a:gdLst/>
              <a:ahLst/>
              <a:cxnLst/>
              <a:rect l="l" t="t" r="r" b="b"/>
              <a:pathLst>
                <a:path w="17914" h="9742" extrusionOk="0">
                  <a:moveTo>
                    <a:pt x="1902" y="1"/>
                  </a:moveTo>
                  <a:cubicBezTo>
                    <a:pt x="1368" y="1"/>
                    <a:pt x="901" y="401"/>
                    <a:pt x="834" y="935"/>
                  </a:cubicBezTo>
                  <a:lnTo>
                    <a:pt x="67" y="8574"/>
                  </a:lnTo>
                  <a:cubicBezTo>
                    <a:pt x="0" y="9107"/>
                    <a:pt x="434" y="9541"/>
                    <a:pt x="934" y="9541"/>
                  </a:cubicBezTo>
                  <a:lnTo>
                    <a:pt x="16012" y="9741"/>
                  </a:lnTo>
                  <a:cubicBezTo>
                    <a:pt x="16579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913" y="635"/>
                    <a:pt x="17513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688;p58"/>
            <p:cNvSpPr/>
            <p:nvPr/>
          </p:nvSpPr>
          <p:spPr>
            <a:xfrm>
              <a:off x="5218900" y="3109325"/>
              <a:ext cx="447850" cy="243550"/>
            </a:xfrm>
            <a:custGeom>
              <a:avLst/>
              <a:gdLst/>
              <a:ahLst/>
              <a:cxnLst/>
              <a:rect l="l" t="t" r="r" b="b"/>
              <a:pathLst>
                <a:path w="17914" h="9742" extrusionOk="0">
                  <a:moveTo>
                    <a:pt x="1902" y="1"/>
                  </a:moveTo>
                  <a:cubicBezTo>
                    <a:pt x="1368" y="1"/>
                    <a:pt x="901" y="401"/>
                    <a:pt x="834" y="935"/>
                  </a:cubicBezTo>
                  <a:lnTo>
                    <a:pt x="67" y="8574"/>
                  </a:lnTo>
                  <a:cubicBezTo>
                    <a:pt x="0" y="9107"/>
                    <a:pt x="434" y="9541"/>
                    <a:pt x="934" y="9541"/>
                  </a:cubicBezTo>
                  <a:lnTo>
                    <a:pt x="16012" y="9741"/>
                  </a:lnTo>
                  <a:cubicBezTo>
                    <a:pt x="16579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913" y="635"/>
                    <a:pt x="17513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689;p58"/>
            <p:cNvSpPr/>
            <p:nvPr/>
          </p:nvSpPr>
          <p:spPr>
            <a:xfrm>
              <a:off x="5230575" y="3108500"/>
              <a:ext cx="447000" cy="243525"/>
            </a:xfrm>
            <a:custGeom>
              <a:avLst/>
              <a:gdLst/>
              <a:ahLst/>
              <a:cxnLst/>
              <a:rect l="l" t="t" r="r" b="b"/>
              <a:pathLst>
                <a:path w="17880" h="9741" extrusionOk="0">
                  <a:moveTo>
                    <a:pt x="1902" y="1"/>
                  </a:moveTo>
                  <a:cubicBezTo>
                    <a:pt x="1335" y="1"/>
                    <a:pt x="868" y="401"/>
                    <a:pt x="834" y="968"/>
                  </a:cubicBezTo>
                  <a:lnTo>
                    <a:pt x="67" y="8573"/>
                  </a:lnTo>
                  <a:cubicBezTo>
                    <a:pt x="0" y="9107"/>
                    <a:pt x="401" y="9541"/>
                    <a:pt x="934" y="9541"/>
                  </a:cubicBezTo>
                  <a:lnTo>
                    <a:pt x="16012" y="9741"/>
                  </a:lnTo>
                  <a:cubicBezTo>
                    <a:pt x="16546" y="9741"/>
                    <a:pt x="17013" y="9341"/>
                    <a:pt x="17079" y="8807"/>
                  </a:cubicBezTo>
                  <a:lnTo>
                    <a:pt x="17846" y="1168"/>
                  </a:lnTo>
                  <a:cubicBezTo>
                    <a:pt x="17880" y="668"/>
                    <a:pt x="17480" y="201"/>
                    <a:pt x="16979" y="201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690;p58"/>
            <p:cNvSpPr/>
            <p:nvPr/>
          </p:nvSpPr>
          <p:spPr>
            <a:xfrm>
              <a:off x="5426550" y="3201900"/>
              <a:ext cx="80900" cy="76750"/>
            </a:xfrm>
            <a:custGeom>
              <a:avLst/>
              <a:gdLst/>
              <a:ahLst/>
              <a:cxnLst/>
              <a:rect l="l" t="t" r="r" b="b"/>
              <a:pathLst>
                <a:path w="3236" h="3070" extrusionOk="0">
                  <a:moveTo>
                    <a:pt x="1768" y="1"/>
                  </a:moveTo>
                  <a:cubicBezTo>
                    <a:pt x="901" y="34"/>
                    <a:pt x="167" y="668"/>
                    <a:pt x="100" y="1535"/>
                  </a:cubicBezTo>
                  <a:cubicBezTo>
                    <a:pt x="0" y="2369"/>
                    <a:pt x="634" y="3069"/>
                    <a:pt x="1468" y="3069"/>
                  </a:cubicBezTo>
                  <a:cubicBezTo>
                    <a:pt x="2335" y="3036"/>
                    <a:pt x="3069" y="2402"/>
                    <a:pt x="3136" y="1535"/>
                  </a:cubicBezTo>
                  <a:cubicBezTo>
                    <a:pt x="3236" y="701"/>
                    <a:pt x="2569" y="1"/>
                    <a:pt x="1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91;p58"/>
            <p:cNvSpPr/>
            <p:nvPr/>
          </p:nvSpPr>
          <p:spPr>
            <a:xfrm>
              <a:off x="4868650" y="2723850"/>
              <a:ext cx="255250" cy="288775"/>
            </a:xfrm>
            <a:custGeom>
              <a:avLst/>
              <a:gdLst/>
              <a:ahLst/>
              <a:cxnLst/>
              <a:rect l="l" t="t" r="r" b="b"/>
              <a:pathLst>
                <a:path w="10210" h="11551" extrusionOk="0">
                  <a:moveTo>
                    <a:pt x="6628" y="0"/>
                  </a:moveTo>
                  <a:cubicBezTo>
                    <a:pt x="6439" y="0"/>
                    <a:pt x="6243" y="14"/>
                    <a:pt x="6038" y="42"/>
                  </a:cubicBezTo>
                  <a:cubicBezTo>
                    <a:pt x="3069" y="476"/>
                    <a:pt x="1201" y="5113"/>
                    <a:pt x="0" y="8748"/>
                  </a:cubicBezTo>
                  <a:lnTo>
                    <a:pt x="6205" y="11550"/>
                  </a:lnTo>
                  <a:cubicBezTo>
                    <a:pt x="7272" y="9749"/>
                    <a:pt x="8173" y="7814"/>
                    <a:pt x="8907" y="5813"/>
                  </a:cubicBezTo>
                  <a:cubicBezTo>
                    <a:pt x="10209" y="2402"/>
                    <a:pt x="9119" y="0"/>
                    <a:pt x="66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92;p58"/>
            <p:cNvSpPr/>
            <p:nvPr/>
          </p:nvSpPr>
          <p:spPr>
            <a:xfrm>
              <a:off x="4549250" y="2280400"/>
              <a:ext cx="1361825" cy="1483600"/>
            </a:xfrm>
            <a:custGeom>
              <a:avLst/>
              <a:gdLst/>
              <a:ahLst/>
              <a:cxnLst/>
              <a:rect l="l" t="t" r="r" b="b"/>
              <a:pathLst>
                <a:path w="54473" h="59344" extrusionOk="0">
                  <a:moveTo>
                    <a:pt x="49269" y="401"/>
                  </a:moveTo>
                  <a:cubicBezTo>
                    <a:pt x="51904" y="401"/>
                    <a:pt x="54073" y="2536"/>
                    <a:pt x="54073" y="5205"/>
                  </a:cubicBezTo>
                  <a:lnTo>
                    <a:pt x="54073" y="54140"/>
                  </a:lnTo>
                  <a:cubicBezTo>
                    <a:pt x="54073" y="56775"/>
                    <a:pt x="51904" y="58910"/>
                    <a:pt x="49269" y="58943"/>
                  </a:cubicBezTo>
                  <a:lnTo>
                    <a:pt x="5204" y="58943"/>
                  </a:lnTo>
                  <a:cubicBezTo>
                    <a:pt x="2569" y="58910"/>
                    <a:pt x="401" y="56775"/>
                    <a:pt x="401" y="54140"/>
                  </a:cubicBezTo>
                  <a:lnTo>
                    <a:pt x="401" y="5205"/>
                  </a:lnTo>
                  <a:cubicBezTo>
                    <a:pt x="401" y="2536"/>
                    <a:pt x="2569" y="401"/>
                    <a:pt x="5204" y="401"/>
                  </a:cubicBezTo>
                  <a:close/>
                  <a:moveTo>
                    <a:pt x="5204" y="1"/>
                  </a:moveTo>
                  <a:cubicBezTo>
                    <a:pt x="2336" y="1"/>
                    <a:pt x="1" y="2302"/>
                    <a:pt x="1" y="5205"/>
                  </a:cubicBezTo>
                  <a:lnTo>
                    <a:pt x="1" y="54140"/>
                  </a:lnTo>
                  <a:cubicBezTo>
                    <a:pt x="1" y="57008"/>
                    <a:pt x="2336" y="59343"/>
                    <a:pt x="5204" y="59343"/>
                  </a:cubicBezTo>
                  <a:lnTo>
                    <a:pt x="49269" y="59343"/>
                  </a:lnTo>
                  <a:cubicBezTo>
                    <a:pt x="52138" y="59343"/>
                    <a:pt x="54473" y="57008"/>
                    <a:pt x="54473" y="54140"/>
                  </a:cubicBezTo>
                  <a:lnTo>
                    <a:pt x="54473" y="5205"/>
                  </a:lnTo>
                  <a:cubicBezTo>
                    <a:pt x="54473" y="2302"/>
                    <a:pt x="52138" y="1"/>
                    <a:pt x="4926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93;p58"/>
            <p:cNvSpPr/>
            <p:nvPr/>
          </p:nvSpPr>
          <p:spPr>
            <a:xfrm>
              <a:off x="5728425" y="2237050"/>
              <a:ext cx="57575" cy="7525"/>
            </a:xfrm>
            <a:custGeom>
              <a:avLst/>
              <a:gdLst/>
              <a:ahLst/>
              <a:cxnLst/>
              <a:rect l="l" t="t" r="r" b="b"/>
              <a:pathLst>
                <a:path w="2303" h="301" extrusionOk="0">
                  <a:moveTo>
                    <a:pt x="1" y="0"/>
                  </a:moveTo>
                  <a:lnTo>
                    <a:pt x="1" y="300"/>
                  </a:lnTo>
                  <a:lnTo>
                    <a:pt x="2302" y="300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94;p58"/>
            <p:cNvSpPr/>
            <p:nvPr/>
          </p:nvSpPr>
          <p:spPr>
            <a:xfrm>
              <a:off x="5458225" y="2237050"/>
              <a:ext cx="212675" cy="7525"/>
            </a:xfrm>
            <a:custGeom>
              <a:avLst/>
              <a:gdLst/>
              <a:ahLst/>
              <a:cxnLst/>
              <a:rect l="l" t="t" r="r" b="b"/>
              <a:pathLst>
                <a:path w="8507" h="301" extrusionOk="0">
                  <a:moveTo>
                    <a:pt x="1" y="0"/>
                  </a:moveTo>
                  <a:lnTo>
                    <a:pt x="1" y="300"/>
                  </a:lnTo>
                  <a:lnTo>
                    <a:pt x="8507" y="300"/>
                  </a:lnTo>
                  <a:lnTo>
                    <a:pt x="850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95;p58"/>
            <p:cNvSpPr/>
            <p:nvPr/>
          </p:nvSpPr>
          <p:spPr>
            <a:xfrm>
              <a:off x="3892950" y="980300"/>
              <a:ext cx="844800" cy="1210900"/>
            </a:xfrm>
            <a:custGeom>
              <a:avLst/>
              <a:gdLst/>
              <a:ahLst/>
              <a:cxnLst/>
              <a:rect l="l" t="t" r="r" b="b"/>
              <a:pathLst>
                <a:path w="33792" h="48436" extrusionOk="0">
                  <a:moveTo>
                    <a:pt x="4204" y="1"/>
                  </a:moveTo>
                  <a:lnTo>
                    <a:pt x="1" y="48436"/>
                  </a:lnTo>
                  <a:lnTo>
                    <a:pt x="29555" y="48436"/>
                  </a:lnTo>
                  <a:lnTo>
                    <a:pt x="3379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96;p58"/>
            <p:cNvSpPr/>
            <p:nvPr/>
          </p:nvSpPr>
          <p:spPr>
            <a:xfrm>
              <a:off x="3892950" y="980300"/>
              <a:ext cx="844800" cy="1210900"/>
            </a:xfrm>
            <a:custGeom>
              <a:avLst/>
              <a:gdLst/>
              <a:ahLst/>
              <a:cxnLst/>
              <a:rect l="l" t="t" r="r" b="b"/>
              <a:pathLst>
                <a:path w="33792" h="48436" extrusionOk="0">
                  <a:moveTo>
                    <a:pt x="4204" y="1"/>
                  </a:moveTo>
                  <a:lnTo>
                    <a:pt x="1" y="48436"/>
                  </a:lnTo>
                  <a:lnTo>
                    <a:pt x="29555" y="48436"/>
                  </a:lnTo>
                  <a:lnTo>
                    <a:pt x="33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97;p58"/>
            <p:cNvSpPr/>
            <p:nvPr/>
          </p:nvSpPr>
          <p:spPr>
            <a:xfrm>
              <a:off x="4089750" y="1130175"/>
              <a:ext cx="534575" cy="695950"/>
            </a:xfrm>
            <a:custGeom>
              <a:avLst/>
              <a:gdLst/>
              <a:ahLst/>
              <a:cxnLst/>
              <a:rect l="l" t="t" r="r" b="b"/>
              <a:pathLst>
                <a:path w="21383" h="27838" extrusionOk="0">
                  <a:moveTo>
                    <a:pt x="12671" y="1"/>
                  </a:moveTo>
                  <a:cubicBezTo>
                    <a:pt x="11270" y="1"/>
                    <a:pt x="9722" y="648"/>
                    <a:pt x="8474" y="1378"/>
                  </a:cubicBezTo>
                  <a:cubicBezTo>
                    <a:pt x="6172" y="2712"/>
                    <a:pt x="4437" y="4880"/>
                    <a:pt x="2903" y="7049"/>
                  </a:cubicBezTo>
                  <a:cubicBezTo>
                    <a:pt x="2102" y="8116"/>
                    <a:pt x="1402" y="9317"/>
                    <a:pt x="868" y="10584"/>
                  </a:cubicBezTo>
                  <a:cubicBezTo>
                    <a:pt x="34" y="12919"/>
                    <a:pt x="1" y="15488"/>
                    <a:pt x="801" y="17823"/>
                  </a:cubicBezTo>
                  <a:cubicBezTo>
                    <a:pt x="1535" y="20125"/>
                    <a:pt x="2269" y="22493"/>
                    <a:pt x="3637" y="24394"/>
                  </a:cubicBezTo>
                  <a:cubicBezTo>
                    <a:pt x="3637" y="23927"/>
                    <a:pt x="4738" y="23260"/>
                    <a:pt x="5171" y="23027"/>
                  </a:cubicBezTo>
                  <a:cubicBezTo>
                    <a:pt x="6003" y="22657"/>
                    <a:pt x="6884" y="22472"/>
                    <a:pt x="7762" y="22472"/>
                  </a:cubicBezTo>
                  <a:cubicBezTo>
                    <a:pt x="8787" y="22472"/>
                    <a:pt x="9808" y="22724"/>
                    <a:pt x="10742" y="23227"/>
                  </a:cubicBezTo>
                  <a:cubicBezTo>
                    <a:pt x="12376" y="24194"/>
                    <a:pt x="13377" y="25929"/>
                    <a:pt x="13444" y="27830"/>
                  </a:cubicBezTo>
                  <a:cubicBezTo>
                    <a:pt x="13446" y="27835"/>
                    <a:pt x="13451" y="27837"/>
                    <a:pt x="13458" y="27837"/>
                  </a:cubicBezTo>
                  <a:cubicBezTo>
                    <a:pt x="13801" y="27837"/>
                    <a:pt x="19174" y="22342"/>
                    <a:pt x="20449" y="15054"/>
                  </a:cubicBezTo>
                  <a:cubicBezTo>
                    <a:pt x="20649" y="13887"/>
                    <a:pt x="21383" y="4147"/>
                    <a:pt x="14311" y="377"/>
                  </a:cubicBezTo>
                  <a:cubicBezTo>
                    <a:pt x="13811" y="113"/>
                    <a:pt x="13254" y="1"/>
                    <a:pt x="126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698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699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700;p58"/>
            <p:cNvSpPr/>
            <p:nvPr/>
          </p:nvSpPr>
          <p:spPr>
            <a:xfrm>
              <a:off x="3818725" y="1889025"/>
              <a:ext cx="870650" cy="513150"/>
            </a:xfrm>
            <a:custGeom>
              <a:avLst/>
              <a:gdLst/>
              <a:ahLst/>
              <a:cxnLst/>
              <a:rect l="l" t="t" r="r" b="b"/>
              <a:pathLst>
                <a:path w="34826" h="20526" extrusionOk="0">
                  <a:moveTo>
                    <a:pt x="9881" y="0"/>
                  </a:moveTo>
                  <a:cubicBezTo>
                    <a:pt x="6566" y="0"/>
                    <a:pt x="3257" y="231"/>
                    <a:pt x="1" y="645"/>
                  </a:cubicBezTo>
                  <a:cubicBezTo>
                    <a:pt x="635" y="9285"/>
                    <a:pt x="835" y="15489"/>
                    <a:pt x="735" y="20526"/>
                  </a:cubicBezTo>
                  <a:lnTo>
                    <a:pt x="30389" y="20526"/>
                  </a:lnTo>
                  <a:cubicBezTo>
                    <a:pt x="34826" y="3981"/>
                    <a:pt x="33191" y="3214"/>
                    <a:pt x="33191" y="3214"/>
                  </a:cubicBezTo>
                  <a:cubicBezTo>
                    <a:pt x="29755" y="2246"/>
                    <a:pt x="26286" y="1446"/>
                    <a:pt x="22784" y="845"/>
                  </a:cubicBezTo>
                  <a:cubicBezTo>
                    <a:pt x="18914" y="278"/>
                    <a:pt x="15011" y="11"/>
                    <a:pt x="11142" y="11"/>
                  </a:cubicBezTo>
                  <a:cubicBezTo>
                    <a:pt x="10722" y="4"/>
                    <a:pt x="10301" y="0"/>
                    <a:pt x="9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701;p58"/>
            <p:cNvSpPr/>
            <p:nvPr/>
          </p:nvSpPr>
          <p:spPr>
            <a:xfrm>
              <a:off x="4097275" y="1560725"/>
              <a:ext cx="366150" cy="439025"/>
            </a:xfrm>
            <a:custGeom>
              <a:avLst/>
              <a:gdLst/>
              <a:ahLst/>
              <a:cxnLst/>
              <a:rect l="l" t="t" r="r" b="b"/>
              <a:pathLst>
                <a:path w="14646" h="17561" extrusionOk="0">
                  <a:moveTo>
                    <a:pt x="3236" y="1"/>
                  </a:moveTo>
                  <a:cubicBezTo>
                    <a:pt x="3402" y="3803"/>
                    <a:pt x="3002" y="10775"/>
                    <a:pt x="0" y="13110"/>
                  </a:cubicBezTo>
                  <a:cubicBezTo>
                    <a:pt x="0" y="13110"/>
                    <a:pt x="400" y="17013"/>
                    <a:pt x="7405" y="17513"/>
                  </a:cubicBezTo>
                  <a:cubicBezTo>
                    <a:pt x="7872" y="17546"/>
                    <a:pt x="8297" y="17561"/>
                    <a:pt x="8685" y="17561"/>
                  </a:cubicBezTo>
                  <a:cubicBezTo>
                    <a:pt x="14645" y="17561"/>
                    <a:pt x="11675" y="13944"/>
                    <a:pt x="11675" y="13944"/>
                  </a:cubicBezTo>
                  <a:cubicBezTo>
                    <a:pt x="7639" y="12643"/>
                    <a:pt x="8239" y="9541"/>
                    <a:pt x="9440" y="6672"/>
                  </a:cubicBezTo>
                  <a:lnTo>
                    <a:pt x="32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702;p58"/>
            <p:cNvSpPr/>
            <p:nvPr/>
          </p:nvSpPr>
          <p:spPr>
            <a:xfrm>
              <a:off x="4058900" y="1888450"/>
              <a:ext cx="364450" cy="234375"/>
            </a:xfrm>
            <a:custGeom>
              <a:avLst/>
              <a:gdLst/>
              <a:ahLst/>
              <a:cxnLst/>
              <a:rect l="l" t="t" r="r" b="b"/>
              <a:pathLst>
                <a:path w="14578" h="9375" extrusionOk="0">
                  <a:moveTo>
                    <a:pt x="1" y="1"/>
                  </a:moveTo>
                  <a:lnTo>
                    <a:pt x="1" y="1"/>
                  </a:lnTo>
                  <a:cubicBezTo>
                    <a:pt x="1969" y="4504"/>
                    <a:pt x="11509" y="9374"/>
                    <a:pt x="11509" y="9374"/>
                  </a:cubicBezTo>
                  <a:cubicBezTo>
                    <a:pt x="14378" y="5538"/>
                    <a:pt x="14578" y="2803"/>
                    <a:pt x="13911" y="968"/>
                  </a:cubicBezTo>
                  <a:lnTo>
                    <a:pt x="13177" y="868"/>
                  </a:lnTo>
                  <a:cubicBezTo>
                    <a:pt x="9307" y="301"/>
                    <a:pt x="5438" y="34"/>
                    <a:pt x="1535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703;p58"/>
            <p:cNvSpPr/>
            <p:nvPr/>
          </p:nvSpPr>
          <p:spPr>
            <a:xfrm>
              <a:off x="4222350" y="1629100"/>
              <a:ext cx="110100" cy="149300"/>
            </a:xfrm>
            <a:custGeom>
              <a:avLst/>
              <a:gdLst/>
              <a:ahLst/>
              <a:cxnLst/>
              <a:rect l="l" t="t" r="r" b="b"/>
              <a:pathLst>
                <a:path w="4404" h="5972" extrusionOk="0">
                  <a:moveTo>
                    <a:pt x="768" y="1"/>
                  </a:moveTo>
                  <a:cubicBezTo>
                    <a:pt x="334" y="601"/>
                    <a:pt x="101" y="1335"/>
                    <a:pt x="101" y="2069"/>
                  </a:cubicBezTo>
                  <a:cubicBezTo>
                    <a:pt x="1" y="3770"/>
                    <a:pt x="2169" y="5638"/>
                    <a:pt x="3703" y="5972"/>
                  </a:cubicBezTo>
                  <a:cubicBezTo>
                    <a:pt x="3903" y="5271"/>
                    <a:pt x="4137" y="4571"/>
                    <a:pt x="4404" y="3904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704;p58"/>
            <p:cNvSpPr/>
            <p:nvPr/>
          </p:nvSpPr>
          <p:spPr>
            <a:xfrm>
              <a:off x="4100600" y="1138375"/>
              <a:ext cx="477875" cy="601750"/>
            </a:xfrm>
            <a:custGeom>
              <a:avLst/>
              <a:gdLst/>
              <a:ahLst/>
              <a:cxnLst/>
              <a:rect l="l" t="t" r="r" b="b"/>
              <a:pathLst>
                <a:path w="19115" h="24070" extrusionOk="0">
                  <a:moveTo>
                    <a:pt x="9444" y="0"/>
                  </a:moveTo>
                  <a:cubicBezTo>
                    <a:pt x="5754" y="0"/>
                    <a:pt x="2142" y="2395"/>
                    <a:pt x="701" y="6120"/>
                  </a:cubicBezTo>
                  <a:cubicBezTo>
                    <a:pt x="201" y="7388"/>
                    <a:pt x="0" y="8722"/>
                    <a:pt x="101" y="10090"/>
                  </a:cubicBezTo>
                  <a:cubicBezTo>
                    <a:pt x="568" y="16327"/>
                    <a:pt x="601" y="18996"/>
                    <a:pt x="3870" y="21898"/>
                  </a:cubicBezTo>
                  <a:cubicBezTo>
                    <a:pt x="5517" y="23386"/>
                    <a:pt x="7493" y="24070"/>
                    <a:pt x="9440" y="24070"/>
                  </a:cubicBezTo>
                  <a:cubicBezTo>
                    <a:pt x="13209" y="24070"/>
                    <a:pt x="16867" y="21507"/>
                    <a:pt x="17813" y="17261"/>
                  </a:cubicBezTo>
                  <a:cubicBezTo>
                    <a:pt x="19114" y="11491"/>
                    <a:pt x="18180" y="2251"/>
                    <a:pt x="11942" y="383"/>
                  </a:cubicBezTo>
                  <a:cubicBezTo>
                    <a:pt x="11122" y="124"/>
                    <a:pt x="10281" y="0"/>
                    <a:pt x="9444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705;p58"/>
            <p:cNvSpPr/>
            <p:nvPr/>
          </p:nvSpPr>
          <p:spPr>
            <a:xfrm>
              <a:off x="4025550" y="1118975"/>
              <a:ext cx="406975" cy="387575"/>
            </a:xfrm>
            <a:custGeom>
              <a:avLst/>
              <a:gdLst/>
              <a:ahLst/>
              <a:cxnLst/>
              <a:rect l="l" t="t" r="r" b="b"/>
              <a:pathLst>
                <a:path w="16279" h="15503" extrusionOk="0">
                  <a:moveTo>
                    <a:pt x="11288" y="1"/>
                  </a:moveTo>
                  <a:cubicBezTo>
                    <a:pt x="7678" y="1"/>
                    <a:pt x="5043" y="1697"/>
                    <a:pt x="3503" y="3427"/>
                  </a:cubicBezTo>
                  <a:cubicBezTo>
                    <a:pt x="1368" y="5829"/>
                    <a:pt x="0" y="10999"/>
                    <a:pt x="2736" y="15502"/>
                  </a:cubicBezTo>
                  <a:cubicBezTo>
                    <a:pt x="7172" y="13234"/>
                    <a:pt x="16279" y="3961"/>
                    <a:pt x="16179" y="959"/>
                  </a:cubicBezTo>
                  <a:cubicBezTo>
                    <a:pt x="14392" y="282"/>
                    <a:pt x="12759" y="1"/>
                    <a:pt x="1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706;p58"/>
            <p:cNvSpPr/>
            <p:nvPr/>
          </p:nvSpPr>
          <p:spPr>
            <a:xfrm>
              <a:off x="4324925" y="1147100"/>
              <a:ext cx="241775" cy="124850"/>
            </a:xfrm>
            <a:custGeom>
              <a:avLst/>
              <a:gdLst/>
              <a:ahLst/>
              <a:cxnLst/>
              <a:rect l="l" t="t" r="r" b="b"/>
              <a:pathLst>
                <a:path w="9671" h="4994" extrusionOk="0">
                  <a:moveTo>
                    <a:pt x="4671" y="0"/>
                  </a:moveTo>
                  <a:lnTo>
                    <a:pt x="4671" y="0"/>
                  </a:lnTo>
                  <a:cubicBezTo>
                    <a:pt x="1" y="301"/>
                    <a:pt x="6572" y="4570"/>
                    <a:pt x="8206" y="4971"/>
                  </a:cubicBezTo>
                  <a:cubicBezTo>
                    <a:pt x="8278" y="4986"/>
                    <a:pt x="8342" y="4994"/>
                    <a:pt x="8399" y="4994"/>
                  </a:cubicBezTo>
                  <a:cubicBezTo>
                    <a:pt x="9670" y="4994"/>
                    <a:pt x="7384" y="1214"/>
                    <a:pt x="46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707;p58"/>
            <p:cNvSpPr/>
            <p:nvPr/>
          </p:nvSpPr>
          <p:spPr>
            <a:xfrm>
              <a:off x="4310750" y="1397225"/>
              <a:ext cx="30875" cy="46000"/>
            </a:xfrm>
            <a:custGeom>
              <a:avLst/>
              <a:gdLst/>
              <a:ahLst/>
              <a:cxnLst/>
              <a:rect l="l" t="t" r="r" b="b"/>
              <a:pathLst>
                <a:path w="1235" h="1840" extrusionOk="0">
                  <a:moveTo>
                    <a:pt x="640" y="1"/>
                  </a:moveTo>
                  <a:cubicBezTo>
                    <a:pt x="627" y="1"/>
                    <a:pt x="614" y="1"/>
                    <a:pt x="601" y="3"/>
                  </a:cubicBezTo>
                  <a:cubicBezTo>
                    <a:pt x="267" y="36"/>
                    <a:pt x="0" y="470"/>
                    <a:pt x="0" y="970"/>
                  </a:cubicBezTo>
                  <a:cubicBezTo>
                    <a:pt x="0" y="1481"/>
                    <a:pt x="276" y="1839"/>
                    <a:pt x="592" y="1839"/>
                  </a:cubicBezTo>
                  <a:cubicBezTo>
                    <a:pt x="606" y="1839"/>
                    <a:pt x="620" y="1839"/>
                    <a:pt x="634" y="1837"/>
                  </a:cubicBezTo>
                  <a:cubicBezTo>
                    <a:pt x="968" y="1804"/>
                    <a:pt x="1235" y="1370"/>
                    <a:pt x="1235" y="870"/>
                  </a:cubicBezTo>
                  <a:cubicBezTo>
                    <a:pt x="1203" y="389"/>
                    <a:pt x="955" y="1"/>
                    <a:pt x="6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708;p58"/>
            <p:cNvSpPr/>
            <p:nvPr/>
          </p:nvSpPr>
          <p:spPr>
            <a:xfrm>
              <a:off x="4460850" y="1368875"/>
              <a:ext cx="30875" cy="46000"/>
            </a:xfrm>
            <a:custGeom>
              <a:avLst/>
              <a:gdLst/>
              <a:ahLst/>
              <a:cxnLst/>
              <a:rect l="l" t="t" r="r" b="b"/>
              <a:pathLst>
                <a:path w="1235" h="1840" extrusionOk="0">
                  <a:moveTo>
                    <a:pt x="640" y="0"/>
                  </a:moveTo>
                  <a:cubicBezTo>
                    <a:pt x="627" y="0"/>
                    <a:pt x="614" y="1"/>
                    <a:pt x="601" y="2"/>
                  </a:cubicBezTo>
                  <a:cubicBezTo>
                    <a:pt x="268" y="36"/>
                    <a:pt x="1" y="469"/>
                    <a:pt x="1" y="970"/>
                  </a:cubicBezTo>
                  <a:cubicBezTo>
                    <a:pt x="1" y="1481"/>
                    <a:pt x="276" y="1839"/>
                    <a:pt x="593" y="1839"/>
                  </a:cubicBezTo>
                  <a:cubicBezTo>
                    <a:pt x="606" y="1839"/>
                    <a:pt x="620" y="1838"/>
                    <a:pt x="635" y="1837"/>
                  </a:cubicBezTo>
                  <a:cubicBezTo>
                    <a:pt x="968" y="1804"/>
                    <a:pt x="1235" y="1370"/>
                    <a:pt x="1235" y="870"/>
                  </a:cubicBezTo>
                  <a:cubicBezTo>
                    <a:pt x="1235" y="389"/>
                    <a:pt x="958" y="0"/>
                    <a:pt x="6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709;p58"/>
            <p:cNvSpPr/>
            <p:nvPr/>
          </p:nvSpPr>
          <p:spPr>
            <a:xfrm>
              <a:off x="4472525" y="1358075"/>
              <a:ext cx="31725" cy="15625"/>
            </a:xfrm>
            <a:custGeom>
              <a:avLst/>
              <a:gdLst/>
              <a:ahLst/>
              <a:cxnLst/>
              <a:rect l="l" t="t" r="r" b="b"/>
              <a:pathLst>
                <a:path w="1269" h="625" extrusionOk="0">
                  <a:moveTo>
                    <a:pt x="1268" y="1"/>
                  </a:moveTo>
                  <a:lnTo>
                    <a:pt x="1" y="468"/>
                  </a:lnTo>
                  <a:cubicBezTo>
                    <a:pt x="127" y="580"/>
                    <a:pt x="257" y="624"/>
                    <a:pt x="382" y="624"/>
                  </a:cubicBezTo>
                  <a:cubicBezTo>
                    <a:pt x="852" y="624"/>
                    <a:pt x="1268" y="1"/>
                    <a:pt x="1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710;p58"/>
            <p:cNvSpPr/>
            <p:nvPr/>
          </p:nvSpPr>
          <p:spPr>
            <a:xfrm>
              <a:off x="4440850" y="1428125"/>
              <a:ext cx="46725" cy="90725"/>
            </a:xfrm>
            <a:custGeom>
              <a:avLst/>
              <a:gdLst/>
              <a:ahLst/>
              <a:cxnLst/>
              <a:rect l="l" t="t" r="r" b="b"/>
              <a:pathLst>
                <a:path w="1869" h="3629" extrusionOk="0">
                  <a:moveTo>
                    <a:pt x="0" y="1"/>
                  </a:moveTo>
                  <a:lnTo>
                    <a:pt x="34" y="3603"/>
                  </a:lnTo>
                  <a:cubicBezTo>
                    <a:pt x="141" y="3620"/>
                    <a:pt x="250" y="3629"/>
                    <a:pt x="359" y="3629"/>
                  </a:cubicBezTo>
                  <a:cubicBezTo>
                    <a:pt x="890" y="3629"/>
                    <a:pt x="1425" y="3430"/>
                    <a:pt x="1868" y="3070"/>
                  </a:cubicBezTo>
                  <a:cubicBezTo>
                    <a:pt x="1068" y="2136"/>
                    <a:pt x="467" y="1102"/>
                    <a:pt x="0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711;p58"/>
            <p:cNvSpPr/>
            <p:nvPr/>
          </p:nvSpPr>
          <p:spPr>
            <a:xfrm>
              <a:off x="4269875" y="1329875"/>
              <a:ext cx="94275" cy="35800"/>
            </a:xfrm>
            <a:custGeom>
              <a:avLst/>
              <a:gdLst/>
              <a:ahLst/>
              <a:cxnLst/>
              <a:rect l="l" t="t" r="r" b="b"/>
              <a:pathLst>
                <a:path w="3771" h="1432" extrusionOk="0">
                  <a:moveTo>
                    <a:pt x="2810" y="1"/>
                  </a:moveTo>
                  <a:cubicBezTo>
                    <a:pt x="1851" y="1"/>
                    <a:pt x="914" y="316"/>
                    <a:pt x="168" y="929"/>
                  </a:cubicBezTo>
                  <a:cubicBezTo>
                    <a:pt x="34" y="1029"/>
                    <a:pt x="1" y="1195"/>
                    <a:pt x="101" y="1329"/>
                  </a:cubicBezTo>
                  <a:lnTo>
                    <a:pt x="168" y="1396"/>
                  </a:lnTo>
                  <a:cubicBezTo>
                    <a:pt x="219" y="1421"/>
                    <a:pt x="270" y="1432"/>
                    <a:pt x="319" y="1432"/>
                  </a:cubicBezTo>
                  <a:cubicBezTo>
                    <a:pt x="398" y="1432"/>
                    <a:pt x="473" y="1403"/>
                    <a:pt x="535" y="1362"/>
                  </a:cubicBezTo>
                  <a:cubicBezTo>
                    <a:pt x="1168" y="860"/>
                    <a:pt x="1949" y="610"/>
                    <a:pt x="2743" y="610"/>
                  </a:cubicBezTo>
                  <a:cubicBezTo>
                    <a:pt x="2952" y="610"/>
                    <a:pt x="3162" y="627"/>
                    <a:pt x="3370" y="662"/>
                  </a:cubicBezTo>
                  <a:cubicBezTo>
                    <a:pt x="3537" y="662"/>
                    <a:pt x="3704" y="562"/>
                    <a:pt x="3737" y="395"/>
                  </a:cubicBezTo>
                  <a:cubicBezTo>
                    <a:pt x="3770" y="228"/>
                    <a:pt x="3670" y="95"/>
                    <a:pt x="3537" y="61"/>
                  </a:cubicBezTo>
                  <a:cubicBezTo>
                    <a:pt x="3295" y="21"/>
                    <a:pt x="3052" y="1"/>
                    <a:pt x="2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712;p58"/>
            <p:cNvSpPr/>
            <p:nvPr/>
          </p:nvSpPr>
          <p:spPr>
            <a:xfrm>
              <a:off x="4476700" y="1294625"/>
              <a:ext cx="77575" cy="27625"/>
            </a:xfrm>
            <a:custGeom>
              <a:avLst/>
              <a:gdLst/>
              <a:ahLst/>
              <a:cxnLst/>
              <a:rect l="l" t="t" r="r" b="b"/>
              <a:pathLst>
                <a:path w="3103" h="1105" extrusionOk="0">
                  <a:moveTo>
                    <a:pt x="1297" y="0"/>
                  </a:moveTo>
                  <a:cubicBezTo>
                    <a:pt x="950" y="0"/>
                    <a:pt x="602" y="68"/>
                    <a:pt x="267" y="204"/>
                  </a:cubicBezTo>
                  <a:cubicBezTo>
                    <a:pt x="101" y="237"/>
                    <a:pt x="1" y="404"/>
                    <a:pt x="67" y="571"/>
                  </a:cubicBezTo>
                  <a:cubicBezTo>
                    <a:pt x="92" y="694"/>
                    <a:pt x="208" y="763"/>
                    <a:pt x="321" y="763"/>
                  </a:cubicBezTo>
                  <a:cubicBezTo>
                    <a:pt x="361" y="763"/>
                    <a:pt x="400" y="755"/>
                    <a:pt x="434" y="737"/>
                  </a:cubicBezTo>
                  <a:cubicBezTo>
                    <a:pt x="690" y="644"/>
                    <a:pt x="954" y="600"/>
                    <a:pt x="1214" y="600"/>
                  </a:cubicBezTo>
                  <a:cubicBezTo>
                    <a:pt x="1702" y="600"/>
                    <a:pt x="2178" y="755"/>
                    <a:pt x="2569" y="1038"/>
                  </a:cubicBezTo>
                  <a:cubicBezTo>
                    <a:pt x="2636" y="1071"/>
                    <a:pt x="2669" y="1104"/>
                    <a:pt x="2736" y="1104"/>
                  </a:cubicBezTo>
                  <a:cubicBezTo>
                    <a:pt x="2836" y="1104"/>
                    <a:pt x="2936" y="1071"/>
                    <a:pt x="3003" y="971"/>
                  </a:cubicBezTo>
                  <a:cubicBezTo>
                    <a:pt x="3103" y="838"/>
                    <a:pt x="3069" y="671"/>
                    <a:pt x="2969" y="571"/>
                  </a:cubicBezTo>
                  <a:cubicBezTo>
                    <a:pt x="2466" y="193"/>
                    <a:pt x="1884" y="0"/>
                    <a:pt x="12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713;p58"/>
            <p:cNvSpPr/>
            <p:nvPr/>
          </p:nvSpPr>
          <p:spPr>
            <a:xfrm>
              <a:off x="4322425" y="1386425"/>
              <a:ext cx="30875" cy="15950"/>
            </a:xfrm>
            <a:custGeom>
              <a:avLst/>
              <a:gdLst/>
              <a:ahLst/>
              <a:cxnLst/>
              <a:rect l="l" t="t" r="r" b="b"/>
              <a:pathLst>
                <a:path w="1235" h="638" extrusionOk="0">
                  <a:moveTo>
                    <a:pt x="1235" y="1"/>
                  </a:moveTo>
                  <a:lnTo>
                    <a:pt x="0" y="468"/>
                  </a:lnTo>
                  <a:cubicBezTo>
                    <a:pt x="130" y="590"/>
                    <a:pt x="260" y="638"/>
                    <a:pt x="386" y="638"/>
                  </a:cubicBezTo>
                  <a:cubicBezTo>
                    <a:pt x="844" y="638"/>
                    <a:pt x="1235" y="1"/>
                    <a:pt x="1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714;p58"/>
            <p:cNvSpPr/>
            <p:nvPr/>
          </p:nvSpPr>
          <p:spPr>
            <a:xfrm>
              <a:off x="4319100" y="1547375"/>
              <a:ext cx="99250" cy="90100"/>
            </a:xfrm>
            <a:custGeom>
              <a:avLst/>
              <a:gdLst/>
              <a:ahLst/>
              <a:cxnLst/>
              <a:rect l="l" t="t" r="r" b="b"/>
              <a:pathLst>
                <a:path w="3970" h="3604" extrusionOk="0">
                  <a:moveTo>
                    <a:pt x="100" y="1"/>
                  </a:moveTo>
                  <a:cubicBezTo>
                    <a:pt x="33" y="234"/>
                    <a:pt x="0" y="501"/>
                    <a:pt x="0" y="735"/>
                  </a:cubicBezTo>
                  <a:cubicBezTo>
                    <a:pt x="0" y="1168"/>
                    <a:pt x="67" y="1569"/>
                    <a:pt x="200" y="2002"/>
                  </a:cubicBezTo>
                  <a:cubicBezTo>
                    <a:pt x="500" y="2769"/>
                    <a:pt x="1268" y="3503"/>
                    <a:pt x="2969" y="3603"/>
                  </a:cubicBezTo>
                  <a:lnTo>
                    <a:pt x="3336" y="3603"/>
                  </a:lnTo>
                  <a:cubicBezTo>
                    <a:pt x="3503" y="2736"/>
                    <a:pt x="3703" y="1902"/>
                    <a:pt x="3970" y="1102"/>
                  </a:cubicBezTo>
                  <a:cubicBezTo>
                    <a:pt x="3970" y="1102"/>
                    <a:pt x="3769" y="1068"/>
                    <a:pt x="3402" y="1035"/>
                  </a:cubicBezTo>
                  <a:cubicBezTo>
                    <a:pt x="2535" y="968"/>
                    <a:pt x="967" y="735"/>
                    <a:pt x="100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715;p58"/>
            <p:cNvSpPr/>
            <p:nvPr/>
          </p:nvSpPr>
          <p:spPr>
            <a:xfrm>
              <a:off x="4319100" y="1548225"/>
              <a:ext cx="85075" cy="43375"/>
            </a:xfrm>
            <a:custGeom>
              <a:avLst/>
              <a:gdLst/>
              <a:ahLst/>
              <a:cxnLst/>
              <a:rect l="l" t="t" r="r" b="b"/>
              <a:pathLst>
                <a:path w="3403" h="1735" extrusionOk="0">
                  <a:moveTo>
                    <a:pt x="100" y="0"/>
                  </a:moveTo>
                  <a:cubicBezTo>
                    <a:pt x="67" y="167"/>
                    <a:pt x="33" y="334"/>
                    <a:pt x="33" y="501"/>
                  </a:cubicBezTo>
                  <a:cubicBezTo>
                    <a:pt x="0" y="634"/>
                    <a:pt x="33" y="767"/>
                    <a:pt x="133" y="867"/>
                  </a:cubicBezTo>
                  <a:cubicBezTo>
                    <a:pt x="600" y="1334"/>
                    <a:pt x="1534" y="1635"/>
                    <a:pt x="2802" y="1735"/>
                  </a:cubicBezTo>
                  <a:cubicBezTo>
                    <a:pt x="3036" y="1735"/>
                    <a:pt x="3236" y="1601"/>
                    <a:pt x="3302" y="1368"/>
                  </a:cubicBezTo>
                  <a:lnTo>
                    <a:pt x="3402" y="1001"/>
                  </a:lnTo>
                  <a:cubicBezTo>
                    <a:pt x="2535" y="934"/>
                    <a:pt x="967" y="701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716;p58"/>
            <p:cNvSpPr/>
            <p:nvPr/>
          </p:nvSpPr>
          <p:spPr>
            <a:xfrm>
              <a:off x="4324100" y="1597425"/>
              <a:ext cx="69225" cy="40050"/>
            </a:xfrm>
            <a:custGeom>
              <a:avLst/>
              <a:gdLst/>
              <a:ahLst/>
              <a:cxnLst/>
              <a:rect l="l" t="t" r="r" b="b"/>
              <a:pathLst>
                <a:path w="2769" h="1602" extrusionOk="0">
                  <a:moveTo>
                    <a:pt x="0" y="0"/>
                  </a:moveTo>
                  <a:lnTo>
                    <a:pt x="0" y="0"/>
                  </a:lnTo>
                  <a:cubicBezTo>
                    <a:pt x="300" y="767"/>
                    <a:pt x="1068" y="1501"/>
                    <a:pt x="2769" y="1601"/>
                  </a:cubicBezTo>
                  <a:cubicBezTo>
                    <a:pt x="2602" y="1168"/>
                    <a:pt x="2268" y="801"/>
                    <a:pt x="1868" y="534"/>
                  </a:cubicBezTo>
                  <a:cubicBezTo>
                    <a:pt x="1301" y="234"/>
                    <a:pt x="667" y="34"/>
                    <a:pt x="0" y="0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717;p58"/>
            <p:cNvSpPr/>
            <p:nvPr/>
          </p:nvSpPr>
          <p:spPr>
            <a:xfrm>
              <a:off x="3922150" y="1072875"/>
              <a:ext cx="501200" cy="768475"/>
            </a:xfrm>
            <a:custGeom>
              <a:avLst/>
              <a:gdLst/>
              <a:ahLst/>
              <a:cxnLst/>
              <a:rect l="l" t="t" r="r" b="b"/>
              <a:pathLst>
                <a:path w="20048" h="30739" extrusionOk="0">
                  <a:moveTo>
                    <a:pt x="13109" y="1"/>
                  </a:moveTo>
                  <a:cubicBezTo>
                    <a:pt x="12009" y="67"/>
                    <a:pt x="11041" y="801"/>
                    <a:pt x="10241" y="1602"/>
                  </a:cubicBezTo>
                  <a:cubicBezTo>
                    <a:pt x="0" y="11842"/>
                    <a:pt x="1401" y="22950"/>
                    <a:pt x="834" y="25719"/>
                  </a:cubicBezTo>
                  <a:cubicBezTo>
                    <a:pt x="701" y="26086"/>
                    <a:pt x="701" y="26453"/>
                    <a:pt x="767" y="26853"/>
                  </a:cubicBezTo>
                  <a:cubicBezTo>
                    <a:pt x="834" y="27120"/>
                    <a:pt x="967" y="27387"/>
                    <a:pt x="1168" y="27587"/>
                  </a:cubicBezTo>
                  <a:cubicBezTo>
                    <a:pt x="1868" y="28454"/>
                    <a:pt x="2735" y="29155"/>
                    <a:pt x="3703" y="29655"/>
                  </a:cubicBezTo>
                  <a:cubicBezTo>
                    <a:pt x="5225" y="30444"/>
                    <a:pt x="6949" y="30738"/>
                    <a:pt x="8730" y="30738"/>
                  </a:cubicBezTo>
                  <a:cubicBezTo>
                    <a:pt x="10189" y="30738"/>
                    <a:pt x="11686" y="30541"/>
                    <a:pt x="13143" y="30256"/>
                  </a:cubicBezTo>
                  <a:cubicBezTo>
                    <a:pt x="10941" y="27987"/>
                    <a:pt x="9874" y="24818"/>
                    <a:pt x="8840" y="21749"/>
                  </a:cubicBezTo>
                  <a:cubicBezTo>
                    <a:pt x="8439" y="20615"/>
                    <a:pt x="8139" y="19481"/>
                    <a:pt x="7939" y="18314"/>
                  </a:cubicBezTo>
                  <a:cubicBezTo>
                    <a:pt x="7572" y="15578"/>
                    <a:pt x="8106" y="12843"/>
                    <a:pt x="9440" y="10441"/>
                  </a:cubicBezTo>
                  <a:cubicBezTo>
                    <a:pt x="10808" y="8006"/>
                    <a:pt x="12776" y="5938"/>
                    <a:pt x="15211" y="4504"/>
                  </a:cubicBezTo>
                  <a:cubicBezTo>
                    <a:pt x="15578" y="4237"/>
                    <a:pt x="16011" y="4037"/>
                    <a:pt x="16445" y="3870"/>
                  </a:cubicBezTo>
                  <a:cubicBezTo>
                    <a:pt x="16786" y="3762"/>
                    <a:pt x="17134" y="3710"/>
                    <a:pt x="17477" y="3710"/>
                  </a:cubicBezTo>
                  <a:cubicBezTo>
                    <a:pt x="18412" y="3710"/>
                    <a:pt x="19313" y="4097"/>
                    <a:pt x="19948" y="4804"/>
                  </a:cubicBezTo>
                  <a:cubicBezTo>
                    <a:pt x="19848" y="4671"/>
                    <a:pt x="20048" y="3570"/>
                    <a:pt x="19914" y="3236"/>
                  </a:cubicBezTo>
                  <a:cubicBezTo>
                    <a:pt x="19747" y="2836"/>
                    <a:pt x="19414" y="2502"/>
                    <a:pt x="19014" y="2369"/>
                  </a:cubicBezTo>
                  <a:cubicBezTo>
                    <a:pt x="17813" y="1668"/>
                    <a:pt x="16478" y="1168"/>
                    <a:pt x="15211" y="601"/>
                  </a:cubicBezTo>
                  <a:cubicBezTo>
                    <a:pt x="14577" y="234"/>
                    <a:pt x="13843" y="34"/>
                    <a:pt x="13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718;p58"/>
            <p:cNvSpPr/>
            <p:nvPr/>
          </p:nvSpPr>
          <p:spPr>
            <a:xfrm>
              <a:off x="4487550" y="1879275"/>
              <a:ext cx="204325" cy="522900"/>
            </a:xfrm>
            <a:custGeom>
              <a:avLst/>
              <a:gdLst/>
              <a:ahLst/>
              <a:cxnLst/>
              <a:rect l="l" t="t" r="r" b="b"/>
              <a:pathLst>
                <a:path w="8173" h="20916" extrusionOk="0">
                  <a:moveTo>
                    <a:pt x="3970" y="1"/>
                  </a:moveTo>
                  <a:cubicBezTo>
                    <a:pt x="2869" y="168"/>
                    <a:pt x="1801" y="1068"/>
                    <a:pt x="734" y="1369"/>
                  </a:cubicBezTo>
                  <a:cubicBezTo>
                    <a:pt x="501" y="1402"/>
                    <a:pt x="267" y="1535"/>
                    <a:pt x="100" y="1736"/>
                  </a:cubicBezTo>
                  <a:cubicBezTo>
                    <a:pt x="34" y="1869"/>
                    <a:pt x="0" y="2069"/>
                    <a:pt x="0" y="2236"/>
                  </a:cubicBezTo>
                  <a:cubicBezTo>
                    <a:pt x="0" y="5805"/>
                    <a:pt x="100" y="14311"/>
                    <a:pt x="200" y="20916"/>
                  </a:cubicBezTo>
                  <a:lnTo>
                    <a:pt x="8173" y="20916"/>
                  </a:lnTo>
                  <a:cubicBezTo>
                    <a:pt x="8039" y="20215"/>
                    <a:pt x="7906" y="19515"/>
                    <a:pt x="7706" y="18848"/>
                  </a:cubicBezTo>
                  <a:cubicBezTo>
                    <a:pt x="7205" y="17080"/>
                    <a:pt x="6672" y="15345"/>
                    <a:pt x="6171" y="13577"/>
                  </a:cubicBezTo>
                  <a:cubicBezTo>
                    <a:pt x="5004" y="9408"/>
                    <a:pt x="4370" y="4371"/>
                    <a:pt x="3970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719;p58"/>
            <p:cNvSpPr/>
            <p:nvPr/>
          </p:nvSpPr>
          <p:spPr>
            <a:xfrm>
              <a:off x="4434175" y="1765875"/>
              <a:ext cx="216850" cy="185150"/>
            </a:xfrm>
            <a:custGeom>
              <a:avLst/>
              <a:gdLst/>
              <a:ahLst/>
              <a:cxnLst/>
              <a:rect l="l" t="t" r="r" b="b"/>
              <a:pathLst>
                <a:path w="8674" h="7406" extrusionOk="0">
                  <a:moveTo>
                    <a:pt x="8673" y="0"/>
                  </a:moveTo>
                  <a:lnTo>
                    <a:pt x="2202" y="868"/>
                  </a:lnTo>
                  <a:cubicBezTo>
                    <a:pt x="2202" y="868"/>
                    <a:pt x="0" y="4537"/>
                    <a:pt x="2769" y="7406"/>
                  </a:cubicBezTo>
                  <a:lnTo>
                    <a:pt x="5204" y="6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720;p58"/>
            <p:cNvSpPr/>
            <p:nvPr/>
          </p:nvSpPr>
          <p:spPr>
            <a:xfrm>
              <a:off x="4489200" y="1634100"/>
              <a:ext cx="162650" cy="153475"/>
            </a:xfrm>
            <a:custGeom>
              <a:avLst/>
              <a:gdLst/>
              <a:ahLst/>
              <a:cxnLst/>
              <a:rect l="l" t="t" r="r" b="b"/>
              <a:pathLst>
                <a:path w="6506" h="6139" extrusionOk="0">
                  <a:moveTo>
                    <a:pt x="5705" y="1"/>
                  </a:moveTo>
                  <a:lnTo>
                    <a:pt x="1068" y="401"/>
                  </a:lnTo>
                  <a:lnTo>
                    <a:pt x="1" y="6139"/>
                  </a:lnTo>
                  <a:lnTo>
                    <a:pt x="1" y="6139"/>
                  </a:lnTo>
                  <a:lnTo>
                    <a:pt x="6506" y="5238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721;p58"/>
            <p:cNvSpPr/>
            <p:nvPr/>
          </p:nvSpPr>
          <p:spPr>
            <a:xfrm>
              <a:off x="3953000" y="1964850"/>
              <a:ext cx="183475" cy="163625"/>
            </a:xfrm>
            <a:custGeom>
              <a:avLst/>
              <a:gdLst/>
              <a:ahLst/>
              <a:cxnLst/>
              <a:rect l="l" t="t" r="r" b="b"/>
              <a:pathLst>
                <a:path w="7339" h="6545" extrusionOk="0">
                  <a:moveTo>
                    <a:pt x="3964" y="0"/>
                  </a:moveTo>
                  <a:cubicBezTo>
                    <a:pt x="3100" y="0"/>
                    <a:pt x="2207" y="343"/>
                    <a:pt x="1501" y="1015"/>
                  </a:cubicBezTo>
                  <a:cubicBezTo>
                    <a:pt x="134" y="2315"/>
                    <a:pt x="0" y="4384"/>
                    <a:pt x="1201" y="5618"/>
                  </a:cubicBezTo>
                  <a:cubicBezTo>
                    <a:pt x="1786" y="6235"/>
                    <a:pt x="2577" y="6544"/>
                    <a:pt x="3392" y="6544"/>
                  </a:cubicBezTo>
                  <a:cubicBezTo>
                    <a:pt x="4251" y="6544"/>
                    <a:pt x="5136" y="6202"/>
                    <a:pt x="5838" y="5518"/>
                  </a:cubicBezTo>
                  <a:cubicBezTo>
                    <a:pt x="7205" y="4217"/>
                    <a:pt x="7339" y="2149"/>
                    <a:pt x="6138" y="914"/>
                  </a:cubicBezTo>
                  <a:cubicBezTo>
                    <a:pt x="5557" y="301"/>
                    <a:pt x="4773" y="0"/>
                    <a:pt x="3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722;p58"/>
            <p:cNvSpPr/>
            <p:nvPr/>
          </p:nvSpPr>
          <p:spPr>
            <a:xfrm>
              <a:off x="4177325" y="1965175"/>
              <a:ext cx="182650" cy="163500"/>
            </a:xfrm>
            <a:custGeom>
              <a:avLst/>
              <a:gdLst/>
              <a:ahLst/>
              <a:cxnLst/>
              <a:rect l="l" t="t" r="r" b="b"/>
              <a:pathLst>
                <a:path w="7306" h="6540" extrusionOk="0">
                  <a:moveTo>
                    <a:pt x="3915" y="0"/>
                  </a:moveTo>
                  <a:cubicBezTo>
                    <a:pt x="3056" y="0"/>
                    <a:pt x="2170" y="334"/>
                    <a:pt x="1468" y="1002"/>
                  </a:cubicBezTo>
                  <a:cubicBezTo>
                    <a:pt x="134" y="2302"/>
                    <a:pt x="0" y="4371"/>
                    <a:pt x="1168" y="5638"/>
                  </a:cubicBezTo>
                  <a:cubicBezTo>
                    <a:pt x="1752" y="6239"/>
                    <a:pt x="2543" y="6539"/>
                    <a:pt x="3357" y="6539"/>
                  </a:cubicBezTo>
                  <a:cubicBezTo>
                    <a:pt x="4216" y="6539"/>
                    <a:pt x="5103" y="6206"/>
                    <a:pt x="5804" y="5538"/>
                  </a:cubicBezTo>
                  <a:cubicBezTo>
                    <a:pt x="7172" y="4237"/>
                    <a:pt x="7306" y="2136"/>
                    <a:pt x="6105" y="901"/>
                  </a:cubicBezTo>
                  <a:cubicBezTo>
                    <a:pt x="5520" y="301"/>
                    <a:pt x="4730" y="0"/>
                    <a:pt x="391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723;p58"/>
            <p:cNvSpPr/>
            <p:nvPr/>
          </p:nvSpPr>
          <p:spPr>
            <a:xfrm>
              <a:off x="4410825" y="1964425"/>
              <a:ext cx="184325" cy="164250"/>
            </a:xfrm>
            <a:custGeom>
              <a:avLst/>
              <a:gdLst/>
              <a:ahLst/>
              <a:cxnLst/>
              <a:rect l="l" t="t" r="r" b="b"/>
              <a:pathLst>
                <a:path w="7373" h="6570" extrusionOk="0">
                  <a:moveTo>
                    <a:pt x="3981" y="1"/>
                  </a:moveTo>
                  <a:cubicBezTo>
                    <a:pt x="3109" y="1"/>
                    <a:pt x="2207" y="343"/>
                    <a:pt x="1501" y="1032"/>
                  </a:cubicBezTo>
                  <a:cubicBezTo>
                    <a:pt x="134" y="2332"/>
                    <a:pt x="0" y="4401"/>
                    <a:pt x="1201" y="5668"/>
                  </a:cubicBezTo>
                  <a:cubicBezTo>
                    <a:pt x="1786" y="6269"/>
                    <a:pt x="2584" y="6569"/>
                    <a:pt x="3407" y="6569"/>
                  </a:cubicBezTo>
                  <a:cubicBezTo>
                    <a:pt x="4274" y="6569"/>
                    <a:pt x="5169" y="6236"/>
                    <a:pt x="5871" y="5568"/>
                  </a:cubicBezTo>
                  <a:cubicBezTo>
                    <a:pt x="7239" y="4234"/>
                    <a:pt x="7372" y="2166"/>
                    <a:pt x="6171" y="898"/>
                  </a:cubicBezTo>
                  <a:cubicBezTo>
                    <a:pt x="5590" y="301"/>
                    <a:pt x="4799" y="1"/>
                    <a:pt x="3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724;p58"/>
            <p:cNvSpPr/>
            <p:nvPr/>
          </p:nvSpPr>
          <p:spPr>
            <a:xfrm>
              <a:off x="4214850" y="2020125"/>
              <a:ext cx="129275" cy="51000"/>
            </a:xfrm>
            <a:custGeom>
              <a:avLst/>
              <a:gdLst/>
              <a:ahLst/>
              <a:cxnLst/>
              <a:rect l="l" t="t" r="r" b="b"/>
              <a:pathLst>
                <a:path w="5171" h="2040" extrusionOk="0">
                  <a:moveTo>
                    <a:pt x="2859" y="1"/>
                  </a:moveTo>
                  <a:cubicBezTo>
                    <a:pt x="2796" y="1"/>
                    <a:pt x="2733" y="2"/>
                    <a:pt x="2669" y="4"/>
                  </a:cubicBezTo>
                  <a:cubicBezTo>
                    <a:pt x="1735" y="38"/>
                    <a:pt x="968" y="238"/>
                    <a:pt x="567" y="972"/>
                  </a:cubicBezTo>
                  <a:cubicBezTo>
                    <a:pt x="501" y="972"/>
                    <a:pt x="467" y="1005"/>
                    <a:pt x="434" y="1072"/>
                  </a:cubicBezTo>
                  <a:lnTo>
                    <a:pt x="201" y="1606"/>
                  </a:lnTo>
                  <a:lnTo>
                    <a:pt x="34" y="1606"/>
                  </a:lnTo>
                  <a:lnTo>
                    <a:pt x="0" y="2039"/>
                  </a:lnTo>
                  <a:lnTo>
                    <a:pt x="1301" y="2039"/>
                  </a:lnTo>
                  <a:lnTo>
                    <a:pt x="1335" y="1606"/>
                  </a:lnTo>
                  <a:lnTo>
                    <a:pt x="1235" y="1606"/>
                  </a:lnTo>
                  <a:lnTo>
                    <a:pt x="1235" y="1072"/>
                  </a:lnTo>
                  <a:cubicBezTo>
                    <a:pt x="1494" y="709"/>
                    <a:pt x="1875" y="668"/>
                    <a:pt x="2282" y="668"/>
                  </a:cubicBezTo>
                  <a:cubicBezTo>
                    <a:pt x="2398" y="668"/>
                    <a:pt x="2517" y="672"/>
                    <a:pt x="2636" y="672"/>
                  </a:cubicBezTo>
                  <a:cubicBezTo>
                    <a:pt x="2802" y="672"/>
                    <a:pt x="2984" y="657"/>
                    <a:pt x="3163" y="657"/>
                  </a:cubicBezTo>
                  <a:cubicBezTo>
                    <a:pt x="3521" y="657"/>
                    <a:pt x="3870" y="716"/>
                    <a:pt x="4070" y="1072"/>
                  </a:cubicBezTo>
                  <a:lnTo>
                    <a:pt x="4003" y="1606"/>
                  </a:lnTo>
                  <a:lnTo>
                    <a:pt x="3870" y="1606"/>
                  </a:lnTo>
                  <a:lnTo>
                    <a:pt x="3836" y="2039"/>
                  </a:lnTo>
                  <a:lnTo>
                    <a:pt x="5137" y="2039"/>
                  </a:lnTo>
                  <a:lnTo>
                    <a:pt x="5171" y="1606"/>
                  </a:lnTo>
                  <a:lnTo>
                    <a:pt x="5004" y="1606"/>
                  </a:lnTo>
                  <a:lnTo>
                    <a:pt x="4871" y="1038"/>
                  </a:lnTo>
                  <a:cubicBezTo>
                    <a:pt x="4837" y="1005"/>
                    <a:pt x="4804" y="972"/>
                    <a:pt x="4737" y="972"/>
                  </a:cubicBezTo>
                  <a:lnTo>
                    <a:pt x="4737" y="938"/>
                  </a:lnTo>
                  <a:cubicBezTo>
                    <a:pt x="4488" y="223"/>
                    <a:pt x="3718" y="1"/>
                    <a:pt x="2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725;p58"/>
            <p:cNvSpPr/>
            <p:nvPr/>
          </p:nvSpPr>
          <p:spPr>
            <a:xfrm>
              <a:off x="3696975" y="937775"/>
              <a:ext cx="75925" cy="8375"/>
            </a:xfrm>
            <a:custGeom>
              <a:avLst/>
              <a:gdLst/>
              <a:ahLst/>
              <a:cxnLst/>
              <a:rect l="l" t="t" r="r" b="b"/>
              <a:pathLst>
                <a:path w="3037" h="335" extrusionOk="0">
                  <a:moveTo>
                    <a:pt x="1" y="1"/>
                  </a:moveTo>
                  <a:lnTo>
                    <a:pt x="1" y="334"/>
                  </a:lnTo>
                  <a:lnTo>
                    <a:pt x="3036" y="334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726;p58"/>
            <p:cNvSpPr/>
            <p:nvPr/>
          </p:nvSpPr>
          <p:spPr>
            <a:xfrm>
              <a:off x="3445125" y="937775"/>
              <a:ext cx="194325" cy="8375"/>
            </a:xfrm>
            <a:custGeom>
              <a:avLst/>
              <a:gdLst/>
              <a:ahLst/>
              <a:cxnLst/>
              <a:rect l="l" t="t" r="r" b="b"/>
              <a:pathLst>
                <a:path w="7773" h="335" extrusionOk="0">
                  <a:moveTo>
                    <a:pt x="1" y="1"/>
                  </a:moveTo>
                  <a:lnTo>
                    <a:pt x="1" y="334"/>
                  </a:lnTo>
                  <a:lnTo>
                    <a:pt x="7773" y="334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727;p58"/>
            <p:cNvSpPr/>
            <p:nvPr/>
          </p:nvSpPr>
          <p:spPr>
            <a:xfrm>
              <a:off x="2981475" y="974475"/>
              <a:ext cx="1894700" cy="1433550"/>
            </a:xfrm>
            <a:custGeom>
              <a:avLst/>
              <a:gdLst/>
              <a:ahLst/>
              <a:cxnLst/>
              <a:rect l="l" t="t" r="r" b="b"/>
              <a:pathLst>
                <a:path w="75788" h="57342" extrusionOk="0">
                  <a:moveTo>
                    <a:pt x="70584" y="434"/>
                  </a:moveTo>
                  <a:cubicBezTo>
                    <a:pt x="73219" y="434"/>
                    <a:pt x="75354" y="2569"/>
                    <a:pt x="75354" y="5238"/>
                  </a:cubicBezTo>
                  <a:lnTo>
                    <a:pt x="75354" y="52104"/>
                  </a:lnTo>
                  <a:cubicBezTo>
                    <a:pt x="75354" y="54773"/>
                    <a:pt x="73219" y="56908"/>
                    <a:pt x="70584" y="56908"/>
                  </a:cubicBezTo>
                  <a:lnTo>
                    <a:pt x="5204" y="56908"/>
                  </a:lnTo>
                  <a:cubicBezTo>
                    <a:pt x="2569" y="56908"/>
                    <a:pt x="400" y="54773"/>
                    <a:pt x="400" y="52104"/>
                  </a:cubicBezTo>
                  <a:lnTo>
                    <a:pt x="400" y="5238"/>
                  </a:lnTo>
                  <a:cubicBezTo>
                    <a:pt x="400" y="2569"/>
                    <a:pt x="2569" y="434"/>
                    <a:pt x="5204" y="434"/>
                  </a:cubicBezTo>
                  <a:close/>
                  <a:moveTo>
                    <a:pt x="5204" y="0"/>
                  </a:moveTo>
                  <a:cubicBezTo>
                    <a:pt x="2335" y="0"/>
                    <a:pt x="0" y="2335"/>
                    <a:pt x="0" y="5238"/>
                  </a:cubicBezTo>
                  <a:lnTo>
                    <a:pt x="0" y="52104"/>
                  </a:lnTo>
                  <a:cubicBezTo>
                    <a:pt x="0" y="55006"/>
                    <a:pt x="2335" y="57308"/>
                    <a:pt x="5204" y="57341"/>
                  </a:cubicBezTo>
                  <a:lnTo>
                    <a:pt x="70584" y="57341"/>
                  </a:lnTo>
                  <a:cubicBezTo>
                    <a:pt x="73453" y="57341"/>
                    <a:pt x="75788" y="55006"/>
                    <a:pt x="75788" y="52104"/>
                  </a:cubicBezTo>
                  <a:lnTo>
                    <a:pt x="75788" y="5238"/>
                  </a:lnTo>
                  <a:cubicBezTo>
                    <a:pt x="75788" y="2335"/>
                    <a:pt x="73453" y="0"/>
                    <a:pt x="7058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728;p58"/>
            <p:cNvSpPr/>
            <p:nvPr/>
          </p:nvSpPr>
          <p:spPr>
            <a:xfrm>
              <a:off x="2442750" y="3249100"/>
              <a:ext cx="71750" cy="87100"/>
            </a:xfrm>
            <a:custGeom>
              <a:avLst/>
              <a:gdLst/>
              <a:ahLst/>
              <a:cxnLst/>
              <a:rect l="l" t="t" r="r" b="b"/>
              <a:pathLst>
                <a:path w="2870" h="3484" extrusionOk="0">
                  <a:moveTo>
                    <a:pt x="1602" y="1"/>
                  </a:moveTo>
                  <a:cubicBezTo>
                    <a:pt x="1468" y="1"/>
                    <a:pt x="1333" y="26"/>
                    <a:pt x="1201" y="81"/>
                  </a:cubicBezTo>
                  <a:lnTo>
                    <a:pt x="0" y="481"/>
                  </a:lnTo>
                  <a:lnTo>
                    <a:pt x="834" y="3483"/>
                  </a:lnTo>
                  <a:cubicBezTo>
                    <a:pt x="1435" y="3083"/>
                    <a:pt x="1969" y="2616"/>
                    <a:pt x="2469" y="2115"/>
                  </a:cubicBezTo>
                  <a:cubicBezTo>
                    <a:pt x="2802" y="1782"/>
                    <a:pt x="2869" y="1248"/>
                    <a:pt x="2702" y="814"/>
                  </a:cubicBezTo>
                  <a:lnTo>
                    <a:pt x="2669" y="714"/>
                  </a:lnTo>
                  <a:cubicBezTo>
                    <a:pt x="2464" y="279"/>
                    <a:pt x="2043" y="1"/>
                    <a:pt x="160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729;p58"/>
            <p:cNvSpPr/>
            <p:nvPr/>
          </p:nvSpPr>
          <p:spPr>
            <a:xfrm>
              <a:off x="2392725" y="3261950"/>
              <a:ext cx="71725" cy="90925"/>
            </a:xfrm>
            <a:custGeom>
              <a:avLst/>
              <a:gdLst/>
              <a:ahLst/>
              <a:cxnLst/>
              <a:rect l="l" t="t" r="r" b="b"/>
              <a:pathLst>
                <a:path w="2869" h="3637" extrusionOk="0">
                  <a:moveTo>
                    <a:pt x="2001" y="0"/>
                  </a:moveTo>
                  <a:lnTo>
                    <a:pt x="0" y="1635"/>
                  </a:lnTo>
                  <a:lnTo>
                    <a:pt x="1901" y="3636"/>
                  </a:lnTo>
                  <a:lnTo>
                    <a:pt x="2869" y="2969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730;p58"/>
            <p:cNvSpPr/>
            <p:nvPr/>
          </p:nvSpPr>
          <p:spPr>
            <a:xfrm>
              <a:off x="2471100" y="2828300"/>
              <a:ext cx="402825" cy="479525"/>
            </a:xfrm>
            <a:custGeom>
              <a:avLst/>
              <a:gdLst/>
              <a:ahLst/>
              <a:cxnLst/>
              <a:rect l="l" t="t" r="r" b="b"/>
              <a:pathLst>
                <a:path w="16113" h="19181" extrusionOk="0">
                  <a:moveTo>
                    <a:pt x="10975" y="1"/>
                  </a:moveTo>
                  <a:cubicBezTo>
                    <a:pt x="10341" y="1668"/>
                    <a:pt x="9741" y="3403"/>
                    <a:pt x="9074" y="5104"/>
                  </a:cubicBezTo>
                  <a:cubicBezTo>
                    <a:pt x="8707" y="5938"/>
                    <a:pt x="8407" y="6772"/>
                    <a:pt x="8040" y="7606"/>
                  </a:cubicBezTo>
                  <a:cubicBezTo>
                    <a:pt x="7706" y="8440"/>
                    <a:pt x="7373" y="9240"/>
                    <a:pt x="6972" y="9974"/>
                  </a:cubicBezTo>
                  <a:cubicBezTo>
                    <a:pt x="6805" y="10375"/>
                    <a:pt x="6605" y="10708"/>
                    <a:pt x="6439" y="11042"/>
                  </a:cubicBezTo>
                  <a:cubicBezTo>
                    <a:pt x="6138" y="11609"/>
                    <a:pt x="5738" y="12109"/>
                    <a:pt x="5238" y="12509"/>
                  </a:cubicBezTo>
                  <a:cubicBezTo>
                    <a:pt x="4937" y="12776"/>
                    <a:pt x="4604" y="13077"/>
                    <a:pt x="4270" y="13343"/>
                  </a:cubicBezTo>
                  <a:cubicBezTo>
                    <a:pt x="2903" y="14444"/>
                    <a:pt x="1402" y="15578"/>
                    <a:pt x="1" y="16779"/>
                  </a:cubicBezTo>
                  <a:lnTo>
                    <a:pt x="1235" y="19181"/>
                  </a:lnTo>
                  <a:cubicBezTo>
                    <a:pt x="3103" y="18647"/>
                    <a:pt x="4904" y="17913"/>
                    <a:pt x="6639" y="17046"/>
                  </a:cubicBezTo>
                  <a:cubicBezTo>
                    <a:pt x="7106" y="16813"/>
                    <a:pt x="7539" y="16546"/>
                    <a:pt x="7973" y="16279"/>
                  </a:cubicBezTo>
                  <a:cubicBezTo>
                    <a:pt x="8507" y="15979"/>
                    <a:pt x="8974" y="15612"/>
                    <a:pt x="9407" y="15211"/>
                  </a:cubicBezTo>
                  <a:cubicBezTo>
                    <a:pt x="9874" y="14778"/>
                    <a:pt x="10275" y="14277"/>
                    <a:pt x="10642" y="13744"/>
                  </a:cubicBezTo>
                  <a:cubicBezTo>
                    <a:pt x="10942" y="13277"/>
                    <a:pt x="11242" y="12843"/>
                    <a:pt x="11509" y="12409"/>
                  </a:cubicBezTo>
                  <a:cubicBezTo>
                    <a:pt x="12476" y="10675"/>
                    <a:pt x="13310" y="8907"/>
                    <a:pt x="14077" y="7106"/>
                  </a:cubicBezTo>
                  <a:cubicBezTo>
                    <a:pt x="14845" y="5338"/>
                    <a:pt x="15512" y="3570"/>
                    <a:pt x="16112" y="1735"/>
                  </a:cubicBezTo>
                  <a:lnTo>
                    <a:pt x="1097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731;p58"/>
            <p:cNvSpPr/>
            <p:nvPr/>
          </p:nvSpPr>
          <p:spPr>
            <a:xfrm>
              <a:off x="2471100" y="2828300"/>
              <a:ext cx="402825" cy="479525"/>
            </a:xfrm>
            <a:custGeom>
              <a:avLst/>
              <a:gdLst/>
              <a:ahLst/>
              <a:cxnLst/>
              <a:rect l="l" t="t" r="r" b="b"/>
              <a:pathLst>
                <a:path w="16113" h="19181" extrusionOk="0">
                  <a:moveTo>
                    <a:pt x="10975" y="1"/>
                  </a:moveTo>
                  <a:cubicBezTo>
                    <a:pt x="10341" y="1668"/>
                    <a:pt x="9741" y="3403"/>
                    <a:pt x="9074" y="5104"/>
                  </a:cubicBezTo>
                  <a:cubicBezTo>
                    <a:pt x="8707" y="5938"/>
                    <a:pt x="8407" y="6772"/>
                    <a:pt x="8040" y="7606"/>
                  </a:cubicBezTo>
                  <a:cubicBezTo>
                    <a:pt x="7706" y="8440"/>
                    <a:pt x="7373" y="9240"/>
                    <a:pt x="6972" y="9974"/>
                  </a:cubicBezTo>
                  <a:cubicBezTo>
                    <a:pt x="6805" y="10375"/>
                    <a:pt x="6605" y="10708"/>
                    <a:pt x="6439" y="11042"/>
                  </a:cubicBezTo>
                  <a:cubicBezTo>
                    <a:pt x="6138" y="11609"/>
                    <a:pt x="5738" y="12109"/>
                    <a:pt x="5238" y="12509"/>
                  </a:cubicBezTo>
                  <a:cubicBezTo>
                    <a:pt x="4937" y="12776"/>
                    <a:pt x="4604" y="13077"/>
                    <a:pt x="4270" y="13343"/>
                  </a:cubicBezTo>
                  <a:cubicBezTo>
                    <a:pt x="2903" y="14444"/>
                    <a:pt x="1402" y="15578"/>
                    <a:pt x="1" y="16779"/>
                  </a:cubicBezTo>
                  <a:lnTo>
                    <a:pt x="1235" y="19181"/>
                  </a:lnTo>
                  <a:cubicBezTo>
                    <a:pt x="3103" y="18647"/>
                    <a:pt x="4904" y="17913"/>
                    <a:pt x="6639" y="17046"/>
                  </a:cubicBezTo>
                  <a:cubicBezTo>
                    <a:pt x="7106" y="16813"/>
                    <a:pt x="7539" y="16546"/>
                    <a:pt x="7973" y="16279"/>
                  </a:cubicBezTo>
                  <a:cubicBezTo>
                    <a:pt x="8507" y="15979"/>
                    <a:pt x="8974" y="15612"/>
                    <a:pt x="9407" y="15211"/>
                  </a:cubicBezTo>
                  <a:cubicBezTo>
                    <a:pt x="9874" y="14778"/>
                    <a:pt x="10275" y="14277"/>
                    <a:pt x="10642" y="13744"/>
                  </a:cubicBezTo>
                  <a:cubicBezTo>
                    <a:pt x="10942" y="13277"/>
                    <a:pt x="11242" y="12843"/>
                    <a:pt x="11509" y="12409"/>
                  </a:cubicBezTo>
                  <a:cubicBezTo>
                    <a:pt x="12476" y="10675"/>
                    <a:pt x="13310" y="8907"/>
                    <a:pt x="14077" y="7106"/>
                  </a:cubicBezTo>
                  <a:cubicBezTo>
                    <a:pt x="14845" y="5338"/>
                    <a:pt x="15512" y="3570"/>
                    <a:pt x="16112" y="1735"/>
                  </a:cubicBezTo>
                  <a:lnTo>
                    <a:pt x="109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732;p58"/>
            <p:cNvSpPr/>
            <p:nvPr/>
          </p:nvSpPr>
          <p:spPr>
            <a:xfrm>
              <a:off x="2728775" y="2784350"/>
              <a:ext cx="386150" cy="601875"/>
            </a:xfrm>
            <a:custGeom>
              <a:avLst/>
              <a:gdLst/>
              <a:ahLst/>
              <a:cxnLst/>
              <a:rect l="l" t="t" r="r" b="b"/>
              <a:pathLst>
                <a:path w="15446" h="24075" extrusionOk="0">
                  <a:moveTo>
                    <a:pt x="8520" y="1"/>
                  </a:moveTo>
                  <a:cubicBezTo>
                    <a:pt x="7248" y="1"/>
                    <a:pt x="5976" y="53"/>
                    <a:pt x="4704" y="157"/>
                  </a:cubicBezTo>
                  <a:cubicBezTo>
                    <a:pt x="4471" y="157"/>
                    <a:pt x="4204" y="191"/>
                    <a:pt x="3970" y="224"/>
                  </a:cubicBezTo>
                  <a:cubicBezTo>
                    <a:pt x="3303" y="324"/>
                    <a:pt x="2636" y="458"/>
                    <a:pt x="2102" y="591"/>
                  </a:cubicBezTo>
                  <a:cubicBezTo>
                    <a:pt x="1135" y="791"/>
                    <a:pt x="401" y="1525"/>
                    <a:pt x="168" y="2492"/>
                  </a:cubicBezTo>
                  <a:cubicBezTo>
                    <a:pt x="1" y="6729"/>
                    <a:pt x="735" y="14868"/>
                    <a:pt x="802" y="24074"/>
                  </a:cubicBezTo>
                  <a:lnTo>
                    <a:pt x="14745" y="23874"/>
                  </a:lnTo>
                  <a:cubicBezTo>
                    <a:pt x="14845" y="23641"/>
                    <a:pt x="14945" y="23474"/>
                    <a:pt x="15078" y="23307"/>
                  </a:cubicBezTo>
                  <a:lnTo>
                    <a:pt x="15145" y="23174"/>
                  </a:lnTo>
                  <a:lnTo>
                    <a:pt x="15178" y="23107"/>
                  </a:lnTo>
                  <a:cubicBezTo>
                    <a:pt x="15212" y="22240"/>
                    <a:pt x="15312" y="20739"/>
                    <a:pt x="15445" y="18937"/>
                  </a:cubicBezTo>
                  <a:lnTo>
                    <a:pt x="15445" y="1292"/>
                  </a:lnTo>
                  <a:cubicBezTo>
                    <a:pt x="14912" y="724"/>
                    <a:pt x="14044" y="257"/>
                    <a:pt x="12677" y="191"/>
                  </a:cubicBezTo>
                  <a:lnTo>
                    <a:pt x="11943" y="124"/>
                  </a:lnTo>
                  <a:cubicBezTo>
                    <a:pt x="11576" y="91"/>
                    <a:pt x="11176" y="57"/>
                    <a:pt x="10809" y="57"/>
                  </a:cubicBezTo>
                  <a:cubicBezTo>
                    <a:pt x="10046" y="20"/>
                    <a:pt x="9283" y="1"/>
                    <a:pt x="852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733;p58"/>
            <p:cNvSpPr/>
            <p:nvPr/>
          </p:nvSpPr>
          <p:spPr>
            <a:xfrm>
              <a:off x="2728775" y="2784350"/>
              <a:ext cx="386150" cy="601875"/>
            </a:xfrm>
            <a:custGeom>
              <a:avLst/>
              <a:gdLst/>
              <a:ahLst/>
              <a:cxnLst/>
              <a:rect l="l" t="t" r="r" b="b"/>
              <a:pathLst>
                <a:path w="15446" h="24075" extrusionOk="0">
                  <a:moveTo>
                    <a:pt x="8520" y="1"/>
                  </a:moveTo>
                  <a:cubicBezTo>
                    <a:pt x="7248" y="1"/>
                    <a:pt x="5976" y="53"/>
                    <a:pt x="4704" y="157"/>
                  </a:cubicBezTo>
                  <a:cubicBezTo>
                    <a:pt x="4471" y="157"/>
                    <a:pt x="4204" y="191"/>
                    <a:pt x="3970" y="224"/>
                  </a:cubicBezTo>
                  <a:cubicBezTo>
                    <a:pt x="3303" y="324"/>
                    <a:pt x="2636" y="458"/>
                    <a:pt x="2102" y="591"/>
                  </a:cubicBezTo>
                  <a:cubicBezTo>
                    <a:pt x="1135" y="791"/>
                    <a:pt x="401" y="1525"/>
                    <a:pt x="168" y="2492"/>
                  </a:cubicBezTo>
                  <a:cubicBezTo>
                    <a:pt x="1" y="6729"/>
                    <a:pt x="735" y="14868"/>
                    <a:pt x="802" y="24074"/>
                  </a:cubicBezTo>
                  <a:lnTo>
                    <a:pt x="14745" y="23874"/>
                  </a:lnTo>
                  <a:cubicBezTo>
                    <a:pt x="14845" y="23641"/>
                    <a:pt x="14945" y="23474"/>
                    <a:pt x="15078" y="23307"/>
                  </a:cubicBezTo>
                  <a:lnTo>
                    <a:pt x="15145" y="23174"/>
                  </a:lnTo>
                  <a:lnTo>
                    <a:pt x="15178" y="23107"/>
                  </a:lnTo>
                  <a:cubicBezTo>
                    <a:pt x="15212" y="22240"/>
                    <a:pt x="15312" y="20739"/>
                    <a:pt x="15445" y="18937"/>
                  </a:cubicBezTo>
                  <a:lnTo>
                    <a:pt x="15445" y="1292"/>
                  </a:lnTo>
                  <a:cubicBezTo>
                    <a:pt x="14912" y="724"/>
                    <a:pt x="14044" y="257"/>
                    <a:pt x="12677" y="191"/>
                  </a:cubicBezTo>
                  <a:lnTo>
                    <a:pt x="11943" y="124"/>
                  </a:lnTo>
                  <a:cubicBezTo>
                    <a:pt x="11576" y="91"/>
                    <a:pt x="11176" y="57"/>
                    <a:pt x="10809" y="57"/>
                  </a:cubicBezTo>
                  <a:cubicBezTo>
                    <a:pt x="10046" y="20"/>
                    <a:pt x="9283" y="1"/>
                    <a:pt x="85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734;p58"/>
            <p:cNvSpPr/>
            <p:nvPr/>
          </p:nvSpPr>
          <p:spPr>
            <a:xfrm>
              <a:off x="2741300" y="3382025"/>
              <a:ext cx="243525" cy="59250"/>
            </a:xfrm>
            <a:custGeom>
              <a:avLst/>
              <a:gdLst/>
              <a:ahLst/>
              <a:cxnLst/>
              <a:rect l="l" t="t" r="r" b="b"/>
              <a:pathLst>
                <a:path w="9741" h="2370" extrusionOk="0">
                  <a:moveTo>
                    <a:pt x="9741" y="1"/>
                  </a:moveTo>
                  <a:lnTo>
                    <a:pt x="301" y="167"/>
                  </a:lnTo>
                  <a:cubicBezTo>
                    <a:pt x="301" y="167"/>
                    <a:pt x="200" y="1001"/>
                    <a:pt x="0" y="2369"/>
                  </a:cubicBezTo>
                  <a:lnTo>
                    <a:pt x="9274" y="2369"/>
                  </a:lnTo>
                  <a:cubicBezTo>
                    <a:pt x="9540" y="901"/>
                    <a:pt x="9741" y="1"/>
                    <a:pt x="97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735;p58"/>
            <p:cNvSpPr/>
            <p:nvPr/>
          </p:nvSpPr>
          <p:spPr>
            <a:xfrm>
              <a:off x="2875550" y="3380350"/>
              <a:ext cx="221850" cy="60925"/>
            </a:xfrm>
            <a:custGeom>
              <a:avLst/>
              <a:gdLst/>
              <a:ahLst/>
              <a:cxnLst/>
              <a:rect l="l" t="t" r="r" b="b"/>
              <a:pathLst>
                <a:path w="8874" h="2437" extrusionOk="0">
                  <a:moveTo>
                    <a:pt x="8845" y="77"/>
                  </a:moveTo>
                  <a:cubicBezTo>
                    <a:pt x="8842" y="85"/>
                    <a:pt x="8840" y="93"/>
                    <a:pt x="8840" y="101"/>
                  </a:cubicBezTo>
                  <a:cubicBezTo>
                    <a:pt x="8843" y="91"/>
                    <a:pt x="8845" y="83"/>
                    <a:pt x="8845" y="77"/>
                  </a:cubicBezTo>
                  <a:close/>
                  <a:moveTo>
                    <a:pt x="8874" y="1"/>
                  </a:moveTo>
                  <a:lnTo>
                    <a:pt x="1" y="134"/>
                  </a:lnTo>
                  <a:cubicBezTo>
                    <a:pt x="1" y="134"/>
                    <a:pt x="134" y="1002"/>
                    <a:pt x="301" y="2436"/>
                  </a:cubicBezTo>
                  <a:lnTo>
                    <a:pt x="5238" y="2436"/>
                  </a:lnTo>
                  <a:cubicBezTo>
                    <a:pt x="6339" y="2236"/>
                    <a:pt x="7339" y="1736"/>
                    <a:pt x="8140" y="1002"/>
                  </a:cubicBezTo>
                  <a:cubicBezTo>
                    <a:pt x="8260" y="912"/>
                    <a:pt x="8784" y="67"/>
                    <a:pt x="8840" y="67"/>
                  </a:cubicBezTo>
                  <a:cubicBezTo>
                    <a:pt x="8844" y="67"/>
                    <a:pt x="8846" y="70"/>
                    <a:pt x="8845" y="77"/>
                  </a:cubicBezTo>
                  <a:lnTo>
                    <a:pt x="8845" y="77"/>
                  </a:lnTo>
                  <a:cubicBezTo>
                    <a:pt x="8855" y="52"/>
                    <a:pt x="8874" y="26"/>
                    <a:pt x="8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736;p58"/>
            <p:cNvSpPr/>
            <p:nvPr/>
          </p:nvSpPr>
          <p:spPr>
            <a:xfrm>
              <a:off x="2793000" y="2737900"/>
              <a:ext cx="245200" cy="147175"/>
            </a:xfrm>
            <a:custGeom>
              <a:avLst/>
              <a:gdLst/>
              <a:ahLst/>
              <a:cxnLst/>
              <a:rect l="l" t="t" r="r" b="b"/>
              <a:pathLst>
                <a:path w="9808" h="5887" extrusionOk="0">
                  <a:moveTo>
                    <a:pt x="6097" y="1"/>
                  </a:moveTo>
                  <a:cubicBezTo>
                    <a:pt x="5677" y="1"/>
                    <a:pt x="5257" y="17"/>
                    <a:pt x="4837" y="47"/>
                  </a:cubicBezTo>
                  <a:lnTo>
                    <a:pt x="3703" y="514"/>
                  </a:lnTo>
                  <a:cubicBezTo>
                    <a:pt x="2502" y="748"/>
                    <a:pt x="1502" y="1548"/>
                    <a:pt x="534" y="2316"/>
                  </a:cubicBezTo>
                  <a:cubicBezTo>
                    <a:pt x="267" y="2449"/>
                    <a:pt x="134" y="2749"/>
                    <a:pt x="234" y="3016"/>
                  </a:cubicBezTo>
                  <a:cubicBezTo>
                    <a:pt x="267" y="3483"/>
                    <a:pt x="0" y="4617"/>
                    <a:pt x="67" y="5084"/>
                  </a:cubicBezTo>
                  <a:cubicBezTo>
                    <a:pt x="467" y="4984"/>
                    <a:pt x="1135" y="3950"/>
                    <a:pt x="1201" y="3550"/>
                  </a:cubicBezTo>
                  <a:cubicBezTo>
                    <a:pt x="1468" y="4084"/>
                    <a:pt x="1835" y="4551"/>
                    <a:pt x="2269" y="4951"/>
                  </a:cubicBezTo>
                  <a:cubicBezTo>
                    <a:pt x="2402" y="5118"/>
                    <a:pt x="2569" y="5218"/>
                    <a:pt x="2736" y="5284"/>
                  </a:cubicBezTo>
                  <a:cubicBezTo>
                    <a:pt x="2762" y="5296"/>
                    <a:pt x="2796" y="5302"/>
                    <a:pt x="2834" y="5302"/>
                  </a:cubicBezTo>
                  <a:cubicBezTo>
                    <a:pt x="3231" y="5302"/>
                    <a:pt x="4226" y="4724"/>
                    <a:pt x="5137" y="4450"/>
                  </a:cubicBezTo>
                  <a:cubicBezTo>
                    <a:pt x="5235" y="4423"/>
                    <a:pt x="5327" y="4410"/>
                    <a:pt x="5413" y="4410"/>
                  </a:cubicBezTo>
                  <a:cubicBezTo>
                    <a:pt x="6341" y="4410"/>
                    <a:pt x="6641" y="5887"/>
                    <a:pt x="6796" y="5887"/>
                  </a:cubicBezTo>
                  <a:cubicBezTo>
                    <a:pt x="6799" y="5887"/>
                    <a:pt x="6802" y="5886"/>
                    <a:pt x="6805" y="5885"/>
                  </a:cubicBezTo>
                  <a:cubicBezTo>
                    <a:pt x="7206" y="5818"/>
                    <a:pt x="9807" y="2249"/>
                    <a:pt x="9674" y="1849"/>
                  </a:cubicBezTo>
                  <a:cubicBezTo>
                    <a:pt x="9507" y="1448"/>
                    <a:pt x="9274" y="1115"/>
                    <a:pt x="8907" y="848"/>
                  </a:cubicBezTo>
                  <a:cubicBezTo>
                    <a:pt x="8573" y="481"/>
                    <a:pt x="8140" y="214"/>
                    <a:pt x="7639" y="81"/>
                  </a:cubicBezTo>
                  <a:cubicBezTo>
                    <a:pt x="7125" y="26"/>
                    <a:pt x="6611" y="1"/>
                    <a:pt x="609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737;p58"/>
            <p:cNvSpPr/>
            <p:nvPr/>
          </p:nvSpPr>
          <p:spPr>
            <a:xfrm>
              <a:off x="2793000" y="2737900"/>
              <a:ext cx="245200" cy="147175"/>
            </a:xfrm>
            <a:custGeom>
              <a:avLst/>
              <a:gdLst/>
              <a:ahLst/>
              <a:cxnLst/>
              <a:rect l="l" t="t" r="r" b="b"/>
              <a:pathLst>
                <a:path w="9808" h="5887" extrusionOk="0">
                  <a:moveTo>
                    <a:pt x="6097" y="1"/>
                  </a:moveTo>
                  <a:cubicBezTo>
                    <a:pt x="5677" y="1"/>
                    <a:pt x="5257" y="17"/>
                    <a:pt x="4837" y="47"/>
                  </a:cubicBezTo>
                  <a:lnTo>
                    <a:pt x="3703" y="514"/>
                  </a:lnTo>
                  <a:cubicBezTo>
                    <a:pt x="2502" y="748"/>
                    <a:pt x="1502" y="1548"/>
                    <a:pt x="534" y="2316"/>
                  </a:cubicBezTo>
                  <a:cubicBezTo>
                    <a:pt x="267" y="2449"/>
                    <a:pt x="134" y="2749"/>
                    <a:pt x="234" y="3016"/>
                  </a:cubicBezTo>
                  <a:cubicBezTo>
                    <a:pt x="267" y="3483"/>
                    <a:pt x="0" y="4617"/>
                    <a:pt x="67" y="5084"/>
                  </a:cubicBezTo>
                  <a:cubicBezTo>
                    <a:pt x="467" y="4984"/>
                    <a:pt x="1135" y="3950"/>
                    <a:pt x="1201" y="3550"/>
                  </a:cubicBezTo>
                  <a:cubicBezTo>
                    <a:pt x="1468" y="4084"/>
                    <a:pt x="1835" y="4551"/>
                    <a:pt x="2269" y="4951"/>
                  </a:cubicBezTo>
                  <a:cubicBezTo>
                    <a:pt x="2402" y="5118"/>
                    <a:pt x="2569" y="5218"/>
                    <a:pt x="2736" y="5284"/>
                  </a:cubicBezTo>
                  <a:cubicBezTo>
                    <a:pt x="2762" y="5296"/>
                    <a:pt x="2796" y="5302"/>
                    <a:pt x="2834" y="5302"/>
                  </a:cubicBezTo>
                  <a:cubicBezTo>
                    <a:pt x="3231" y="5302"/>
                    <a:pt x="4226" y="4724"/>
                    <a:pt x="5137" y="4450"/>
                  </a:cubicBezTo>
                  <a:cubicBezTo>
                    <a:pt x="5235" y="4423"/>
                    <a:pt x="5327" y="4410"/>
                    <a:pt x="5413" y="4410"/>
                  </a:cubicBezTo>
                  <a:cubicBezTo>
                    <a:pt x="6341" y="4410"/>
                    <a:pt x="6641" y="5887"/>
                    <a:pt x="6796" y="5887"/>
                  </a:cubicBezTo>
                  <a:cubicBezTo>
                    <a:pt x="6799" y="5887"/>
                    <a:pt x="6802" y="5886"/>
                    <a:pt x="6805" y="5885"/>
                  </a:cubicBezTo>
                  <a:cubicBezTo>
                    <a:pt x="7206" y="5818"/>
                    <a:pt x="9807" y="2249"/>
                    <a:pt x="9674" y="1849"/>
                  </a:cubicBezTo>
                  <a:cubicBezTo>
                    <a:pt x="9507" y="1448"/>
                    <a:pt x="9274" y="1115"/>
                    <a:pt x="8907" y="848"/>
                  </a:cubicBezTo>
                  <a:cubicBezTo>
                    <a:pt x="8573" y="481"/>
                    <a:pt x="8140" y="214"/>
                    <a:pt x="7639" y="81"/>
                  </a:cubicBezTo>
                  <a:cubicBezTo>
                    <a:pt x="7125" y="26"/>
                    <a:pt x="6611" y="1"/>
                    <a:pt x="6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738;p58"/>
            <p:cNvSpPr/>
            <p:nvPr/>
          </p:nvSpPr>
          <p:spPr>
            <a:xfrm>
              <a:off x="2844700" y="2614825"/>
              <a:ext cx="146800" cy="220175"/>
            </a:xfrm>
            <a:custGeom>
              <a:avLst/>
              <a:gdLst/>
              <a:ahLst/>
              <a:cxnLst/>
              <a:rect l="l" t="t" r="r" b="b"/>
              <a:pathLst>
                <a:path w="5872" h="8807" extrusionOk="0">
                  <a:moveTo>
                    <a:pt x="5471" y="0"/>
                  </a:moveTo>
                  <a:lnTo>
                    <a:pt x="1769" y="3269"/>
                  </a:lnTo>
                  <a:cubicBezTo>
                    <a:pt x="2102" y="4570"/>
                    <a:pt x="2202" y="5938"/>
                    <a:pt x="868" y="6638"/>
                  </a:cubicBezTo>
                  <a:cubicBezTo>
                    <a:pt x="201" y="6972"/>
                    <a:pt x="1" y="7839"/>
                    <a:pt x="468" y="8406"/>
                  </a:cubicBezTo>
                  <a:cubicBezTo>
                    <a:pt x="601" y="8540"/>
                    <a:pt x="734" y="8673"/>
                    <a:pt x="901" y="8806"/>
                  </a:cubicBezTo>
                  <a:cubicBezTo>
                    <a:pt x="2336" y="8439"/>
                    <a:pt x="3770" y="7939"/>
                    <a:pt x="5171" y="7372"/>
                  </a:cubicBezTo>
                  <a:cubicBezTo>
                    <a:pt x="5638" y="7138"/>
                    <a:pt x="5871" y="6571"/>
                    <a:pt x="5638" y="6104"/>
                  </a:cubicBezTo>
                  <a:cubicBezTo>
                    <a:pt x="4871" y="4503"/>
                    <a:pt x="5171" y="1668"/>
                    <a:pt x="5471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739;p58"/>
            <p:cNvSpPr/>
            <p:nvPr/>
          </p:nvSpPr>
          <p:spPr>
            <a:xfrm>
              <a:off x="2888900" y="2648175"/>
              <a:ext cx="57575" cy="74250"/>
            </a:xfrm>
            <a:custGeom>
              <a:avLst/>
              <a:gdLst/>
              <a:ahLst/>
              <a:cxnLst/>
              <a:rect l="l" t="t" r="r" b="b"/>
              <a:pathLst>
                <a:path w="2303" h="2970" extrusionOk="0">
                  <a:moveTo>
                    <a:pt x="2169" y="0"/>
                  </a:moveTo>
                  <a:lnTo>
                    <a:pt x="1" y="1902"/>
                  </a:lnTo>
                  <a:cubicBezTo>
                    <a:pt x="101" y="2269"/>
                    <a:pt x="167" y="2602"/>
                    <a:pt x="201" y="2969"/>
                  </a:cubicBezTo>
                  <a:cubicBezTo>
                    <a:pt x="1035" y="2836"/>
                    <a:pt x="2169" y="1935"/>
                    <a:pt x="2235" y="1034"/>
                  </a:cubicBezTo>
                  <a:cubicBezTo>
                    <a:pt x="2302" y="701"/>
                    <a:pt x="2269" y="334"/>
                    <a:pt x="2169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740;p58"/>
            <p:cNvSpPr/>
            <p:nvPr/>
          </p:nvSpPr>
          <p:spPr>
            <a:xfrm>
              <a:off x="2787150" y="2444725"/>
              <a:ext cx="201875" cy="262825"/>
            </a:xfrm>
            <a:custGeom>
              <a:avLst/>
              <a:gdLst/>
              <a:ahLst/>
              <a:cxnLst/>
              <a:rect l="l" t="t" r="r" b="b"/>
              <a:pathLst>
                <a:path w="8075" h="10513" extrusionOk="0">
                  <a:moveTo>
                    <a:pt x="4329" y="1"/>
                  </a:moveTo>
                  <a:cubicBezTo>
                    <a:pt x="3859" y="1"/>
                    <a:pt x="3376" y="95"/>
                    <a:pt x="2903" y="299"/>
                  </a:cubicBezTo>
                  <a:cubicBezTo>
                    <a:pt x="335" y="1400"/>
                    <a:pt x="1" y="5336"/>
                    <a:pt x="635" y="7705"/>
                  </a:cubicBezTo>
                  <a:cubicBezTo>
                    <a:pt x="1066" y="9408"/>
                    <a:pt x="2585" y="10512"/>
                    <a:pt x="4145" y="10512"/>
                  </a:cubicBezTo>
                  <a:cubicBezTo>
                    <a:pt x="4999" y="10512"/>
                    <a:pt x="5865" y="10182"/>
                    <a:pt x="6572" y="9439"/>
                  </a:cubicBezTo>
                  <a:cubicBezTo>
                    <a:pt x="7873" y="8072"/>
                    <a:pt x="7807" y="6504"/>
                    <a:pt x="7940" y="3835"/>
                  </a:cubicBezTo>
                  <a:cubicBezTo>
                    <a:pt x="8075" y="1678"/>
                    <a:pt x="6313" y="1"/>
                    <a:pt x="432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741;p58"/>
            <p:cNvSpPr/>
            <p:nvPr/>
          </p:nvSpPr>
          <p:spPr>
            <a:xfrm>
              <a:off x="2908075" y="2471150"/>
              <a:ext cx="149300" cy="189600"/>
            </a:xfrm>
            <a:custGeom>
              <a:avLst/>
              <a:gdLst/>
              <a:ahLst/>
              <a:cxnLst/>
              <a:rect l="l" t="t" r="r" b="b"/>
              <a:pathLst>
                <a:path w="5972" h="7584" extrusionOk="0">
                  <a:moveTo>
                    <a:pt x="4206" y="1"/>
                  </a:moveTo>
                  <a:cubicBezTo>
                    <a:pt x="2923" y="1"/>
                    <a:pt x="1" y="276"/>
                    <a:pt x="1" y="276"/>
                  </a:cubicBezTo>
                  <a:lnTo>
                    <a:pt x="268" y="2044"/>
                  </a:lnTo>
                  <a:lnTo>
                    <a:pt x="1368" y="3012"/>
                  </a:lnTo>
                  <a:lnTo>
                    <a:pt x="1102" y="5514"/>
                  </a:lnTo>
                  <a:lnTo>
                    <a:pt x="2569" y="6448"/>
                  </a:lnTo>
                  <a:cubicBezTo>
                    <a:pt x="2436" y="6548"/>
                    <a:pt x="2336" y="6681"/>
                    <a:pt x="2269" y="6848"/>
                  </a:cubicBezTo>
                  <a:cubicBezTo>
                    <a:pt x="2237" y="7261"/>
                    <a:pt x="2570" y="7584"/>
                    <a:pt x="2977" y="7584"/>
                  </a:cubicBezTo>
                  <a:cubicBezTo>
                    <a:pt x="2996" y="7584"/>
                    <a:pt x="3016" y="7583"/>
                    <a:pt x="3036" y="7582"/>
                  </a:cubicBezTo>
                  <a:cubicBezTo>
                    <a:pt x="3437" y="7448"/>
                    <a:pt x="3703" y="7048"/>
                    <a:pt x="3637" y="6648"/>
                  </a:cubicBezTo>
                  <a:cubicBezTo>
                    <a:pt x="3970" y="6581"/>
                    <a:pt x="4304" y="6448"/>
                    <a:pt x="4571" y="6214"/>
                  </a:cubicBezTo>
                  <a:cubicBezTo>
                    <a:pt x="4838" y="5981"/>
                    <a:pt x="4938" y="5580"/>
                    <a:pt x="4838" y="5247"/>
                  </a:cubicBezTo>
                  <a:cubicBezTo>
                    <a:pt x="5271" y="5213"/>
                    <a:pt x="5638" y="4913"/>
                    <a:pt x="5805" y="4479"/>
                  </a:cubicBezTo>
                  <a:cubicBezTo>
                    <a:pt x="5938" y="4012"/>
                    <a:pt x="5772" y="3545"/>
                    <a:pt x="5405" y="3245"/>
                  </a:cubicBezTo>
                  <a:cubicBezTo>
                    <a:pt x="5671" y="2978"/>
                    <a:pt x="5972" y="1677"/>
                    <a:pt x="5338" y="1644"/>
                  </a:cubicBezTo>
                  <a:lnTo>
                    <a:pt x="5305" y="1644"/>
                  </a:lnTo>
                  <a:cubicBezTo>
                    <a:pt x="5271" y="910"/>
                    <a:pt x="5138" y="43"/>
                    <a:pt x="4537" y="10"/>
                  </a:cubicBezTo>
                  <a:cubicBezTo>
                    <a:pt x="4446" y="4"/>
                    <a:pt x="4334" y="1"/>
                    <a:pt x="4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742;p58"/>
            <p:cNvSpPr/>
            <p:nvPr/>
          </p:nvSpPr>
          <p:spPr>
            <a:xfrm>
              <a:off x="2863050" y="2612300"/>
              <a:ext cx="42550" cy="23375"/>
            </a:xfrm>
            <a:custGeom>
              <a:avLst/>
              <a:gdLst/>
              <a:ahLst/>
              <a:cxnLst/>
              <a:rect l="l" t="t" r="r" b="b"/>
              <a:pathLst>
                <a:path w="1702" h="935" extrusionOk="0">
                  <a:moveTo>
                    <a:pt x="1568" y="1"/>
                  </a:moveTo>
                  <a:cubicBezTo>
                    <a:pt x="1235" y="501"/>
                    <a:pt x="668" y="768"/>
                    <a:pt x="67" y="768"/>
                  </a:cubicBezTo>
                  <a:cubicBezTo>
                    <a:pt x="34" y="768"/>
                    <a:pt x="0" y="802"/>
                    <a:pt x="0" y="835"/>
                  </a:cubicBezTo>
                  <a:cubicBezTo>
                    <a:pt x="0" y="868"/>
                    <a:pt x="34" y="902"/>
                    <a:pt x="67" y="902"/>
                  </a:cubicBezTo>
                  <a:lnTo>
                    <a:pt x="101" y="935"/>
                  </a:lnTo>
                  <a:cubicBezTo>
                    <a:pt x="734" y="935"/>
                    <a:pt x="1335" y="635"/>
                    <a:pt x="1702" y="101"/>
                  </a:cubicBezTo>
                  <a:cubicBezTo>
                    <a:pt x="1702" y="68"/>
                    <a:pt x="1668" y="34"/>
                    <a:pt x="1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743;p58"/>
            <p:cNvSpPr/>
            <p:nvPr/>
          </p:nvSpPr>
          <p:spPr>
            <a:xfrm>
              <a:off x="2947850" y="2563100"/>
              <a:ext cx="75350" cy="77200"/>
            </a:xfrm>
            <a:custGeom>
              <a:avLst/>
              <a:gdLst/>
              <a:ahLst/>
              <a:cxnLst/>
              <a:rect l="l" t="t" r="r" b="b"/>
              <a:pathLst>
                <a:path w="3014" h="3088" extrusionOk="0">
                  <a:moveTo>
                    <a:pt x="1639" y="0"/>
                  </a:moveTo>
                  <a:cubicBezTo>
                    <a:pt x="794" y="0"/>
                    <a:pt x="242" y="1047"/>
                    <a:pt x="111" y="1802"/>
                  </a:cubicBezTo>
                  <a:cubicBezTo>
                    <a:pt x="1" y="2491"/>
                    <a:pt x="323" y="3088"/>
                    <a:pt x="907" y="3088"/>
                  </a:cubicBezTo>
                  <a:cubicBezTo>
                    <a:pt x="1031" y="3088"/>
                    <a:pt x="1166" y="3061"/>
                    <a:pt x="1312" y="3003"/>
                  </a:cubicBezTo>
                  <a:cubicBezTo>
                    <a:pt x="1912" y="2736"/>
                    <a:pt x="2413" y="2236"/>
                    <a:pt x="2679" y="1602"/>
                  </a:cubicBezTo>
                  <a:cubicBezTo>
                    <a:pt x="3013" y="868"/>
                    <a:pt x="2513" y="1"/>
                    <a:pt x="1679" y="1"/>
                  </a:cubicBezTo>
                  <a:cubicBezTo>
                    <a:pt x="1665" y="0"/>
                    <a:pt x="1652" y="0"/>
                    <a:pt x="163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744;p58"/>
            <p:cNvSpPr/>
            <p:nvPr/>
          </p:nvSpPr>
          <p:spPr>
            <a:xfrm>
              <a:off x="2873050" y="2550600"/>
              <a:ext cx="13375" cy="20125"/>
            </a:xfrm>
            <a:custGeom>
              <a:avLst/>
              <a:gdLst/>
              <a:ahLst/>
              <a:cxnLst/>
              <a:rect l="l" t="t" r="r" b="b"/>
              <a:pathLst>
                <a:path w="535" h="805" extrusionOk="0">
                  <a:moveTo>
                    <a:pt x="234" y="1"/>
                  </a:moveTo>
                  <a:cubicBezTo>
                    <a:pt x="101" y="1"/>
                    <a:pt x="1" y="234"/>
                    <a:pt x="1" y="434"/>
                  </a:cubicBezTo>
                  <a:cubicBezTo>
                    <a:pt x="1" y="619"/>
                    <a:pt x="87" y="805"/>
                    <a:pt x="205" y="805"/>
                  </a:cubicBezTo>
                  <a:cubicBezTo>
                    <a:pt x="215" y="805"/>
                    <a:pt x="224" y="804"/>
                    <a:pt x="234" y="801"/>
                  </a:cubicBezTo>
                  <a:cubicBezTo>
                    <a:pt x="401" y="801"/>
                    <a:pt x="534" y="634"/>
                    <a:pt x="501" y="434"/>
                  </a:cubicBezTo>
                  <a:cubicBezTo>
                    <a:pt x="501" y="201"/>
                    <a:pt x="368" y="1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745;p58"/>
            <p:cNvSpPr/>
            <p:nvPr/>
          </p:nvSpPr>
          <p:spPr>
            <a:xfrm>
              <a:off x="2811350" y="2552275"/>
              <a:ext cx="13375" cy="20025"/>
            </a:xfrm>
            <a:custGeom>
              <a:avLst/>
              <a:gdLst/>
              <a:ahLst/>
              <a:cxnLst/>
              <a:rect l="l" t="t" r="r" b="b"/>
              <a:pathLst>
                <a:path w="535" h="801" extrusionOk="0">
                  <a:moveTo>
                    <a:pt x="267" y="0"/>
                  </a:moveTo>
                  <a:cubicBezTo>
                    <a:pt x="134" y="0"/>
                    <a:pt x="0" y="167"/>
                    <a:pt x="34" y="401"/>
                  </a:cubicBezTo>
                  <a:cubicBezTo>
                    <a:pt x="34" y="601"/>
                    <a:pt x="134" y="801"/>
                    <a:pt x="267" y="801"/>
                  </a:cubicBezTo>
                  <a:cubicBezTo>
                    <a:pt x="434" y="801"/>
                    <a:pt x="534" y="601"/>
                    <a:pt x="534" y="401"/>
                  </a:cubicBezTo>
                  <a:cubicBezTo>
                    <a:pt x="534" y="167"/>
                    <a:pt x="401" y="0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746;p58"/>
            <p:cNvSpPr/>
            <p:nvPr/>
          </p:nvSpPr>
          <p:spPr>
            <a:xfrm>
              <a:off x="2818850" y="2564775"/>
              <a:ext cx="26700" cy="50975"/>
            </a:xfrm>
            <a:custGeom>
              <a:avLst/>
              <a:gdLst/>
              <a:ahLst/>
              <a:cxnLst/>
              <a:rect l="l" t="t" r="r" b="b"/>
              <a:pathLst>
                <a:path w="1068" h="2039" extrusionOk="0">
                  <a:moveTo>
                    <a:pt x="1001" y="1"/>
                  </a:moveTo>
                  <a:cubicBezTo>
                    <a:pt x="768" y="634"/>
                    <a:pt x="434" y="1268"/>
                    <a:pt x="1" y="1835"/>
                  </a:cubicBezTo>
                  <a:cubicBezTo>
                    <a:pt x="194" y="1965"/>
                    <a:pt x="430" y="2038"/>
                    <a:pt x="671" y="2038"/>
                  </a:cubicBezTo>
                  <a:cubicBezTo>
                    <a:pt x="804" y="2038"/>
                    <a:pt x="938" y="2016"/>
                    <a:pt x="1068" y="1969"/>
                  </a:cubicBezTo>
                  <a:lnTo>
                    <a:pt x="1001" y="1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747;p58"/>
            <p:cNvSpPr/>
            <p:nvPr/>
          </p:nvSpPr>
          <p:spPr>
            <a:xfrm>
              <a:off x="2875550" y="2523075"/>
              <a:ext cx="30900" cy="18375"/>
            </a:xfrm>
            <a:custGeom>
              <a:avLst/>
              <a:gdLst/>
              <a:ahLst/>
              <a:cxnLst/>
              <a:rect l="l" t="t" r="r" b="b"/>
              <a:pathLst>
                <a:path w="1236" h="735" extrusionOk="0">
                  <a:moveTo>
                    <a:pt x="168" y="1"/>
                  </a:moveTo>
                  <a:cubicBezTo>
                    <a:pt x="1" y="34"/>
                    <a:pt x="34" y="234"/>
                    <a:pt x="168" y="268"/>
                  </a:cubicBezTo>
                  <a:cubicBezTo>
                    <a:pt x="196" y="265"/>
                    <a:pt x="224" y="263"/>
                    <a:pt x="253" y="263"/>
                  </a:cubicBezTo>
                  <a:cubicBezTo>
                    <a:pt x="557" y="263"/>
                    <a:pt x="849" y="424"/>
                    <a:pt x="1002" y="668"/>
                  </a:cubicBezTo>
                  <a:cubicBezTo>
                    <a:pt x="1035" y="701"/>
                    <a:pt x="1102" y="735"/>
                    <a:pt x="1135" y="735"/>
                  </a:cubicBezTo>
                  <a:cubicBezTo>
                    <a:pt x="1168" y="701"/>
                    <a:pt x="1202" y="701"/>
                    <a:pt x="1202" y="668"/>
                  </a:cubicBezTo>
                  <a:cubicBezTo>
                    <a:pt x="1235" y="635"/>
                    <a:pt x="1235" y="568"/>
                    <a:pt x="1202" y="501"/>
                  </a:cubicBezTo>
                  <a:cubicBezTo>
                    <a:pt x="968" y="168"/>
                    <a:pt x="568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748;p58"/>
            <p:cNvSpPr/>
            <p:nvPr/>
          </p:nvSpPr>
          <p:spPr>
            <a:xfrm>
              <a:off x="2793825" y="2519525"/>
              <a:ext cx="27550" cy="22750"/>
            </a:xfrm>
            <a:custGeom>
              <a:avLst/>
              <a:gdLst/>
              <a:ahLst/>
              <a:cxnLst/>
              <a:rect l="l" t="t" r="r" b="b"/>
              <a:pathLst>
                <a:path w="1102" h="910" extrusionOk="0">
                  <a:moveTo>
                    <a:pt x="971" y="0"/>
                  </a:moveTo>
                  <a:cubicBezTo>
                    <a:pt x="959" y="0"/>
                    <a:pt x="947" y="3"/>
                    <a:pt x="935" y="9"/>
                  </a:cubicBezTo>
                  <a:cubicBezTo>
                    <a:pt x="535" y="76"/>
                    <a:pt x="201" y="343"/>
                    <a:pt x="34" y="710"/>
                  </a:cubicBezTo>
                  <a:cubicBezTo>
                    <a:pt x="1" y="777"/>
                    <a:pt x="34" y="877"/>
                    <a:pt x="101" y="910"/>
                  </a:cubicBezTo>
                  <a:lnTo>
                    <a:pt x="168" y="910"/>
                  </a:lnTo>
                  <a:cubicBezTo>
                    <a:pt x="201" y="877"/>
                    <a:pt x="268" y="877"/>
                    <a:pt x="268" y="843"/>
                  </a:cubicBezTo>
                  <a:cubicBezTo>
                    <a:pt x="401" y="543"/>
                    <a:pt x="668" y="310"/>
                    <a:pt x="968" y="243"/>
                  </a:cubicBezTo>
                  <a:cubicBezTo>
                    <a:pt x="1035" y="243"/>
                    <a:pt x="1102" y="176"/>
                    <a:pt x="1102" y="109"/>
                  </a:cubicBezTo>
                  <a:cubicBezTo>
                    <a:pt x="1074" y="55"/>
                    <a:pt x="1025" y="0"/>
                    <a:pt x="9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749;p58"/>
            <p:cNvSpPr/>
            <p:nvPr/>
          </p:nvSpPr>
          <p:spPr>
            <a:xfrm>
              <a:off x="25078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750;p58"/>
            <p:cNvSpPr/>
            <p:nvPr/>
          </p:nvSpPr>
          <p:spPr>
            <a:xfrm>
              <a:off x="25078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751;p58"/>
            <p:cNvSpPr/>
            <p:nvPr/>
          </p:nvSpPr>
          <p:spPr>
            <a:xfrm>
              <a:off x="23602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752;p58"/>
            <p:cNvSpPr/>
            <p:nvPr/>
          </p:nvSpPr>
          <p:spPr>
            <a:xfrm>
              <a:off x="2360200" y="3070975"/>
              <a:ext cx="324425" cy="324425"/>
            </a:xfrm>
            <a:custGeom>
              <a:avLst/>
              <a:gdLst/>
              <a:ahLst/>
              <a:cxnLst/>
              <a:rect l="l" t="t" r="r" b="b"/>
              <a:pathLst>
                <a:path w="12977" h="12977" extrusionOk="0">
                  <a:moveTo>
                    <a:pt x="0" y="0"/>
                  </a:moveTo>
                  <a:lnTo>
                    <a:pt x="0" y="12976"/>
                  </a:lnTo>
                  <a:lnTo>
                    <a:pt x="12976" y="12976"/>
                  </a:lnTo>
                  <a:lnTo>
                    <a:pt x="12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753;p58"/>
            <p:cNvSpPr/>
            <p:nvPr/>
          </p:nvSpPr>
          <p:spPr>
            <a:xfrm>
              <a:off x="2983975" y="2856650"/>
              <a:ext cx="92575" cy="153475"/>
            </a:xfrm>
            <a:custGeom>
              <a:avLst/>
              <a:gdLst/>
              <a:ahLst/>
              <a:cxnLst/>
              <a:rect l="l" t="t" r="r" b="b"/>
              <a:pathLst>
                <a:path w="3703" h="6139" extrusionOk="0">
                  <a:moveTo>
                    <a:pt x="1134" y="1"/>
                  </a:moveTo>
                  <a:lnTo>
                    <a:pt x="1134" y="1"/>
                  </a:lnTo>
                  <a:cubicBezTo>
                    <a:pt x="0" y="3070"/>
                    <a:pt x="134" y="5104"/>
                    <a:pt x="1234" y="6138"/>
                  </a:cubicBezTo>
                  <a:cubicBezTo>
                    <a:pt x="1401" y="5771"/>
                    <a:pt x="1535" y="5371"/>
                    <a:pt x="1701" y="4971"/>
                  </a:cubicBezTo>
                  <a:cubicBezTo>
                    <a:pt x="2302" y="3537"/>
                    <a:pt x="2936" y="2035"/>
                    <a:pt x="3703" y="568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754;p58"/>
            <p:cNvSpPr/>
            <p:nvPr/>
          </p:nvSpPr>
          <p:spPr>
            <a:xfrm>
              <a:off x="2727950" y="3289475"/>
              <a:ext cx="99275" cy="80075"/>
            </a:xfrm>
            <a:custGeom>
              <a:avLst/>
              <a:gdLst/>
              <a:ahLst/>
              <a:cxnLst/>
              <a:rect l="l" t="t" r="r" b="b"/>
              <a:pathLst>
                <a:path w="3971" h="3203" extrusionOk="0">
                  <a:moveTo>
                    <a:pt x="2703" y="0"/>
                  </a:moveTo>
                  <a:lnTo>
                    <a:pt x="1" y="267"/>
                  </a:lnTo>
                  <a:lnTo>
                    <a:pt x="1735" y="3202"/>
                  </a:lnTo>
                  <a:cubicBezTo>
                    <a:pt x="1735" y="3202"/>
                    <a:pt x="3970" y="2468"/>
                    <a:pt x="3737" y="1234"/>
                  </a:cubicBezTo>
                  <a:lnTo>
                    <a:pt x="270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755;p58"/>
            <p:cNvSpPr/>
            <p:nvPr/>
          </p:nvSpPr>
          <p:spPr>
            <a:xfrm>
              <a:off x="2687925" y="3296125"/>
              <a:ext cx="84250" cy="97600"/>
            </a:xfrm>
            <a:custGeom>
              <a:avLst/>
              <a:gdLst/>
              <a:ahLst/>
              <a:cxnLst/>
              <a:rect l="l" t="t" r="r" b="b"/>
              <a:pathLst>
                <a:path w="3370" h="3904" extrusionOk="0">
                  <a:moveTo>
                    <a:pt x="1635" y="1"/>
                  </a:moveTo>
                  <a:lnTo>
                    <a:pt x="0" y="1535"/>
                  </a:lnTo>
                  <a:lnTo>
                    <a:pt x="1535" y="3904"/>
                  </a:lnTo>
                  <a:lnTo>
                    <a:pt x="3370" y="293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756;p58"/>
            <p:cNvSpPr/>
            <p:nvPr/>
          </p:nvSpPr>
          <p:spPr>
            <a:xfrm>
              <a:off x="2783825" y="2795925"/>
              <a:ext cx="331100" cy="550275"/>
            </a:xfrm>
            <a:custGeom>
              <a:avLst/>
              <a:gdLst/>
              <a:ahLst/>
              <a:cxnLst/>
              <a:rect l="l" t="t" r="r" b="b"/>
              <a:pathLst>
                <a:path w="13244" h="22011" extrusionOk="0">
                  <a:moveTo>
                    <a:pt x="12023" y="1"/>
                  </a:moveTo>
                  <a:cubicBezTo>
                    <a:pt x="11490" y="1"/>
                    <a:pt x="10965" y="205"/>
                    <a:pt x="10575" y="595"/>
                  </a:cubicBezTo>
                  <a:lnTo>
                    <a:pt x="9741" y="1396"/>
                  </a:lnTo>
                  <a:cubicBezTo>
                    <a:pt x="9341" y="1729"/>
                    <a:pt x="9140" y="2230"/>
                    <a:pt x="9074" y="2730"/>
                  </a:cubicBezTo>
                  <a:lnTo>
                    <a:pt x="9040" y="3297"/>
                  </a:lnTo>
                  <a:lnTo>
                    <a:pt x="8874" y="4665"/>
                  </a:lnTo>
                  <a:cubicBezTo>
                    <a:pt x="8773" y="5599"/>
                    <a:pt x="8673" y="6533"/>
                    <a:pt x="8540" y="7433"/>
                  </a:cubicBezTo>
                  <a:cubicBezTo>
                    <a:pt x="8273" y="9168"/>
                    <a:pt x="7873" y="10902"/>
                    <a:pt x="7339" y="12604"/>
                  </a:cubicBezTo>
                  <a:cubicBezTo>
                    <a:pt x="7239" y="13471"/>
                    <a:pt x="5771" y="14839"/>
                    <a:pt x="4404" y="16039"/>
                  </a:cubicBezTo>
                  <a:cubicBezTo>
                    <a:pt x="3036" y="17240"/>
                    <a:pt x="1502" y="18441"/>
                    <a:pt x="1" y="19675"/>
                  </a:cubicBezTo>
                  <a:lnTo>
                    <a:pt x="1301" y="22010"/>
                  </a:lnTo>
                  <a:cubicBezTo>
                    <a:pt x="2269" y="21643"/>
                    <a:pt x="3169" y="21243"/>
                    <a:pt x="4103" y="20809"/>
                  </a:cubicBezTo>
                  <a:cubicBezTo>
                    <a:pt x="5004" y="20376"/>
                    <a:pt x="5905" y="19909"/>
                    <a:pt x="6805" y="19375"/>
                  </a:cubicBezTo>
                  <a:cubicBezTo>
                    <a:pt x="7706" y="18841"/>
                    <a:pt x="8607" y="18241"/>
                    <a:pt x="9441" y="17574"/>
                  </a:cubicBezTo>
                  <a:cubicBezTo>
                    <a:pt x="9941" y="17207"/>
                    <a:pt x="10375" y="16773"/>
                    <a:pt x="10775" y="16306"/>
                  </a:cubicBezTo>
                  <a:cubicBezTo>
                    <a:pt x="11042" y="16039"/>
                    <a:pt x="11275" y="15706"/>
                    <a:pt x="11475" y="15372"/>
                  </a:cubicBezTo>
                  <a:cubicBezTo>
                    <a:pt x="11609" y="15139"/>
                    <a:pt x="11642" y="15039"/>
                    <a:pt x="11709" y="14905"/>
                  </a:cubicBezTo>
                  <a:cubicBezTo>
                    <a:pt x="11776" y="14772"/>
                    <a:pt x="11842" y="14638"/>
                    <a:pt x="11909" y="14505"/>
                  </a:cubicBezTo>
                  <a:cubicBezTo>
                    <a:pt x="12343" y="13504"/>
                    <a:pt x="12743" y="12470"/>
                    <a:pt x="13043" y="11436"/>
                  </a:cubicBezTo>
                  <a:cubicBezTo>
                    <a:pt x="13110" y="11203"/>
                    <a:pt x="13177" y="11002"/>
                    <a:pt x="13243" y="10769"/>
                  </a:cubicBezTo>
                  <a:lnTo>
                    <a:pt x="13243" y="395"/>
                  </a:lnTo>
                  <a:cubicBezTo>
                    <a:pt x="12874" y="129"/>
                    <a:pt x="12446" y="1"/>
                    <a:pt x="1202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757;p58"/>
            <p:cNvSpPr/>
            <p:nvPr/>
          </p:nvSpPr>
          <p:spPr>
            <a:xfrm>
              <a:off x="2783825" y="2795925"/>
              <a:ext cx="331100" cy="550275"/>
            </a:xfrm>
            <a:custGeom>
              <a:avLst/>
              <a:gdLst/>
              <a:ahLst/>
              <a:cxnLst/>
              <a:rect l="l" t="t" r="r" b="b"/>
              <a:pathLst>
                <a:path w="13244" h="22011" extrusionOk="0">
                  <a:moveTo>
                    <a:pt x="12023" y="1"/>
                  </a:moveTo>
                  <a:cubicBezTo>
                    <a:pt x="11490" y="1"/>
                    <a:pt x="10965" y="205"/>
                    <a:pt x="10575" y="595"/>
                  </a:cubicBezTo>
                  <a:lnTo>
                    <a:pt x="9741" y="1396"/>
                  </a:lnTo>
                  <a:cubicBezTo>
                    <a:pt x="9341" y="1729"/>
                    <a:pt x="9140" y="2230"/>
                    <a:pt x="9074" y="2730"/>
                  </a:cubicBezTo>
                  <a:lnTo>
                    <a:pt x="9040" y="3297"/>
                  </a:lnTo>
                  <a:lnTo>
                    <a:pt x="8874" y="4665"/>
                  </a:lnTo>
                  <a:cubicBezTo>
                    <a:pt x="8773" y="5599"/>
                    <a:pt x="8673" y="6533"/>
                    <a:pt x="8540" y="7433"/>
                  </a:cubicBezTo>
                  <a:cubicBezTo>
                    <a:pt x="8273" y="9168"/>
                    <a:pt x="7873" y="10902"/>
                    <a:pt x="7339" y="12604"/>
                  </a:cubicBezTo>
                  <a:cubicBezTo>
                    <a:pt x="7239" y="13471"/>
                    <a:pt x="5771" y="14839"/>
                    <a:pt x="4404" y="16039"/>
                  </a:cubicBezTo>
                  <a:cubicBezTo>
                    <a:pt x="3036" y="17240"/>
                    <a:pt x="1502" y="18441"/>
                    <a:pt x="1" y="19675"/>
                  </a:cubicBezTo>
                  <a:lnTo>
                    <a:pt x="1301" y="22010"/>
                  </a:lnTo>
                  <a:cubicBezTo>
                    <a:pt x="2269" y="21643"/>
                    <a:pt x="3169" y="21243"/>
                    <a:pt x="4103" y="20809"/>
                  </a:cubicBezTo>
                  <a:cubicBezTo>
                    <a:pt x="5004" y="20376"/>
                    <a:pt x="5905" y="19909"/>
                    <a:pt x="6805" y="19375"/>
                  </a:cubicBezTo>
                  <a:cubicBezTo>
                    <a:pt x="7706" y="18841"/>
                    <a:pt x="8607" y="18241"/>
                    <a:pt x="9441" y="17574"/>
                  </a:cubicBezTo>
                  <a:cubicBezTo>
                    <a:pt x="9941" y="17207"/>
                    <a:pt x="10375" y="16773"/>
                    <a:pt x="10775" y="16306"/>
                  </a:cubicBezTo>
                  <a:cubicBezTo>
                    <a:pt x="11042" y="16039"/>
                    <a:pt x="11275" y="15706"/>
                    <a:pt x="11475" y="15372"/>
                  </a:cubicBezTo>
                  <a:cubicBezTo>
                    <a:pt x="11609" y="15139"/>
                    <a:pt x="11642" y="15039"/>
                    <a:pt x="11709" y="14905"/>
                  </a:cubicBezTo>
                  <a:cubicBezTo>
                    <a:pt x="11776" y="14772"/>
                    <a:pt x="11842" y="14638"/>
                    <a:pt x="11909" y="14505"/>
                  </a:cubicBezTo>
                  <a:cubicBezTo>
                    <a:pt x="12343" y="13504"/>
                    <a:pt x="12743" y="12470"/>
                    <a:pt x="13043" y="11436"/>
                  </a:cubicBezTo>
                  <a:cubicBezTo>
                    <a:pt x="13110" y="11203"/>
                    <a:pt x="13177" y="11002"/>
                    <a:pt x="13243" y="10769"/>
                  </a:cubicBezTo>
                  <a:lnTo>
                    <a:pt x="13243" y="395"/>
                  </a:lnTo>
                  <a:cubicBezTo>
                    <a:pt x="12874" y="129"/>
                    <a:pt x="12446" y="1"/>
                    <a:pt x="1202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758;p58"/>
            <p:cNvSpPr/>
            <p:nvPr/>
          </p:nvSpPr>
          <p:spPr>
            <a:xfrm>
              <a:off x="2727125" y="2370650"/>
              <a:ext cx="326075" cy="167475"/>
            </a:xfrm>
            <a:custGeom>
              <a:avLst/>
              <a:gdLst/>
              <a:ahLst/>
              <a:cxnLst/>
              <a:rect l="l" t="t" r="r" b="b"/>
              <a:pathLst>
                <a:path w="13043" h="6699" extrusionOk="0">
                  <a:moveTo>
                    <a:pt x="8600" y="1"/>
                  </a:moveTo>
                  <a:cubicBezTo>
                    <a:pt x="7804" y="1"/>
                    <a:pt x="6978" y="168"/>
                    <a:pt x="6038" y="327"/>
                  </a:cubicBezTo>
                  <a:cubicBezTo>
                    <a:pt x="4937" y="527"/>
                    <a:pt x="3936" y="1161"/>
                    <a:pt x="3336" y="2128"/>
                  </a:cubicBezTo>
                  <a:cubicBezTo>
                    <a:pt x="3036" y="2695"/>
                    <a:pt x="2869" y="3329"/>
                    <a:pt x="2836" y="3963"/>
                  </a:cubicBezTo>
                  <a:lnTo>
                    <a:pt x="2702" y="3963"/>
                  </a:lnTo>
                  <a:cubicBezTo>
                    <a:pt x="2702" y="3963"/>
                    <a:pt x="701" y="5130"/>
                    <a:pt x="401" y="5464"/>
                  </a:cubicBezTo>
                  <a:cubicBezTo>
                    <a:pt x="100" y="5798"/>
                    <a:pt x="0" y="6265"/>
                    <a:pt x="134" y="6698"/>
                  </a:cubicBezTo>
                  <a:cubicBezTo>
                    <a:pt x="401" y="6631"/>
                    <a:pt x="634" y="6498"/>
                    <a:pt x="834" y="6298"/>
                  </a:cubicBezTo>
                  <a:cubicBezTo>
                    <a:pt x="1301" y="5831"/>
                    <a:pt x="1902" y="5497"/>
                    <a:pt x="2569" y="5364"/>
                  </a:cubicBezTo>
                  <a:cubicBezTo>
                    <a:pt x="2669" y="5347"/>
                    <a:pt x="2769" y="5339"/>
                    <a:pt x="2869" y="5339"/>
                  </a:cubicBezTo>
                  <a:cubicBezTo>
                    <a:pt x="2969" y="5339"/>
                    <a:pt x="3069" y="5347"/>
                    <a:pt x="3169" y="5364"/>
                  </a:cubicBezTo>
                  <a:lnTo>
                    <a:pt x="3336" y="5364"/>
                  </a:lnTo>
                  <a:cubicBezTo>
                    <a:pt x="3736" y="5464"/>
                    <a:pt x="4103" y="5664"/>
                    <a:pt x="4337" y="5964"/>
                  </a:cubicBezTo>
                  <a:cubicBezTo>
                    <a:pt x="4503" y="6198"/>
                    <a:pt x="4670" y="6498"/>
                    <a:pt x="4937" y="6565"/>
                  </a:cubicBezTo>
                  <a:cubicBezTo>
                    <a:pt x="5071" y="6565"/>
                    <a:pt x="5204" y="6565"/>
                    <a:pt x="5337" y="6531"/>
                  </a:cubicBezTo>
                  <a:cubicBezTo>
                    <a:pt x="6438" y="6231"/>
                    <a:pt x="7873" y="5831"/>
                    <a:pt x="8940" y="5497"/>
                  </a:cubicBezTo>
                  <a:cubicBezTo>
                    <a:pt x="10107" y="5464"/>
                    <a:pt x="11242" y="5464"/>
                    <a:pt x="12209" y="5431"/>
                  </a:cubicBezTo>
                  <a:cubicBezTo>
                    <a:pt x="12342" y="5431"/>
                    <a:pt x="12509" y="5431"/>
                    <a:pt x="12643" y="5364"/>
                  </a:cubicBezTo>
                  <a:cubicBezTo>
                    <a:pt x="12976" y="5230"/>
                    <a:pt x="12676" y="4763"/>
                    <a:pt x="12776" y="4397"/>
                  </a:cubicBezTo>
                  <a:cubicBezTo>
                    <a:pt x="13043" y="3029"/>
                    <a:pt x="12309" y="1628"/>
                    <a:pt x="11208" y="827"/>
                  </a:cubicBezTo>
                  <a:cubicBezTo>
                    <a:pt x="10302" y="200"/>
                    <a:pt x="9469" y="1"/>
                    <a:pt x="860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759;p58"/>
            <p:cNvSpPr/>
            <p:nvPr/>
          </p:nvSpPr>
          <p:spPr>
            <a:xfrm>
              <a:off x="2727125" y="2370650"/>
              <a:ext cx="326075" cy="167475"/>
            </a:xfrm>
            <a:custGeom>
              <a:avLst/>
              <a:gdLst/>
              <a:ahLst/>
              <a:cxnLst/>
              <a:rect l="l" t="t" r="r" b="b"/>
              <a:pathLst>
                <a:path w="13043" h="6699" extrusionOk="0">
                  <a:moveTo>
                    <a:pt x="8600" y="1"/>
                  </a:moveTo>
                  <a:cubicBezTo>
                    <a:pt x="7804" y="1"/>
                    <a:pt x="6978" y="168"/>
                    <a:pt x="6038" y="327"/>
                  </a:cubicBezTo>
                  <a:cubicBezTo>
                    <a:pt x="4937" y="527"/>
                    <a:pt x="3936" y="1161"/>
                    <a:pt x="3336" y="2128"/>
                  </a:cubicBezTo>
                  <a:cubicBezTo>
                    <a:pt x="3036" y="2695"/>
                    <a:pt x="2869" y="3329"/>
                    <a:pt x="2836" y="3963"/>
                  </a:cubicBezTo>
                  <a:lnTo>
                    <a:pt x="2702" y="3963"/>
                  </a:lnTo>
                  <a:cubicBezTo>
                    <a:pt x="2702" y="3963"/>
                    <a:pt x="701" y="5130"/>
                    <a:pt x="401" y="5464"/>
                  </a:cubicBezTo>
                  <a:cubicBezTo>
                    <a:pt x="100" y="5798"/>
                    <a:pt x="0" y="6265"/>
                    <a:pt x="134" y="6698"/>
                  </a:cubicBezTo>
                  <a:cubicBezTo>
                    <a:pt x="401" y="6631"/>
                    <a:pt x="634" y="6498"/>
                    <a:pt x="834" y="6298"/>
                  </a:cubicBezTo>
                  <a:cubicBezTo>
                    <a:pt x="1301" y="5831"/>
                    <a:pt x="1902" y="5497"/>
                    <a:pt x="2569" y="5364"/>
                  </a:cubicBezTo>
                  <a:cubicBezTo>
                    <a:pt x="2669" y="5347"/>
                    <a:pt x="2769" y="5339"/>
                    <a:pt x="2869" y="5339"/>
                  </a:cubicBezTo>
                  <a:cubicBezTo>
                    <a:pt x="2969" y="5339"/>
                    <a:pt x="3069" y="5347"/>
                    <a:pt x="3169" y="5364"/>
                  </a:cubicBezTo>
                  <a:lnTo>
                    <a:pt x="3336" y="5364"/>
                  </a:lnTo>
                  <a:cubicBezTo>
                    <a:pt x="3736" y="5464"/>
                    <a:pt x="4103" y="5664"/>
                    <a:pt x="4337" y="5964"/>
                  </a:cubicBezTo>
                  <a:cubicBezTo>
                    <a:pt x="4503" y="6198"/>
                    <a:pt x="4670" y="6498"/>
                    <a:pt x="4937" y="6565"/>
                  </a:cubicBezTo>
                  <a:cubicBezTo>
                    <a:pt x="5071" y="6565"/>
                    <a:pt x="5204" y="6565"/>
                    <a:pt x="5337" y="6531"/>
                  </a:cubicBezTo>
                  <a:cubicBezTo>
                    <a:pt x="6438" y="6231"/>
                    <a:pt x="7873" y="5831"/>
                    <a:pt x="8940" y="5497"/>
                  </a:cubicBezTo>
                  <a:cubicBezTo>
                    <a:pt x="10107" y="5464"/>
                    <a:pt x="11242" y="5464"/>
                    <a:pt x="12209" y="5431"/>
                  </a:cubicBezTo>
                  <a:cubicBezTo>
                    <a:pt x="12342" y="5431"/>
                    <a:pt x="12509" y="5431"/>
                    <a:pt x="12643" y="5364"/>
                  </a:cubicBezTo>
                  <a:cubicBezTo>
                    <a:pt x="12976" y="5230"/>
                    <a:pt x="12676" y="4763"/>
                    <a:pt x="12776" y="4397"/>
                  </a:cubicBezTo>
                  <a:cubicBezTo>
                    <a:pt x="13043" y="3029"/>
                    <a:pt x="12309" y="1628"/>
                    <a:pt x="11208" y="827"/>
                  </a:cubicBezTo>
                  <a:cubicBezTo>
                    <a:pt x="10302" y="200"/>
                    <a:pt x="9469" y="1"/>
                    <a:pt x="8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760;p58"/>
            <p:cNvSpPr/>
            <p:nvPr/>
          </p:nvSpPr>
          <p:spPr>
            <a:xfrm>
              <a:off x="2373525" y="3336175"/>
              <a:ext cx="61750" cy="45050"/>
            </a:xfrm>
            <a:custGeom>
              <a:avLst/>
              <a:gdLst/>
              <a:ahLst/>
              <a:cxnLst/>
              <a:rect l="l" t="t" r="r" b="b"/>
              <a:pathLst>
                <a:path w="2470" h="1802" extrusionOk="0">
                  <a:moveTo>
                    <a:pt x="1" y="0"/>
                  </a:moveTo>
                  <a:lnTo>
                    <a:pt x="1" y="1801"/>
                  </a:lnTo>
                  <a:lnTo>
                    <a:pt x="2469" y="1801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761;p58"/>
            <p:cNvSpPr/>
            <p:nvPr/>
          </p:nvSpPr>
          <p:spPr>
            <a:xfrm>
              <a:off x="2476950" y="3194425"/>
              <a:ext cx="40050" cy="19400"/>
            </a:xfrm>
            <a:custGeom>
              <a:avLst/>
              <a:gdLst/>
              <a:ahLst/>
              <a:cxnLst/>
              <a:rect l="l" t="t" r="r" b="b"/>
              <a:pathLst>
                <a:path w="1602" h="776" extrusionOk="0">
                  <a:moveTo>
                    <a:pt x="356" y="142"/>
                  </a:moveTo>
                  <a:cubicBezTo>
                    <a:pt x="604" y="142"/>
                    <a:pt x="1027" y="338"/>
                    <a:pt x="1334" y="533"/>
                  </a:cubicBezTo>
                  <a:cubicBezTo>
                    <a:pt x="1051" y="600"/>
                    <a:pt x="809" y="633"/>
                    <a:pt x="621" y="633"/>
                  </a:cubicBezTo>
                  <a:cubicBezTo>
                    <a:pt x="434" y="633"/>
                    <a:pt x="300" y="600"/>
                    <a:pt x="234" y="533"/>
                  </a:cubicBezTo>
                  <a:cubicBezTo>
                    <a:pt x="167" y="433"/>
                    <a:pt x="134" y="366"/>
                    <a:pt x="167" y="266"/>
                  </a:cubicBezTo>
                  <a:cubicBezTo>
                    <a:pt x="167" y="233"/>
                    <a:pt x="200" y="166"/>
                    <a:pt x="234" y="166"/>
                  </a:cubicBezTo>
                  <a:cubicBezTo>
                    <a:pt x="266" y="150"/>
                    <a:pt x="308" y="142"/>
                    <a:pt x="356" y="142"/>
                  </a:cubicBezTo>
                  <a:close/>
                  <a:moveTo>
                    <a:pt x="373" y="1"/>
                  </a:moveTo>
                  <a:cubicBezTo>
                    <a:pt x="308" y="1"/>
                    <a:pt x="249" y="10"/>
                    <a:pt x="200" y="33"/>
                  </a:cubicBezTo>
                  <a:cubicBezTo>
                    <a:pt x="100" y="66"/>
                    <a:pt x="33" y="133"/>
                    <a:pt x="33" y="233"/>
                  </a:cubicBezTo>
                  <a:cubicBezTo>
                    <a:pt x="0" y="366"/>
                    <a:pt x="33" y="533"/>
                    <a:pt x="134" y="633"/>
                  </a:cubicBezTo>
                  <a:cubicBezTo>
                    <a:pt x="271" y="715"/>
                    <a:pt x="431" y="775"/>
                    <a:pt x="594" y="775"/>
                  </a:cubicBezTo>
                  <a:cubicBezTo>
                    <a:pt x="630" y="775"/>
                    <a:pt x="665" y="772"/>
                    <a:pt x="701" y="767"/>
                  </a:cubicBezTo>
                  <a:cubicBezTo>
                    <a:pt x="1001" y="733"/>
                    <a:pt x="1268" y="700"/>
                    <a:pt x="1535" y="600"/>
                  </a:cubicBezTo>
                  <a:cubicBezTo>
                    <a:pt x="1568" y="600"/>
                    <a:pt x="1601" y="566"/>
                    <a:pt x="1601" y="533"/>
                  </a:cubicBezTo>
                  <a:cubicBezTo>
                    <a:pt x="1601" y="500"/>
                    <a:pt x="1568" y="500"/>
                    <a:pt x="1568" y="500"/>
                  </a:cubicBezTo>
                  <a:cubicBezTo>
                    <a:pt x="1481" y="413"/>
                    <a:pt x="793" y="1"/>
                    <a:pt x="37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762;p58"/>
            <p:cNvSpPr/>
            <p:nvPr/>
          </p:nvSpPr>
          <p:spPr>
            <a:xfrm>
              <a:off x="2493625" y="3175725"/>
              <a:ext cx="23375" cy="34550"/>
            </a:xfrm>
            <a:custGeom>
              <a:avLst/>
              <a:gdLst/>
              <a:ahLst/>
              <a:cxnLst/>
              <a:rect l="l" t="t" r="r" b="b"/>
              <a:pathLst>
                <a:path w="935" h="1382" extrusionOk="0">
                  <a:moveTo>
                    <a:pt x="367" y="114"/>
                  </a:moveTo>
                  <a:cubicBezTo>
                    <a:pt x="434" y="114"/>
                    <a:pt x="467" y="114"/>
                    <a:pt x="534" y="180"/>
                  </a:cubicBezTo>
                  <a:cubicBezTo>
                    <a:pt x="701" y="447"/>
                    <a:pt x="801" y="781"/>
                    <a:pt x="767" y="1148"/>
                  </a:cubicBezTo>
                  <a:cubicBezTo>
                    <a:pt x="501" y="914"/>
                    <a:pt x="167" y="447"/>
                    <a:pt x="200" y="214"/>
                  </a:cubicBezTo>
                  <a:cubicBezTo>
                    <a:pt x="200" y="180"/>
                    <a:pt x="234" y="114"/>
                    <a:pt x="334" y="114"/>
                  </a:cubicBezTo>
                  <a:close/>
                  <a:moveTo>
                    <a:pt x="387" y="0"/>
                  </a:moveTo>
                  <a:cubicBezTo>
                    <a:pt x="356" y="0"/>
                    <a:pt x="327" y="5"/>
                    <a:pt x="300" y="13"/>
                  </a:cubicBezTo>
                  <a:cubicBezTo>
                    <a:pt x="167" y="13"/>
                    <a:pt x="67" y="114"/>
                    <a:pt x="34" y="214"/>
                  </a:cubicBezTo>
                  <a:cubicBezTo>
                    <a:pt x="0" y="547"/>
                    <a:pt x="467" y="1181"/>
                    <a:pt x="801" y="1381"/>
                  </a:cubicBezTo>
                  <a:lnTo>
                    <a:pt x="901" y="1381"/>
                  </a:lnTo>
                  <a:cubicBezTo>
                    <a:pt x="901" y="1348"/>
                    <a:pt x="934" y="1314"/>
                    <a:pt x="934" y="1314"/>
                  </a:cubicBezTo>
                  <a:cubicBezTo>
                    <a:pt x="934" y="1281"/>
                    <a:pt x="934" y="380"/>
                    <a:pt x="634" y="80"/>
                  </a:cubicBezTo>
                  <a:cubicBezTo>
                    <a:pt x="561" y="31"/>
                    <a:pt x="470" y="0"/>
                    <a:pt x="38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763;p58"/>
            <p:cNvSpPr/>
            <p:nvPr/>
          </p:nvSpPr>
          <p:spPr>
            <a:xfrm>
              <a:off x="2398550" y="3196075"/>
              <a:ext cx="231850" cy="90275"/>
            </a:xfrm>
            <a:custGeom>
              <a:avLst/>
              <a:gdLst/>
              <a:ahLst/>
              <a:cxnLst/>
              <a:rect l="l" t="t" r="r" b="b"/>
              <a:pathLst>
                <a:path w="9274" h="3611" extrusionOk="0">
                  <a:moveTo>
                    <a:pt x="8773" y="0"/>
                  </a:moveTo>
                  <a:lnTo>
                    <a:pt x="5271" y="100"/>
                  </a:lnTo>
                  <a:cubicBezTo>
                    <a:pt x="5071" y="100"/>
                    <a:pt x="4871" y="167"/>
                    <a:pt x="4737" y="300"/>
                  </a:cubicBezTo>
                  <a:cubicBezTo>
                    <a:pt x="3870" y="1034"/>
                    <a:pt x="2102" y="1935"/>
                    <a:pt x="768" y="2035"/>
                  </a:cubicBezTo>
                  <a:cubicBezTo>
                    <a:pt x="201" y="2102"/>
                    <a:pt x="1" y="3369"/>
                    <a:pt x="1301" y="3536"/>
                  </a:cubicBezTo>
                  <a:cubicBezTo>
                    <a:pt x="1969" y="3586"/>
                    <a:pt x="2652" y="3611"/>
                    <a:pt x="3336" y="3611"/>
                  </a:cubicBezTo>
                  <a:cubicBezTo>
                    <a:pt x="4020" y="3611"/>
                    <a:pt x="4704" y="3586"/>
                    <a:pt x="5371" y="3536"/>
                  </a:cubicBezTo>
                  <a:cubicBezTo>
                    <a:pt x="5894" y="3525"/>
                    <a:pt x="6305" y="3521"/>
                    <a:pt x="6666" y="3521"/>
                  </a:cubicBezTo>
                  <a:cubicBezTo>
                    <a:pt x="7387" y="3521"/>
                    <a:pt x="7906" y="3536"/>
                    <a:pt x="8707" y="3536"/>
                  </a:cubicBezTo>
                  <a:cubicBezTo>
                    <a:pt x="9040" y="3503"/>
                    <a:pt x="9274" y="3269"/>
                    <a:pt x="9240" y="2969"/>
                  </a:cubicBezTo>
                  <a:lnTo>
                    <a:pt x="9007" y="200"/>
                  </a:lnTo>
                  <a:cubicBezTo>
                    <a:pt x="9007" y="67"/>
                    <a:pt x="8874" y="0"/>
                    <a:pt x="87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764;p58"/>
            <p:cNvSpPr/>
            <p:nvPr/>
          </p:nvSpPr>
          <p:spPr>
            <a:xfrm>
              <a:off x="1645525" y="2700700"/>
              <a:ext cx="228500" cy="733050"/>
            </a:xfrm>
            <a:custGeom>
              <a:avLst/>
              <a:gdLst/>
              <a:ahLst/>
              <a:cxnLst/>
              <a:rect l="l" t="t" r="r" b="b"/>
              <a:pathLst>
                <a:path w="9140" h="29322" extrusionOk="0">
                  <a:moveTo>
                    <a:pt x="5871" y="1"/>
                  </a:moveTo>
                  <a:lnTo>
                    <a:pt x="534" y="2836"/>
                  </a:lnTo>
                  <a:cubicBezTo>
                    <a:pt x="534" y="2836"/>
                    <a:pt x="0" y="22951"/>
                    <a:pt x="534" y="25719"/>
                  </a:cubicBezTo>
                  <a:cubicBezTo>
                    <a:pt x="1034" y="28488"/>
                    <a:pt x="3703" y="29322"/>
                    <a:pt x="3703" y="29322"/>
                  </a:cubicBezTo>
                  <a:lnTo>
                    <a:pt x="9140" y="25119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765;p58"/>
            <p:cNvSpPr/>
            <p:nvPr/>
          </p:nvSpPr>
          <p:spPr>
            <a:xfrm>
              <a:off x="1688100" y="2301250"/>
              <a:ext cx="703750" cy="1140850"/>
            </a:xfrm>
            <a:custGeom>
              <a:avLst/>
              <a:gdLst/>
              <a:ahLst/>
              <a:cxnLst/>
              <a:rect l="l" t="t" r="r" b="b"/>
              <a:pathLst>
                <a:path w="28150" h="45634" extrusionOk="0">
                  <a:moveTo>
                    <a:pt x="25173" y="0"/>
                  </a:moveTo>
                  <a:cubicBezTo>
                    <a:pt x="25154" y="0"/>
                    <a:pt x="25135" y="0"/>
                    <a:pt x="25116" y="1"/>
                  </a:cubicBezTo>
                  <a:lnTo>
                    <a:pt x="7003" y="1"/>
                  </a:lnTo>
                  <a:cubicBezTo>
                    <a:pt x="5269" y="34"/>
                    <a:pt x="3801" y="1368"/>
                    <a:pt x="3634" y="3103"/>
                  </a:cubicBezTo>
                  <a:lnTo>
                    <a:pt x="165" y="42531"/>
                  </a:lnTo>
                  <a:cubicBezTo>
                    <a:pt x="0" y="44180"/>
                    <a:pt x="1303" y="45634"/>
                    <a:pt x="2977" y="45634"/>
                  </a:cubicBezTo>
                  <a:cubicBezTo>
                    <a:pt x="2996" y="45634"/>
                    <a:pt x="3015" y="45634"/>
                    <a:pt x="3034" y="45633"/>
                  </a:cubicBezTo>
                  <a:lnTo>
                    <a:pt x="21113" y="45633"/>
                  </a:lnTo>
                  <a:cubicBezTo>
                    <a:pt x="22881" y="45600"/>
                    <a:pt x="24316" y="44266"/>
                    <a:pt x="24516" y="42531"/>
                  </a:cubicBezTo>
                  <a:lnTo>
                    <a:pt x="27952" y="3103"/>
                  </a:lnTo>
                  <a:cubicBezTo>
                    <a:pt x="28149" y="1454"/>
                    <a:pt x="26847" y="0"/>
                    <a:pt x="2517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766;p58"/>
            <p:cNvSpPr/>
            <p:nvPr/>
          </p:nvSpPr>
          <p:spPr>
            <a:xfrm>
              <a:off x="1688100" y="2301250"/>
              <a:ext cx="703750" cy="1140850"/>
            </a:xfrm>
            <a:custGeom>
              <a:avLst/>
              <a:gdLst/>
              <a:ahLst/>
              <a:cxnLst/>
              <a:rect l="l" t="t" r="r" b="b"/>
              <a:pathLst>
                <a:path w="28150" h="45634" extrusionOk="0">
                  <a:moveTo>
                    <a:pt x="25173" y="0"/>
                  </a:moveTo>
                  <a:cubicBezTo>
                    <a:pt x="25154" y="0"/>
                    <a:pt x="25135" y="0"/>
                    <a:pt x="25116" y="1"/>
                  </a:cubicBezTo>
                  <a:lnTo>
                    <a:pt x="7003" y="1"/>
                  </a:lnTo>
                  <a:cubicBezTo>
                    <a:pt x="5269" y="34"/>
                    <a:pt x="3801" y="1368"/>
                    <a:pt x="3634" y="3103"/>
                  </a:cubicBezTo>
                  <a:lnTo>
                    <a:pt x="165" y="42531"/>
                  </a:lnTo>
                  <a:cubicBezTo>
                    <a:pt x="0" y="44180"/>
                    <a:pt x="1303" y="45634"/>
                    <a:pt x="2977" y="45634"/>
                  </a:cubicBezTo>
                  <a:cubicBezTo>
                    <a:pt x="2996" y="45634"/>
                    <a:pt x="3015" y="45634"/>
                    <a:pt x="3034" y="45633"/>
                  </a:cubicBezTo>
                  <a:lnTo>
                    <a:pt x="21113" y="45633"/>
                  </a:lnTo>
                  <a:cubicBezTo>
                    <a:pt x="22881" y="45600"/>
                    <a:pt x="24316" y="44266"/>
                    <a:pt x="24516" y="42531"/>
                  </a:cubicBezTo>
                  <a:lnTo>
                    <a:pt x="27952" y="3103"/>
                  </a:lnTo>
                  <a:cubicBezTo>
                    <a:pt x="28149" y="1454"/>
                    <a:pt x="26847" y="0"/>
                    <a:pt x="25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767;p58"/>
            <p:cNvSpPr/>
            <p:nvPr/>
          </p:nvSpPr>
          <p:spPr>
            <a:xfrm>
              <a:off x="1952450" y="3329500"/>
              <a:ext cx="83375" cy="79275"/>
            </a:xfrm>
            <a:custGeom>
              <a:avLst/>
              <a:gdLst/>
              <a:ahLst/>
              <a:cxnLst/>
              <a:rect l="l" t="t" r="r" b="b"/>
              <a:pathLst>
                <a:path w="3335" h="3171" extrusionOk="0">
                  <a:moveTo>
                    <a:pt x="1858" y="232"/>
                  </a:moveTo>
                  <a:cubicBezTo>
                    <a:pt x="2595" y="232"/>
                    <a:pt x="3132" y="853"/>
                    <a:pt x="3067" y="1568"/>
                  </a:cubicBezTo>
                  <a:cubicBezTo>
                    <a:pt x="3001" y="2369"/>
                    <a:pt x="2333" y="2936"/>
                    <a:pt x="1566" y="2969"/>
                  </a:cubicBezTo>
                  <a:cubicBezTo>
                    <a:pt x="1199" y="2969"/>
                    <a:pt x="866" y="2836"/>
                    <a:pt x="632" y="2569"/>
                  </a:cubicBezTo>
                  <a:cubicBezTo>
                    <a:pt x="399" y="2302"/>
                    <a:pt x="265" y="1968"/>
                    <a:pt x="299" y="1601"/>
                  </a:cubicBezTo>
                  <a:cubicBezTo>
                    <a:pt x="399" y="834"/>
                    <a:pt x="1033" y="234"/>
                    <a:pt x="1833" y="234"/>
                  </a:cubicBezTo>
                  <a:lnTo>
                    <a:pt x="1800" y="234"/>
                  </a:lnTo>
                  <a:cubicBezTo>
                    <a:pt x="1819" y="233"/>
                    <a:pt x="1838" y="232"/>
                    <a:pt x="1858" y="232"/>
                  </a:cubicBezTo>
                  <a:close/>
                  <a:moveTo>
                    <a:pt x="1800" y="0"/>
                  </a:moveTo>
                  <a:cubicBezTo>
                    <a:pt x="932" y="34"/>
                    <a:pt x="199" y="701"/>
                    <a:pt x="99" y="1568"/>
                  </a:cubicBezTo>
                  <a:cubicBezTo>
                    <a:pt x="1" y="2417"/>
                    <a:pt x="670" y="3170"/>
                    <a:pt x="1512" y="3170"/>
                  </a:cubicBezTo>
                  <a:cubicBezTo>
                    <a:pt x="1530" y="3170"/>
                    <a:pt x="1548" y="3170"/>
                    <a:pt x="1566" y="3169"/>
                  </a:cubicBezTo>
                  <a:cubicBezTo>
                    <a:pt x="2434" y="3169"/>
                    <a:pt x="3201" y="2502"/>
                    <a:pt x="3301" y="1601"/>
                  </a:cubicBezTo>
                  <a:cubicBezTo>
                    <a:pt x="3334" y="1201"/>
                    <a:pt x="3167" y="767"/>
                    <a:pt x="2901" y="467"/>
                  </a:cubicBezTo>
                  <a:cubicBezTo>
                    <a:pt x="2634" y="167"/>
                    <a:pt x="2233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768;p58"/>
            <p:cNvSpPr/>
            <p:nvPr/>
          </p:nvSpPr>
          <p:spPr>
            <a:xfrm>
              <a:off x="1992425" y="2356075"/>
              <a:ext cx="181000" cy="36100"/>
            </a:xfrm>
            <a:custGeom>
              <a:avLst/>
              <a:gdLst/>
              <a:ahLst/>
              <a:cxnLst/>
              <a:rect l="l" t="t" r="r" b="b"/>
              <a:pathLst>
                <a:path w="7240" h="1444" extrusionOk="0">
                  <a:moveTo>
                    <a:pt x="6605" y="176"/>
                  </a:moveTo>
                  <a:cubicBezTo>
                    <a:pt x="6739" y="176"/>
                    <a:pt x="6839" y="209"/>
                    <a:pt x="6906" y="310"/>
                  </a:cubicBezTo>
                  <a:cubicBezTo>
                    <a:pt x="6972" y="376"/>
                    <a:pt x="7006" y="476"/>
                    <a:pt x="7006" y="610"/>
                  </a:cubicBezTo>
                  <a:lnTo>
                    <a:pt x="7006" y="743"/>
                  </a:lnTo>
                  <a:cubicBezTo>
                    <a:pt x="6972" y="1010"/>
                    <a:pt x="6772" y="1177"/>
                    <a:pt x="6505" y="1210"/>
                  </a:cubicBezTo>
                  <a:lnTo>
                    <a:pt x="668" y="1210"/>
                  </a:lnTo>
                  <a:cubicBezTo>
                    <a:pt x="434" y="1210"/>
                    <a:pt x="234" y="1010"/>
                    <a:pt x="267" y="777"/>
                  </a:cubicBezTo>
                  <a:lnTo>
                    <a:pt x="267" y="643"/>
                  </a:lnTo>
                  <a:cubicBezTo>
                    <a:pt x="301" y="376"/>
                    <a:pt x="501" y="176"/>
                    <a:pt x="768" y="176"/>
                  </a:cubicBezTo>
                  <a:close/>
                  <a:moveTo>
                    <a:pt x="6724" y="1"/>
                  </a:moveTo>
                  <a:cubicBezTo>
                    <a:pt x="6696" y="1"/>
                    <a:pt x="6667" y="4"/>
                    <a:pt x="6639" y="9"/>
                  </a:cubicBezTo>
                  <a:lnTo>
                    <a:pt x="734" y="9"/>
                  </a:lnTo>
                  <a:cubicBezTo>
                    <a:pt x="368" y="9"/>
                    <a:pt x="67" y="276"/>
                    <a:pt x="34" y="643"/>
                  </a:cubicBezTo>
                  <a:lnTo>
                    <a:pt x="34" y="777"/>
                  </a:lnTo>
                  <a:cubicBezTo>
                    <a:pt x="1" y="1143"/>
                    <a:pt x="301" y="1444"/>
                    <a:pt x="668" y="1444"/>
                  </a:cubicBezTo>
                  <a:lnTo>
                    <a:pt x="6505" y="1444"/>
                  </a:lnTo>
                  <a:cubicBezTo>
                    <a:pt x="6872" y="1444"/>
                    <a:pt x="7172" y="1143"/>
                    <a:pt x="7239" y="810"/>
                  </a:cubicBezTo>
                  <a:lnTo>
                    <a:pt x="7239" y="643"/>
                  </a:lnTo>
                  <a:cubicBezTo>
                    <a:pt x="7239" y="476"/>
                    <a:pt x="7172" y="310"/>
                    <a:pt x="7072" y="176"/>
                  </a:cubicBezTo>
                  <a:cubicBezTo>
                    <a:pt x="6989" y="66"/>
                    <a:pt x="6861" y="1"/>
                    <a:pt x="67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769;p58"/>
            <p:cNvSpPr/>
            <p:nvPr/>
          </p:nvSpPr>
          <p:spPr>
            <a:xfrm>
              <a:off x="1874000" y="2304600"/>
              <a:ext cx="401150" cy="1137500"/>
            </a:xfrm>
            <a:custGeom>
              <a:avLst/>
              <a:gdLst/>
              <a:ahLst/>
              <a:cxnLst/>
              <a:rect l="l" t="t" r="r" b="b"/>
              <a:pathLst>
                <a:path w="16046" h="45500" extrusionOk="0">
                  <a:moveTo>
                    <a:pt x="10075" y="0"/>
                  </a:moveTo>
                  <a:lnTo>
                    <a:pt x="1" y="45499"/>
                  </a:lnTo>
                  <a:lnTo>
                    <a:pt x="6039" y="45499"/>
                  </a:lnTo>
                  <a:lnTo>
                    <a:pt x="16046" y="0"/>
                  </a:lnTo>
                  <a:close/>
                </a:path>
              </a:pathLst>
            </a:custGeom>
            <a:solidFill>
              <a:srgbClr val="FFFFFF">
                <a:alpha val="4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770;p58"/>
            <p:cNvSpPr/>
            <p:nvPr/>
          </p:nvSpPr>
          <p:spPr>
            <a:xfrm>
              <a:off x="1755600" y="2304600"/>
              <a:ext cx="326075" cy="1137500"/>
            </a:xfrm>
            <a:custGeom>
              <a:avLst/>
              <a:gdLst/>
              <a:ahLst/>
              <a:cxnLst/>
              <a:rect l="l" t="t" r="r" b="b"/>
              <a:pathLst>
                <a:path w="13043" h="45500" extrusionOk="0">
                  <a:moveTo>
                    <a:pt x="10107" y="0"/>
                  </a:moveTo>
                  <a:lnTo>
                    <a:pt x="0" y="45499"/>
                  </a:lnTo>
                  <a:lnTo>
                    <a:pt x="3069" y="45499"/>
                  </a:lnTo>
                  <a:lnTo>
                    <a:pt x="13043" y="0"/>
                  </a:lnTo>
                  <a:close/>
                </a:path>
              </a:pathLst>
            </a:custGeom>
            <a:solidFill>
              <a:srgbClr val="FFFFFF">
                <a:alpha val="4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771;p58"/>
            <p:cNvSpPr/>
            <p:nvPr/>
          </p:nvSpPr>
          <p:spPr>
            <a:xfrm>
              <a:off x="1741425" y="2441350"/>
              <a:ext cx="595450" cy="840625"/>
            </a:xfrm>
            <a:custGeom>
              <a:avLst/>
              <a:gdLst/>
              <a:ahLst/>
              <a:cxnLst/>
              <a:rect l="l" t="t" r="r" b="b"/>
              <a:pathLst>
                <a:path w="23818" h="33625" extrusionOk="0">
                  <a:moveTo>
                    <a:pt x="2969" y="1"/>
                  </a:moveTo>
                  <a:lnTo>
                    <a:pt x="0" y="33625"/>
                  </a:lnTo>
                  <a:lnTo>
                    <a:pt x="20882" y="33625"/>
                  </a:lnTo>
                  <a:lnTo>
                    <a:pt x="2381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772;p58"/>
            <p:cNvSpPr/>
            <p:nvPr/>
          </p:nvSpPr>
          <p:spPr>
            <a:xfrm>
              <a:off x="1741425" y="2441350"/>
              <a:ext cx="595450" cy="840625"/>
            </a:xfrm>
            <a:custGeom>
              <a:avLst/>
              <a:gdLst/>
              <a:ahLst/>
              <a:cxnLst/>
              <a:rect l="l" t="t" r="r" b="b"/>
              <a:pathLst>
                <a:path w="23818" h="33625" extrusionOk="0">
                  <a:moveTo>
                    <a:pt x="2969" y="1"/>
                  </a:moveTo>
                  <a:lnTo>
                    <a:pt x="0" y="33625"/>
                  </a:lnTo>
                  <a:lnTo>
                    <a:pt x="20882" y="33625"/>
                  </a:lnTo>
                  <a:lnTo>
                    <a:pt x="23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773;p58"/>
            <p:cNvSpPr/>
            <p:nvPr/>
          </p:nvSpPr>
          <p:spPr>
            <a:xfrm>
              <a:off x="1992425" y="2581850"/>
              <a:ext cx="60075" cy="29450"/>
            </a:xfrm>
            <a:custGeom>
              <a:avLst/>
              <a:gdLst/>
              <a:ahLst/>
              <a:cxnLst/>
              <a:rect l="l" t="t" r="r" b="b"/>
              <a:pathLst>
                <a:path w="2403" h="1178" extrusionOk="0">
                  <a:moveTo>
                    <a:pt x="593" y="223"/>
                  </a:moveTo>
                  <a:cubicBezTo>
                    <a:pt x="952" y="223"/>
                    <a:pt x="1579" y="529"/>
                    <a:pt x="2035" y="785"/>
                  </a:cubicBezTo>
                  <a:cubicBezTo>
                    <a:pt x="1602" y="889"/>
                    <a:pt x="1214" y="948"/>
                    <a:pt x="918" y="948"/>
                  </a:cubicBezTo>
                  <a:cubicBezTo>
                    <a:pt x="644" y="948"/>
                    <a:pt x="448" y="898"/>
                    <a:pt x="368" y="785"/>
                  </a:cubicBezTo>
                  <a:cubicBezTo>
                    <a:pt x="267" y="685"/>
                    <a:pt x="234" y="552"/>
                    <a:pt x="301" y="418"/>
                  </a:cubicBezTo>
                  <a:cubicBezTo>
                    <a:pt x="301" y="318"/>
                    <a:pt x="368" y="285"/>
                    <a:pt x="434" y="252"/>
                  </a:cubicBezTo>
                  <a:cubicBezTo>
                    <a:pt x="478" y="232"/>
                    <a:pt x="531" y="223"/>
                    <a:pt x="593" y="223"/>
                  </a:cubicBezTo>
                  <a:close/>
                  <a:moveTo>
                    <a:pt x="603" y="1"/>
                  </a:moveTo>
                  <a:cubicBezTo>
                    <a:pt x="505" y="1"/>
                    <a:pt x="414" y="16"/>
                    <a:pt x="334" y="51"/>
                  </a:cubicBezTo>
                  <a:cubicBezTo>
                    <a:pt x="201" y="85"/>
                    <a:pt x="101" y="218"/>
                    <a:pt x="67" y="352"/>
                  </a:cubicBezTo>
                  <a:cubicBezTo>
                    <a:pt x="1" y="552"/>
                    <a:pt x="34" y="785"/>
                    <a:pt x="167" y="952"/>
                  </a:cubicBezTo>
                  <a:cubicBezTo>
                    <a:pt x="368" y="1102"/>
                    <a:pt x="605" y="1177"/>
                    <a:pt x="838" y="1177"/>
                  </a:cubicBezTo>
                  <a:cubicBezTo>
                    <a:pt x="916" y="1177"/>
                    <a:pt x="993" y="1169"/>
                    <a:pt x="1068" y="1152"/>
                  </a:cubicBezTo>
                  <a:cubicBezTo>
                    <a:pt x="1502" y="1119"/>
                    <a:pt x="1902" y="1052"/>
                    <a:pt x="2336" y="952"/>
                  </a:cubicBezTo>
                  <a:cubicBezTo>
                    <a:pt x="2369" y="919"/>
                    <a:pt x="2402" y="852"/>
                    <a:pt x="2402" y="819"/>
                  </a:cubicBezTo>
                  <a:cubicBezTo>
                    <a:pt x="2402" y="785"/>
                    <a:pt x="2369" y="752"/>
                    <a:pt x="2369" y="752"/>
                  </a:cubicBezTo>
                  <a:cubicBezTo>
                    <a:pt x="2224" y="665"/>
                    <a:pt x="1251" y="1"/>
                    <a:pt x="603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774;p58"/>
            <p:cNvSpPr/>
            <p:nvPr/>
          </p:nvSpPr>
          <p:spPr>
            <a:xfrm>
              <a:off x="2019950" y="2553275"/>
              <a:ext cx="37550" cy="52400"/>
            </a:xfrm>
            <a:custGeom>
              <a:avLst/>
              <a:gdLst/>
              <a:ahLst/>
              <a:cxnLst/>
              <a:rect l="l" t="t" r="r" b="b"/>
              <a:pathLst>
                <a:path w="1502" h="2096" extrusionOk="0">
                  <a:moveTo>
                    <a:pt x="634" y="194"/>
                  </a:moveTo>
                  <a:cubicBezTo>
                    <a:pt x="734" y="194"/>
                    <a:pt x="801" y="227"/>
                    <a:pt x="868" y="294"/>
                  </a:cubicBezTo>
                  <a:cubicBezTo>
                    <a:pt x="1135" y="561"/>
                    <a:pt x="1168" y="1328"/>
                    <a:pt x="1135" y="1762"/>
                  </a:cubicBezTo>
                  <a:cubicBezTo>
                    <a:pt x="701" y="1428"/>
                    <a:pt x="301" y="727"/>
                    <a:pt x="367" y="361"/>
                  </a:cubicBezTo>
                  <a:cubicBezTo>
                    <a:pt x="367" y="327"/>
                    <a:pt x="434" y="227"/>
                    <a:pt x="601" y="194"/>
                  </a:cubicBezTo>
                  <a:close/>
                  <a:moveTo>
                    <a:pt x="688" y="1"/>
                  </a:moveTo>
                  <a:cubicBezTo>
                    <a:pt x="639" y="1"/>
                    <a:pt x="588" y="9"/>
                    <a:pt x="534" y="27"/>
                  </a:cubicBezTo>
                  <a:cubicBezTo>
                    <a:pt x="334" y="27"/>
                    <a:pt x="167" y="160"/>
                    <a:pt x="134" y="361"/>
                  </a:cubicBezTo>
                  <a:cubicBezTo>
                    <a:pt x="0" y="861"/>
                    <a:pt x="668" y="1828"/>
                    <a:pt x="1135" y="2095"/>
                  </a:cubicBezTo>
                  <a:lnTo>
                    <a:pt x="1268" y="2095"/>
                  </a:lnTo>
                  <a:cubicBezTo>
                    <a:pt x="1301" y="2062"/>
                    <a:pt x="1301" y="2028"/>
                    <a:pt x="1335" y="1995"/>
                  </a:cubicBezTo>
                  <a:cubicBezTo>
                    <a:pt x="1335" y="1928"/>
                    <a:pt x="1501" y="594"/>
                    <a:pt x="1034" y="160"/>
                  </a:cubicBezTo>
                  <a:cubicBezTo>
                    <a:pt x="937" y="63"/>
                    <a:pt x="821" y="1"/>
                    <a:pt x="688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775;p58"/>
            <p:cNvSpPr/>
            <p:nvPr/>
          </p:nvSpPr>
          <p:spPr>
            <a:xfrm>
              <a:off x="1864825" y="2584800"/>
              <a:ext cx="351125" cy="137075"/>
            </a:xfrm>
            <a:custGeom>
              <a:avLst/>
              <a:gdLst/>
              <a:ahLst/>
              <a:cxnLst/>
              <a:rect l="l" t="t" r="r" b="b"/>
              <a:pathLst>
                <a:path w="14045" h="5483" extrusionOk="0">
                  <a:moveTo>
                    <a:pt x="13711" y="0"/>
                  </a:moveTo>
                  <a:lnTo>
                    <a:pt x="8407" y="167"/>
                  </a:lnTo>
                  <a:cubicBezTo>
                    <a:pt x="8107" y="167"/>
                    <a:pt x="7807" y="300"/>
                    <a:pt x="7573" y="501"/>
                  </a:cubicBezTo>
                  <a:cubicBezTo>
                    <a:pt x="6205" y="1568"/>
                    <a:pt x="3370" y="2969"/>
                    <a:pt x="1335" y="3102"/>
                  </a:cubicBezTo>
                  <a:cubicBezTo>
                    <a:pt x="468" y="3202"/>
                    <a:pt x="1" y="5137"/>
                    <a:pt x="1936" y="5371"/>
                  </a:cubicBezTo>
                  <a:cubicBezTo>
                    <a:pt x="2628" y="5454"/>
                    <a:pt x="3436" y="5482"/>
                    <a:pt x="4254" y="5482"/>
                  </a:cubicBezTo>
                  <a:cubicBezTo>
                    <a:pt x="5721" y="5482"/>
                    <a:pt x="7219" y="5392"/>
                    <a:pt x="8140" y="5371"/>
                  </a:cubicBezTo>
                  <a:cubicBezTo>
                    <a:pt x="8918" y="5348"/>
                    <a:pt x="9534" y="5341"/>
                    <a:pt x="10076" y="5341"/>
                  </a:cubicBezTo>
                  <a:cubicBezTo>
                    <a:pt x="11161" y="5341"/>
                    <a:pt x="11954" y="5371"/>
                    <a:pt x="13177" y="5371"/>
                  </a:cubicBezTo>
                  <a:cubicBezTo>
                    <a:pt x="13644" y="5337"/>
                    <a:pt x="14011" y="4970"/>
                    <a:pt x="14044" y="4503"/>
                  </a:cubicBezTo>
                  <a:lnTo>
                    <a:pt x="14044" y="334"/>
                  </a:lnTo>
                  <a:cubicBezTo>
                    <a:pt x="14044" y="134"/>
                    <a:pt x="13878" y="0"/>
                    <a:pt x="137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776;p58"/>
            <p:cNvSpPr/>
            <p:nvPr/>
          </p:nvSpPr>
          <p:spPr>
            <a:xfrm>
              <a:off x="1954900" y="2796600"/>
              <a:ext cx="179325" cy="80100"/>
            </a:xfrm>
            <a:custGeom>
              <a:avLst/>
              <a:gdLst/>
              <a:ahLst/>
              <a:cxnLst/>
              <a:rect l="l" t="t" r="r" b="b"/>
              <a:pathLst>
                <a:path w="7173" h="3204" extrusionOk="0">
                  <a:moveTo>
                    <a:pt x="6572" y="401"/>
                  </a:moveTo>
                  <a:lnTo>
                    <a:pt x="5538" y="2770"/>
                  </a:lnTo>
                  <a:lnTo>
                    <a:pt x="1168" y="2770"/>
                  </a:lnTo>
                  <a:lnTo>
                    <a:pt x="568" y="401"/>
                  </a:lnTo>
                  <a:close/>
                  <a:moveTo>
                    <a:pt x="1" y="1"/>
                  </a:moveTo>
                  <a:lnTo>
                    <a:pt x="834" y="3203"/>
                  </a:lnTo>
                  <a:lnTo>
                    <a:pt x="5805" y="3203"/>
                  </a:lnTo>
                  <a:lnTo>
                    <a:pt x="717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777;p58"/>
            <p:cNvSpPr/>
            <p:nvPr/>
          </p:nvSpPr>
          <p:spPr>
            <a:xfrm>
              <a:off x="1976575" y="2871675"/>
              <a:ext cx="125125" cy="35050"/>
            </a:xfrm>
            <a:custGeom>
              <a:avLst/>
              <a:gdLst/>
              <a:ahLst/>
              <a:cxnLst/>
              <a:rect l="l" t="t" r="r" b="b"/>
              <a:pathLst>
                <a:path w="5005" h="1402" extrusionOk="0">
                  <a:moveTo>
                    <a:pt x="4604" y="0"/>
                  </a:moveTo>
                  <a:lnTo>
                    <a:pt x="4504" y="1001"/>
                  </a:lnTo>
                  <a:lnTo>
                    <a:pt x="34" y="1001"/>
                  </a:lnTo>
                  <a:lnTo>
                    <a:pt x="1" y="1401"/>
                  </a:lnTo>
                  <a:lnTo>
                    <a:pt x="4904" y="1401"/>
                  </a:lnTo>
                  <a:lnTo>
                    <a:pt x="500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778;p58"/>
            <p:cNvSpPr/>
            <p:nvPr/>
          </p:nvSpPr>
          <p:spPr>
            <a:xfrm>
              <a:off x="2091675" y="2796600"/>
              <a:ext cx="65900" cy="76750"/>
            </a:xfrm>
            <a:custGeom>
              <a:avLst/>
              <a:gdLst/>
              <a:ahLst/>
              <a:cxnLst/>
              <a:rect l="l" t="t" r="r" b="b"/>
              <a:pathLst>
                <a:path w="2636" h="3070" extrusionOk="0">
                  <a:moveTo>
                    <a:pt x="1268" y="1"/>
                  </a:moveTo>
                  <a:lnTo>
                    <a:pt x="0" y="2936"/>
                  </a:lnTo>
                  <a:lnTo>
                    <a:pt x="400" y="3070"/>
                  </a:lnTo>
                  <a:lnTo>
                    <a:pt x="1535" y="401"/>
                  </a:lnTo>
                  <a:lnTo>
                    <a:pt x="2569" y="401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779;p58"/>
            <p:cNvSpPr/>
            <p:nvPr/>
          </p:nvSpPr>
          <p:spPr>
            <a:xfrm>
              <a:off x="1968250" y="2911700"/>
              <a:ext cx="38375" cy="36700"/>
            </a:xfrm>
            <a:custGeom>
              <a:avLst/>
              <a:gdLst/>
              <a:ahLst/>
              <a:cxnLst/>
              <a:rect l="l" t="t" r="r" b="b"/>
              <a:pathLst>
                <a:path w="1535" h="1468" extrusionOk="0">
                  <a:moveTo>
                    <a:pt x="801" y="401"/>
                  </a:moveTo>
                  <a:cubicBezTo>
                    <a:pt x="968" y="401"/>
                    <a:pt x="1101" y="567"/>
                    <a:pt x="1101" y="734"/>
                  </a:cubicBezTo>
                  <a:cubicBezTo>
                    <a:pt x="1068" y="901"/>
                    <a:pt x="934" y="1034"/>
                    <a:pt x="734" y="1034"/>
                  </a:cubicBezTo>
                  <a:cubicBezTo>
                    <a:pt x="720" y="1037"/>
                    <a:pt x="705" y="1039"/>
                    <a:pt x="691" y="1039"/>
                  </a:cubicBezTo>
                  <a:cubicBezTo>
                    <a:pt x="545" y="1039"/>
                    <a:pt x="434" y="886"/>
                    <a:pt x="434" y="734"/>
                  </a:cubicBezTo>
                  <a:cubicBezTo>
                    <a:pt x="467" y="534"/>
                    <a:pt x="601" y="401"/>
                    <a:pt x="801" y="401"/>
                  </a:cubicBezTo>
                  <a:close/>
                  <a:moveTo>
                    <a:pt x="834" y="0"/>
                  </a:moveTo>
                  <a:cubicBezTo>
                    <a:pt x="434" y="0"/>
                    <a:pt x="67" y="334"/>
                    <a:pt x="34" y="734"/>
                  </a:cubicBezTo>
                  <a:cubicBezTo>
                    <a:pt x="0" y="1134"/>
                    <a:pt x="300" y="1468"/>
                    <a:pt x="701" y="1468"/>
                  </a:cubicBezTo>
                  <a:cubicBezTo>
                    <a:pt x="1134" y="1468"/>
                    <a:pt x="1468" y="1134"/>
                    <a:pt x="1501" y="734"/>
                  </a:cubicBezTo>
                  <a:cubicBezTo>
                    <a:pt x="1535" y="334"/>
                    <a:pt x="1234" y="0"/>
                    <a:pt x="8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780;p58"/>
            <p:cNvSpPr/>
            <p:nvPr/>
          </p:nvSpPr>
          <p:spPr>
            <a:xfrm>
              <a:off x="2059150" y="2911700"/>
              <a:ext cx="39200" cy="36700"/>
            </a:xfrm>
            <a:custGeom>
              <a:avLst/>
              <a:gdLst/>
              <a:ahLst/>
              <a:cxnLst/>
              <a:rect l="l" t="t" r="r" b="b"/>
              <a:pathLst>
                <a:path w="1568" h="1468" extrusionOk="0">
                  <a:moveTo>
                    <a:pt x="801" y="401"/>
                  </a:moveTo>
                  <a:cubicBezTo>
                    <a:pt x="1001" y="401"/>
                    <a:pt x="1134" y="567"/>
                    <a:pt x="1101" y="734"/>
                  </a:cubicBezTo>
                  <a:cubicBezTo>
                    <a:pt x="1101" y="901"/>
                    <a:pt x="934" y="1034"/>
                    <a:pt x="767" y="1034"/>
                  </a:cubicBezTo>
                  <a:cubicBezTo>
                    <a:pt x="750" y="1037"/>
                    <a:pt x="733" y="1039"/>
                    <a:pt x="717" y="1039"/>
                  </a:cubicBezTo>
                  <a:cubicBezTo>
                    <a:pt x="545" y="1039"/>
                    <a:pt x="437" y="886"/>
                    <a:pt x="467" y="734"/>
                  </a:cubicBezTo>
                  <a:cubicBezTo>
                    <a:pt x="467" y="534"/>
                    <a:pt x="634" y="401"/>
                    <a:pt x="801" y="401"/>
                  </a:cubicBezTo>
                  <a:close/>
                  <a:moveTo>
                    <a:pt x="834" y="0"/>
                  </a:moveTo>
                  <a:cubicBezTo>
                    <a:pt x="434" y="0"/>
                    <a:pt x="100" y="334"/>
                    <a:pt x="34" y="734"/>
                  </a:cubicBezTo>
                  <a:cubicBezTo>
                    <a:pt x="0" y="1134"/>
                    <a:pt x="300" y="1468"/>
                    <a:pt x="734" y="1468"/>
                  </a:cubicBezTo>
                  <a:cubicBezTo>
                    <a:pt x="1134" y="1468"/>
                    <a:pt x="1468" y="1134"/>
                    <a:pt x="1535" y="734"/>
                  </a:cubicBezTo>
                  <a:cubicBezTo>
                    <a:pt x="1568" y="334"/>
                    <a:pt x="1234" y="0"/>
                    <a:pt x="8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781;p58"/>
            <p:cNvSpPr/>
            <p:nvPr/>
          </p:nvSpPr>
          <p:spPr>
            <a:xfrm>
              <a:off x="2215925" y="2301250"/>
              <a:ext cx="204275" cy="1140850"/>
            </a:xfrm>
            <a:custGeom>
              <a:avLst/>
              <a:gdLst/>
              <a:ahLst/>
              <a:cxnLst/>
              <a:rect l="l" t="t" r="r" b="b"/>
              <a:pathLst>
                <a:path w="8171" h="45634" extrusionOk="0">
                  <a:moveTo>
                    <a:pt x="4059" y="0"/>
                  </a:moveTo>
                  <a:cubicBezTo>
                    <a:pt x="4040" y="0"/>
                    <a:pt x="4022" y="0"/>
                    <a:pt x="4003" y="1"/>
                  </a:cubicBezTo>
                  <a:lnTo>
                    <a:pt x="4115" y="1"/>
                  </a:lnTo>
                  <a:cubicBezTo>
                    <a:pt x="4096" y="0"/>
                    <a:pt x="4077" y="0"/>
                    <a:pt x="4059" y="0"/>
                  </a:cubicBezTo>
                  <a:close/>
                  <a:moveTo>
                    <a:pt x="5194" y="0"/>
                  </a:moveTo>
                  <a:cubicBezTo>
                    <a:pt x="5175" y="0"/>
                    <a:pt x="5156" y="0"/>
                    <a:pt x="5137" y="1"/>
                  </a:cubicBezTo>
                  <a:lnTo>
                    <a:pt x="4115" y="1"/>
                  </a:lnTo>
                  <a:cubicBezTo>
                    <a:pt x="5730" y="33"/>
                    <a:pt x="7002" y="1472"/>
                    <a:pt x="6839" y="3103"/>
                  </a:cubicBezTo>
                  <a:lnTo>
                    <a:pt x="3369" y="42531"/>
                  </a:lnTo>
                  <a:cubicBezTo>
                    <a:pt x="3203" y="44266"/>
                    <a:pt x="1735" y="45600"/>
                    <a:pt x="0" y="45633"/>
                  </a:cubicBezTo>
                  <a:lnTo>
                    <a:pt x="1168" y="45633"/>
                  </a:lnTo>
                  <a:cubicBezTo>
                    <a:pt x="2902" y="45600"/>
                    <a:pt x="4370" y="44266"/>
                    <a:pt x="4537" y="42531"/>
                  </a:cubicBezTo>
                  <a:lnTo>
                    <a:pt x="7973" y="3103"/>
                  </a:lnTo>
                  <a:cubicBezTo>
                    <a:pt x="8171" y="1454"/>
                    <a:pt x="6868" y="0"/>
                    <a:pt x="519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782;p58"/>
            <p:cNvSpPr/>
            <p:nvPr/>
          </p:nvSpPr>
          <p:spPr>
            <a:xfrm>
              <a:off x="2215925" y="2301250"/>
              <a:ext cx="204275" cy="1140850"/>
            </a:xfrm>
            <a:custGeom>
              <a:avLst/>
              <a:gdLst/>
              <a:ahLst/>
              <a:cxnLst/>
              <a:rect l="l" t="t" r="r" b="b"/>
              <a:pathLst>
                <a:path w="8171" h="45634" extrusionOk="0">
                  <a:moveTo>
                    <a:pt x="4059" y="0"/>
                  </a:moveTo>
                  <a:cubicBezTo>
                    <a:pt x="4040" y="0"/>
                    <a:pt x="4022" y="0"/>
                    <a:pt x="4003" y="1"/>
                  </a:cubicBezTo>
                  <a:lnTo>
                    <a:pt x="4115" y="1"/>
                  </a:lnTo>
                  <a:cubicBezTo>
                    <a:pt x="4096" y="0"/>
                    <a:pt x="4077" y="0"/>
                    <a:pt x="4059" y="0"/>
                  </a:cubicBezTo>
                  <a:close/>
                  <a:moveTo>
                    <a:pt x="5194" y="0"/>
                  </a:moveTo>
                  <a:cubicBezTo>
                    <a:pt x="5175" y="0"/>
                    <a:pt x="5156" y="0"/>
                    <a:pt x="5137" y="1"/>
                  </a:cubicBezTo>
                  <a:lnTo>
                    <a:pt x="4115" y="1"/>
                  </a:lnTo>
                  <a:cubicBezTo>
                    <a:pt x="5730" y="33"/>
                    <a:pt x="7002" y="1472"/>
                    <a:pt x="6839" y="3103"/>
                  </a:cubicBezTo>
                  <a:lnTo>
                    <a:pt x="3369" y="42531"/>
                  </a:lnTo>
                  <a:cubicBezTo>
                    <a:pt x="3203" y="44266"/>
                    <a:pt x="1735" y="45600"/>
                    <a:pt x="0" y="45633"/>
                  </a:cubicBezTo>
                  <a:lnTo>
                    <a:pt x="1168" y="45633"/>
                  </a:lnTo>
                  <a:cubicBezTo>
                    <a:pt x="2902" y="45600"/>
                    <a:pt x="4370" y="44266"/>
                    <a:pt x="4537" y="42531"/>
                  </a:cubicBezTo>
                  <a:lnTo>
                    <a:pt x="7973" y="3103"/>
                  </a:lnTo>
                  <a:cubicBezTo>
                    <a:pt x="8171" y="1454"/>
                    <a:pt x="6868" y="0"/>
                    <a:pt x="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783;p58"/>
            <p:cNvSpPr/>
            <p:nvPr/>
          </p:nvSpPr>
          <p:spPr>
            <a:xfrm>
              <a:off x="2394375" y="2542250"/>
              <a:ext cx="10050" cy="39225"/>
            </a:xfrm>
            <a:custGeom>
              <a:avLst/>
              <a:gdLst/>
              <a:ahLst/>
              <a:cxnLst/>
              <a:rect l="l" t="t" r="r" b="b"/>
              <a:pathLst>
                <a:path w="402" h="1569" extrusionOk="0">
                  <a:moveTo>
                    <a:pt x="101" y="1"/>
                  </a:moveTo>
                  <a:lnTo>
                    <a:pt x="1" y="1535"/>
                  </a:lnTo>
                  <a:lnTo>
                    <a:pt x="301" y="1569"/>
                  </a:lnTo>
                  <a:lnTo>
                    <a:pt x="40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784;p58"/>
            <p:cNvSpPr/>
            <p:nvPr/>
          </p:nvSpPr>
          <p:spPr>
            <a:xfrm>
              <a:off x="2395225" y="2407175"/>
              <a:ext cx="15850" cy="110925"/>
            </a:xfrm>
            <a:custGeom>
              <a:avLst/>
              <a:gdLst/>
              <a:ahLst/>
              <a:cxnLst/>
              <a:rect l="l" t="t" r="r" b="b"/>
              <a:pathLst>
                <a:path w="634" h="4437" extrusionOk="0">
                  <a:moveTo>
                    <a:pt x="334" y="0"/>
                  </a:moveTo>
                  <a:lnTo>
                    <a:pt x="0" y="4403"/>
                  </a:lnTo>
                  <a:lnTo>
                    <a:pt x="334" y="4437"/>
                  </a:lnTo>
                  <a:lnTo>
                    <a:pt x="634" y="33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785;p58"/>
            <p:cNvSpPr/>
            <p:nvPr/>
          </p:nvSpPr>
          <p:spPr>
            <a:xfrm>
              <a:off x="1844050" y="3020075"/>
              <a:ext cx="328475" cy="98475"/>
            </a:xfrm>
            <a:custGeom>
              <a:avLst/>
              <a:gdLst/>
              <a:ahLst/>
              <a:cxnLst/>
              <a:rect l="l" t="t" r="r" b="b"/>
              <a:pathLst>
                <a:path w="13139" h="3939" extrusionOk="0">
                  <a:moveTo>
                    <a:pt x="11261" y="1"/>
                  </a:moveTo>
                  <a:cubicBezTo>
                    <a:pt x="11243" y="1"/>
                    <a:pt x="11225" y="1"/>
                    <a:pt x="11206" y="2"/>
                  </a:cubicBezTo>
                  <a:lnTo>
                    <a:pt x="2266" y="2"/>
                  </a:lnTo>
                  <a:cubicBezTo>
                    <a:pt x="1132" y="35"/>
                    <a:pt x="232" y="869"/>
                    <a:pt x="131" y="1970"/>
                  </a:cubicBezTo>
                  <a:cubicBezTo>
                    <a:pt x="0" y="3019"/>
                    <a:pt x="835" y="3939"/>
                    <a:pt x="1877" y="3939"/>
                  </a:cubicBezTo>
                  <a:cubicBezTo>
                    <a:pt x="1896" y="3939"/>
                    <a:pt x="1914" y="3938"/>
                    <a:pt x="1933" y="3938"/>
                  </a:cubicBezTo>
                  <a:lnTo>
                    <a:pt x="10872" y="3938"/>
                  </a:lnTo>
                  <a:cubicBezTo>
                    <a:pt x="11973" y="3904"/>
                    <a:pt x="12907" y="3071"/>
                    <a:pt x="13007" y="1970"/>
                  </a:cubicBezTo>
                  <a:cubicBezTo>
                    <a:pt x="13138" y="921"/>
                    <a:pt x="12303" y="1"/>
                    <a:pt x="1126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786;p58"/>
            <p:cNvSpPr/>
            <p:nvPr/>
          </p:nvSpPr>
          <p:spPr>
            <a:xfrm>
              <a:off x="1657875" y="3000925"/>
              <a:ext cx="280375" cy="295825"/>
            </a:xfrm>
            <a:custGeom>
              <a:avLst/>
              <a:gdLst/>
              <a:ahLst/>
              <a:cxnLst/>
              <a:rect l="l" t="t" r="r" b="b"/>
              <a:pathLst>
                <a:path w="11215" h="11833" extrusionOk="0">
                  <a:moveTo>
                    <a:pt x="8112" y="0"/>
                  </a:moveTo>
                  <a:lnTo>
                    <a:pt x="40" y="1301"/>
                  </a:lnTo>
                  <a:lnTo>
                    <a:pt x="40" y="10775"/>
                  </a:lnTo>
                  <a:cubicBezTo>
                    <a:pt x="0" y="11586"/>
                    <a:pt x="244" y="11833"/>
                    <a:pt x="554" y="11833"/>
                  </a:cubicBezTo>
                  <a:cubicBezTo>
                    <a:pt x="1034" y="11833"/>
                    <a:pt x="1674" y="11242"/>
                    <a:pt x="1674" y="11242"/>
                  </a:cubicBezTo>
                  <a:cubicBezTo>
                    <a:pt x="1674" y="11242"/>
                    <a:pt x="9713" y="4670"/>
                    <a:pt x="10014" y="4670"/>
                  </a:cubicBezTo>
                  <a:cubicBezTo>
                    <a:pt x="10147" y="4670"/>
                    <a:pt x="10514" y="3603"/>
                    <a:pt x="10847" y="2536"/>
                  </a:cubicBezTo>
                  <a:cubicBezTo>
                    <a:pt x="11214" y="1401"/>
                    <a:pt x="10447" y="234"/>
                    <a:pt x="9246" y="101"/>
                  </a:cubicBezTo>
                  <a:lnTo>
                    <a:pt x="811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787;p58"/>
            <p:cNvSpPr/>
            <p:nvPr/>
          </p:nvSpPr>
          <p:spPr>
            <a:xfrm>
              <a:off x="1963250" y="3048450"/>
              <a:ext cx="44225" cy="46725"/>
            </a:xfrm>
            <a:custGeom>
              <a:avLst/>
              <a:gdLst/>
              <a:ahLst/>
              <a:cxnLst/>
              <a:rect l="l" t="t" r="r" b="b"/>
              <a:pathLst>
                <a:path w="1769" h="1869" extrusionOk="0">
                  <a:moveTo>
                    <a:pt x="1001" y="334"/>
                  </a:moveTo>
                  <a:cubicBezTo>
                    <a:pt x="1101" y="334"/>
                    <a:pt x="1168" y="368"/>
                    <a:pt x="1201" y="401"/>
                  </a:cubicBezTo>
                  <a:cubicBezTo>
                    <a:pt x="1234" y="468"/>
                    <a:pt x="1268" y="535"/>
                    <a:pt x="1234" y="601"/>
                  </a:cubicBezTo>
                  <a:cubicBezTo>
                    <a:pt x="1234" y="668"/>
                    <a:pt x="1201" y="735"/>
                    <a:pt x="1134" y="801"/>
                  </a:cubicBezTo>
                  <a:cubicBezTo>
                    <a:pt x="1068" y="835"/>
                    <a:pt x="1001" y="868"/>
                    <a:pt x="901" y="868"/>
                  </a:cubicBezTo>
                  <a:lnTo>
                    <a:pt x="634" y="868"/>
                  </a:lnTo>
                  <a:lnTo>
                    <a:pt x="734" y="334"/>
                  </a:lnTo>
                  <a:close/>
                  <a:moveTo>
                    <a:pt x="300" y="1"/>
                  </a:moveTo>
                  <a:lnTo>
                    <a:pt x="0" y="1869"/>
                  </a:lnTo>
                  <a:lnTo>
                    <a:pt x="467" y="1869"/>
                  </a:lnTo>
                  <a:lnTo>
                    <a:pt x="601" y="1202"/>
                  </a:lnTo>
                  <a:lnTo>
                    <a:pt x="901" y="1202"/>
                  </a:lnTo>
                  <a:cubicBezTo>
                    <a:pt x="1134" y="1202"/>
                    <a:pt x="1334" y="1168"/>
                    <a:pt x="1468" y="1035"/>
                  </a:cubicBezTo>
                  <a:cubicBezTo>
                    <a:pt x="1601" y="935"/>
                    <a:pt x="1701" y="801"/>
                    <a:pt x="1735" y="601"/>
                  </a:cubicBezTo>
                  <a:cubicBezTo>
                    <a:pt x="1768" y="401"/>
                    <a:pt x="1735" y="268"/>
                    <a:pt x="1635" y="168"/>
                  </a:cubicBezTo>
                  <a:cubicBezTo>
                    <a:pt x="1501" y="34"/>
                    <a:pt x="1334" y="1"/>
                    <a:pt x="1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788;p58"/>
            <p:cNvSpPr/>
            <p:nvPr/>
          </p:nvSpPr>
          <p:spPr>
            <a:xfrm>
              <a:off x="1990750" y="3048450"/>
              <a:ext cx="48400" cy="46725"/>
            </a:xfrm>
            <a:custGeom>
              <a:avLst/>
              <a:gdLst/>
              <a:ahLst/>
              <a:cxnLst/>
              <a:rect l="l" t="t" r="r" b="b"/>
              <a:pathLst>
                <a:path w="1936" h="1869" extrusionOk="0">
                  <a:moveTo>
                    <a:pt x="1202" y="434"/>
                  </a:moveTo>
                  <a:lnTo>
                    <a:pt x="1335" y="1168"/>
                  </a:lnTo>
                  <a:lnTo>
                    <a:pt x="835" y="1168"/>
                  </a:lnTo>
                  <a:lnTo>
                    <a:pt x="1202" y="434"/>
                  </a:lnTo>
                  <a:close/>
                  <a:moveTo>
                    <a:pt x="1002" y="1"/>
                  </a:moveTo>
                  <a:lnTo>
                    <a:pt x="1" y="1869"/>
                  </a:lnTo>
                  <a:lnTo>
                    <a:pt x="468" y="1869"/>
                  </a:lnTo>
                  <a:lnTo>
                    <a:pt x="668" y="1502"/>
                  </a:lnTo>
                  <a:lnTo>
                    <a:pt x="1402" y="1502"/>
                  </a:lnTo>
                  <a:lnTo>
                    <a:pt x="1469" y="1869"/>
                  </a:lnTo>
                  <a:lnTo>
                    <a:pt x="1936" y="1869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789;p58"/>
            <p:cNvSpPr/>
            <p:nvPr/>
          </p:nvSpPr>
          <p:spPr>
            <a:xfrm>
              <a:off x="2034950" y="3048450"/>
              <a:ext cx="47575" cy="46725"/>
            </a:xfrm>
            <a:custGeom>
              <a:avLst/>
              <a:gdLst/>
              <a:ahLst/>
              <a:cxnLst/>
              <a:rect l="l" t="t" r="r" b="b"/>
              <a:pathLst>
                <a:path w="1903" h="1869" extrusionOk="0">
                  <a:moveTo>
                    <a:pt x="1" y="1"/>
                  </a:moveTo>
                  <a:lnTo>
                    <a:pt x="535" y="1068"/>
                  </a:lnTo>
                  <a:lnTo>
                    <a:pt x="401" y="1869"/>
                  </a:lnTo>
                  <a:lnTo>
                    <a:pt x="868" y="1869"/>
                  </a:lnTo>
                  <a:lnTo>
                    <a:pt x="1002" y="1068"/>
                  </a:lnTo>
                  <a:lnTo>
                    <a:pt x="1902" y="1"/>
                  </a:lnTo>
                  <a:lnTo>
                    <a:pt x="1368" y="1"/>
                  </a:lnTo>
                  <a:lnTo>
                    <a:pt x="835" y="668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790;p58"/>
            <p:cNvSpPr/>
            <p:nvPr/>
          </p:nvSpPr>
          <p:spPr>
            <a:xfrm>
              <a:off x="1653025" y="2067750"/>
              <a:ext cx="1466900" cy="1380175"/>
            </a:xfrm>
            <a:custGeom>
              <a:avLst/>
              <a:gdLst/>
              <a:ahLst/>
              <a:cxnLst/>
              <a:rect l="l" t="t" r="r" b="b"/>
              <a:pathLst>
                <a:path w="58676" h="55207" extrusionOk="0">
                  <a:moveTo>
                    <a:pt x="53472" y="401"/>
                  </a:moveTo>
                  <a:cubicBezTo>
                    <a:pt x="56107" y="401"/>
                    <a:pt x="58242" y="2569"/>
                    <a:pt x="58242" y="5204"/>
                  </a:cubicBezTo>
                  <a:lnTo>
                    <a:pt x="58242" y="49970"/>
                  </a:lnTo>
                  <a:cubicBezTo>
                    <a:pt x="58242" y="52638"/>
                    <a:pt x="56107" y="54773"/>
                    <a:pt x="53472" y="54773"/>
                  </a:cubicBezTo>
                  <a:lnTo>
                    <a:pt x="5237" y="54773"/>
                  </a:lnTo>
                  <a:cubicBezTo>
                    <a:pt x="2569" y="54773"/>
                    <a:pt x="434" y="52638"/>
                    <a:pt x="434" y="49970"/>
                  </a:cubicBezTo>
                  <a:lnTo>
                    <a:pt x="434" y="5204"/>
                  </a:lnTo>
                  <a:cubicBezTo>
                    <a:pt x="401" y="2536"/>
                    <a:pt x="2569" y="401"/>
                    <a:pt x="5237" y="401"/>
                  </a:cubicBezTo>
                  <a:close/>
                  <a:moveTo>
                    <a:pt x="5237" y="1"/>
                  </a:moveTo>
                  <a:cubicBezTo>
                    <a:pt x="2335" y="1"/>
                    <a:pt x="0" y="2336"/>
                    <a:pt x="0" y="5204"/>
                  </a:cubicBezTo>
                  <a:lnTo>
                    <a:pt x="0" y="49970"/>
                  </a:lnTo>
                  <a:cubicBezTo>
                    <a:pt x="0" y="52839"/>
                    <a:pt x="2335" y="55174"/>
                    <a:pt x="5237" y="55207"/>
                  </a:cubicBezTo>
                  <a:lnTo>
                    <a:pt x="53472" y="55207"/>
                  </a:lnTo>
                  <a:cubicBezTo>
                    <a:pt x="56340" y="55174"/>
                    <a:pt x="58675" y="52839"/>
                    <a:pt x="58675" y="49970"/>
                  </a:cubicBezTo>
                  <a:lnTo>
                    <a:pt x="58675" y="5204"/>
                  </a:lnTo>
                  <a:cubicBezTo>
                    <a:pt x="58675" y="2336"/>
                    <a:pt x="56340" y="1"/>
                    <a:pt x="5347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791;p58"/>
            <p:cNvSpPr/>
            <p:nvPr/>
          </p:nvSpPr>
          <p:spPr>
            <a:xfrm>
              <a:off x="2859725" y="2026900"/>
              <a:ext cx="49225" cy="7525"/>
            </a:xfrm>
            <a:custGeom>
              <a:avLst/>
              <a:gdLst/>
              <a:ahLst/>
              <a:cxnLst/>
              <a:rect l="l" t="t" r="r" b="b"/>
              <a:pathLst>
                <a:path w="1969" h="301" extrusionOk="0">
                  <a:moveTo>
                    <a:pt x="0" y="0"/>
                  </a:moveTo>
                  <a:lnTo>
                    <a:pt x="0" y="300"/>
                  </a:lnTo>
                  <a:lnTo>
                    <a:pt x="1968" y="300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792;p58"/>
            <p:cNvSpPr/>
            <p:nvPr/>
          </p:nvSpPr>
          <p:spPr>
            <a:xfrm>
              <a:off x="2581175" y="2026900"/>
              <a:ext cx="222700" cy="7525"/>
            </a:xfrm>
            <a:custGeom>
              <a:avLst/>
              <a:gdLst/>
              <a:ahLst/>
              <a:cxnLst/>
              <a:rect l="l" t="t" r="r" b="b"/>
              <a:pathLst>
                <a:path w="8908" h="301" extrusionOk="0">
                  <a:moveTo>
                    <a:pt x="1" y="0"/>
                  </a:moveTo>
                  <a:lnTo>
                    <a:pt x="1" y="300"/>
                  </a:lnTo>
                  <a:lnTo>
                    <a:pt x="8907" y="300"/>
                  </a:lnTo>
                  <a:lnTo>
                    <a:pt x="890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793;p58"/>
            <p:cNvSpPr/>
            <p:nvPr/>
          </p:nvSpPr>
          <p:spPr>
            <a:xfrm>
              <a:off x="2697100" y="4409425"/>
              <a:ext cx="619625" cy="141800"/>
            </a:xfrm>
            <a:custGeom>
              <a:avLst/>
              <a:gdLst/>
              <a:ahLst/>
              <a:cxnLst/>
              <a:rect l="l" t="t" r="r" b="b"/>
              <a:pathLst>
                <a:path w="24785" h="5672" extrusionOk="0">
                  <a:moveTo>
                    <a:pt x="0" y="1"/>
                  </a:moveTo>
                  <a:lnTo>
                    <a:pt x="1935" y="5672"/>
                  </a:lnTo>
                  <a:lnTo>
                    <a:pt x="22850" y="5672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794;p58"/>
            <p:cNvSpPr/>
            <p:nvPr/>
          </p:nvSpPr>
          <p:spPr>
            <a:xfrm>
              <a:off x="2996475" y="4456125"/>
              <a:ext cx="232700" cy="73425"/>
            </a:xfrm>
            <a:custGeom>
              <a:avLst/>
              <a:gdLst/>
              <a:ahLst/>
              <a:cxnLst/>
              <a:rect l="l" t="t" r="r" b="b"/>
              <a:pathLst>
                <a:path w="9308" h="2937" extrusionOk="0">
                  <a:moveTo>
                    <a:pt x="5004" y="1"/>
                  </a:moveTo>
                  <a:lnTo>
                    <a:pt x="1" y="1735"/>
                  </a:lnTo>
                  <a:lnTo>
                    <a:pt x="4337" y="1001"/>
                  </a:lnTo>
                  <a:lnTo>
                    <a:pt x="4337" y="2936"/>
                  </a:lnTo>
                  <a:lnTo>
                    <a:pt x="9307" y="1202"/>
                  </a:lnTo>
                  <a:lnTo>
                    <a:pt x="5004" y="1935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795;p58"/>
            <p:cNvSpPr/>
            <p:nvPr/>
          </p:nvSpPr>
          <p:spPr>
            <a:xfrm>
              <a:off x="2780500" y="4452200"/>
              <a:ext cx="190975" cy="174675"/>
            </a:xfrm>
            <a:custGeom>
              <a:avLst/>
              <a:gdLst/>
              <a:ahLst/>
              <a:cxnLst/>
              <a:rect l="l" t="t" r="r" b="b"/>
              <a:pathLst>
                <a:path w="7639" h="6987" extrusionOk="0">
                  <a:moveTo>
                    <a:pt x="3838" y="1"/>
                  </a:moveTo>
                  <a:cubicBezTo>
                    <a:pt x="2237" y="1"/>
                    <a:pt x="806" y="1088"/>
                    <a:pt x="434" y="2693"/>
                  </a:cubicBezTo>
                  <a:cubicBezTo>
                    <a:pt x="0" y="4561"/>
                    <a:pt x="1168" y="6429"/>
                    <a:pt x="3036" y="6896"/>
                  </a:cubicBezTo>
                  <a:cubicBezTo>
                    <a:pt x="3299" y="6957"/>
                    <a:pt x="3562" y="6986"/>
                    <a:pt x="3822" y="6986"/>
                  </a:cubicBezTo>
                  <a:cubicBezTo>
                    <a:pt x="5402" y="6986"/>
                    <a:pt x="6833" y="5899"/>
                    <a:pt x="7205" y="4294"/>
                  </a:cubicBezTo>
                  <a:cubicBezTo>
                    <a:pt x="7639" y="2426"/>
                    <a:pt x="6505" y="558"/>
                    <a:pt x="4637" y="91"/>
                  </a:cubicBezTo>
                  <a:cubicBezTo>
                    <a:pt x="4369" y="30"/>
                    <a:pt x="4101" y="1"/>
                    <a:pt x="3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796;p58"/>
            <p:cNvSpPr/>
            <p:nvPr/>
          </p:nvSpPr>
          <p:spPr>
            <a:xfrm>
              <a:off x="2806350" y="4486150"/>
              <a:ext cx="123450" cy="105775"/>
            </a:xfrm>
            <a:custGeom>
              <a:avLst/>
              <a:gdLst/>
              <a:ahLst/>
              <a:cxnLst/>
              <a:rect l="l" t="t" r="r" b="b"/>
              <a:pathLst>
                <a:path w="4938" h="4231" extrusionOk="0">
                  <a:moveTo>
                    <a:pt x="2836" y="1"/>
                  </a:moveTo>
                  <a:cubicBezTo>
                    <a:pt x="934" y="1"/>
                    <a:pt x="0" y="2269"/>
                    <a:pt x="1334" y="3603"/>
                  </a:cubicBezTo>
                  <a:cubicBezTo>
                    <a:pt x="1767" y="4036"/>
                    <a:pt x="2298" y="4230"/>
                    <a:pt x="2818" y="4230"/>
                  </a:cubicBezTo>
                  <a:cubicBezTo>
                    <a:pt x="3901" y="4230"/>
                    <a:pt x="4937" y="3387"/>
                    <a:pt x="4937" y="2102"/>
                  </a:cubicBezTo>
                  <a:cubicBezTo>
                    <a:pt x="4937" y="935"/>
                    <a:pt x="4003" y="1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797;p58"/>
            <p:cNvSpPr/>
            <p:nvPr/>
          </p:nvSpPr>
          <p:spPr>
            <a:xfrm>
              <a:off x="2860550" y="4523675"/>
              <a:ext cx="31700" cy="31725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67" y="1"/>
                    <a:pt x="0" y="301"/>
                    <a:pt x="0" y="635"/>
                  </a:cubicBezTo>
                  <a:cubicBezTo>
                    <a:pt x="0" y="1001"/>
                    <a:pt x="267" y="1268"/>
                    <a:pt x="634" y="1268"/>
                  </a:cubicBezTo>
                  <a:cubicBezTo>
                    <a:pt x="968" y="1268"/>
                    <a:pt x="1268" y="1001"/>
                    <a:pt x="1268" y="635"/>
                  </a:cubicBezTo>
                  <a:cubicBezTo>
                    <a:pt x="1268" y="301"/>
                    <a:pt x="968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798;p58"/>
            <p:cNvSpPr/>
            <p:nvPr/>
          </p:nvSpPr>
          <p:spPr>
            <a:xfrm>
              <a:off x="3737850" y="4410275"/>
              <a:ext cx="336925" cy="142625"/>
            </a:xfrm>
            <a:custGeom>
              <a:avLst/>
              <a:gdLst/>
              <a:ahLst/>
              <a:cxnLst/>
              <a:rect l="l" t="t" r="r" b="b"/>
              <a:pathLst>
                <a:path w="13477" h="5705" extrusionOk="0">
                  <a:moveTo>
                    <a:pt x="0" y="0"/>
                  </a:moveTo>
                  <a:lnTo>
                    <a:pt x="1968" y="5704"/>
                  </a:lnTo>
                  <a:lnTo>
                    <a:pt x="11508" y="5704"/>
                  </a:lnTo>
                  <a:lnTo>
                    <a:pt x="134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799;p58"/>
            <p:cNvSpPr/>
            <p:nvPr/>
          </p:nvSpPr>
          <p:spPr>
            <a:xfrm>
              <a:off x="3822900" y="4452550"/>
              <a:ext cx="187650" cy="174200"/>
            </a:xfrm>
            <a:custGeom>
              <a:avLst/>
              <a:gdLst/>
              <a:ahLst/>
              <a:cxnLst/>
              <a:rect l="l" t="t" r="r" b="b"/>
              <a:pathLst>
                <a:path w="7506" h="6968" extrusionOk="0">
                  <a:moveTo>
                    <a:pt x="3757" y="1"/>
                  </a:moveTo>
                  <a:cubicBezTo>
                    <a:pt x="2074" y="1"/>
                    <a:pt x="602" y="1228"/>
                    <a:pt x="301" y="2946"/>
                  </a:cubicBezTo>
                  <a:cubicBezTo>
                    <a:pt x="1" y="4847"/>
                    <a:pt x="1301" y="6615"/>
                    <a:pt x="3203" y="6915"/>
                  </a:cubicBezTo>
                  <a:cubicBezTo>
                    <a:pt x="3404" y="6951"/>
                    <a:pt x="3603" y="6968"/>
                    <a:pt x="3799" y="6968"/>
                  </a:cubicBezTo>
                  <a:cubicBezTo>
                    <a:pt x="5461" y="6968"/>
                    <a:pt x="6904" y="5747"/>
                    <a:pt x="7172" y="4047"/>
                  </a:cubicBezTo>
                  <a:cubicBezTo>
                    <a:pt x="7506" y="2145"/>
                    <a:pt x="6205" y="377"/>
                    <a:pt x="4304" y="44"/>
                  </a:cubicBezTo>
                  <a:cubicBezTo>
                    <a:pt x="4120" y="15"/>
                    <a:pt x="3937" y="1"/>
                    <a:pt x="37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800;p58"/>
            <p:cNvSpPr/>
            <p:nvPr/>
          </p:nvSpPr>
          <p:spPr>
            <a:xfrm>
              <a:off x="3846250" y="4486150"/>
              <a:ext cx="124275" cy="105775"/>
            </a:xfrm>
            <a:custGeom>
              <a:avLst/>
              <a:gdLst/>
              <a:ahLst/>
              <a:cxnLst/>
              <a:rect l="l" t="t" r="r" b="b"/>
              <a:pathLst>
                <a:path w="4971" h="4231" extrusionOk="0">
                  <a:moveTo>
                    <a:pt x="2836" y="1"/>
                  </a:moveTo>
                  <a:cubicBezTo>
                    <a:pt x="968" y="1"/>
                    <a:pt x="1" y="2269"/>
                    <a:pt x="1335" y="3603"/>
                  </a:cubicBezTo>
                  <a:cubicBezTo>
                    <a:pt x="1768" y="4036"/>
                    <a:pt x="2302" y="4230"/>
                    <a:pt x="2827" y="4230"/>
                  </a:cubicBezTo>
                  <a:cubicBezTo>
                    <a:pt x="3920" y="4230"/>
                    <a:pt x="4971" y="3387"/>
                    <a:pt x="4971" y="2102"/>
                  </a:cubicBezTo>
                  <a:cubicBezTo>
                    <a:pt x="4971" y="935"/>
                    <a:pt x="4003" y="1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801;p58"/>
            <p:cNvSpPr/>
            <p:nvPr/>
          </p:nvSpPr>
          <p:spPr>
            <a:xfrm>
              <a:off x="3900450" y="4523675"/>
              <a:ext cx="31725" cy="31725"/>
            </a:xfrm>
            <a:custGeom>
              <a:avLst/>
              <a:gdLst/>
              <a:ahLst/>
              <a:cxnLst/>
              <a:rect l="l" t="t" r="r" b="b"/>
              <a:pathLst>
                <a:path w="1269" h="1269" extrusionOk="0">
                  <a:moveTo>
                    <a:pt x="635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1"/>
                    <a:pt x="301" y="1268"/>
                    <a:pt x="635" y="1268"/>
                  </a:cubicBezTo>
                  <a:cubicBezTo>
                    <a:pt x="1001" y="1268"/>
                    <a:pt x="1268" y="1001"/>
                    <a:pt x="1268" y="635"/>
                  </a:cubicBezTo>
                  <a:cubicBezTo>
                    <a:pt x="1268" y="301"/>
                    <a:pt x="1001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802;p58"/>
            <p:cNvSpPr/>
            <p:nvPr/>
          </p:nvSpPr>
          <p:spPr>
            <a:xfrm>
              <a:off x="2353525" y="4250150"/>
              <a:ext cx="2100675" cy="197675"/>
            </a:xfrm>
            <a:custGeom>
              <a:avLst/>
              <a:gdLst/>
              <a:ahLst/>
              <a:cxnLst/>
              <a:rect l="l" t="t" r="r" b="b"/>
              <a:pathLst>
                <a:path w="84027" h="7907" extrusionOk="0">
                  <a:moveTo>
                    <a:pt x="42030" y="1"/>
                  </a:moveTo>
                  <a:cubicBezTo>
                    <a:pt x="18814" y="1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1"/>
                    <a:pt x="420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803;p58"/>
            <p:cNvSpPr/>
            <p:nvPr/>
          </p:nvSpPr>
          <p:spPr>
            <a:xfrm>
              <a:off x="4369400" y="4323525"/>
              <a:ext cx="86475" cy="56725"/>
            </a:xfrm>
            <a:custGeom>
              <a:avLst/>
              <a:gdLst/>
              <a:ahLst/>
              <a:cxnLst/>
              <a:rect l="l" t="t" r="r" b="b"/>
              <a:pathLst>
                <a:path w="3459" h="2269" extrusionOk="0">
                  <a:moveTo>
                    <a:pt x="3392" y="1"/>
                  </a:moveTo>
                  <a:cubicBezTo>
                    <a:pt x="2791" y="1035"/>
                    <a:pt x="1257" y="1302"/>
                    <a:pt x="1257" y="1302"/>
                  </a:cubicBezTo>
                  <a:cubicBezTo>
                    <a:pt x="1257" y="1302"/>
                    <a:pt x="1" y="2268"/>
                    <a:pt x="840" y="2268"/>
                  </a:cubicBezTo>
                  <a:cubicBezTo>
                    <a:pt x="986" y="2268"/>
                    <a:pt x="1197" y="2239"/>
                    <a:pt x="1491" y="2169"/>
                  </a:cubicBezTo>
                  <a:cubicBezTo>
                    <a:pt x="3459" y="1702"/>
                    <a:pt x="3392" y="1002"/>
                    <a:pt x="3392" y="1002"/>
                  </a:cubicBezTo>
                  <a:lnTo>
                    <a:pt x="33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804;p58"/>
            <p:cNvSpPr/>
            <p:nvPr/>
          </p:nvSpPr>
          <p:spPr>
            <a:xfrm>
              <a:off x="2353525" y="4225975"/>
              <a:ext cx="2100675" cy="197650"/>
            </a:xfrm>
            <a:custGeom>
              <a:avLst/>
              <a:gdLst/>
              <a:ahLst/>
              <a:cxnLst/>
              <a:rect l="l" t="t" r="r" b="b"/>
              <a:pathLst>
                <a:path w="84027" h="7906" extrusionOk="0">
                  <a:moveTo>
                    <a:pt x="42030" y="0"/>
                  </a:moveTo>
                  <a:cubicBezTo>
                    <a:pt x="18814" y="0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0"/>
                    <a:pt x="4203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805;p58"/>
            <p:cNvSpPr/>
            <p:nvPr/>
          </p:nvSpPr>
          <p:spPr>
            <a:xfrm>
              <a:off x="2353525" y="4225975"/>
              <a:ext cx="2100675" cy="197650"/>
            </a:xfrm>
            <a:custGeom>
              <a:avLst/>
              <a:gdLst/>
              <a:ahLst/>
              <a:cxnLst/>
              <a:rect l="l" t="t" r="r" b="b"/>
              <a:pathLst>
                <a:path w="84027" h="7906" extrusionOk="0">
                  <a:moveTo>
                    <a:pt x="42030" y="0"/>
                  </a:moveTo>
                  <a:cubicBezTo>
                    <a:pt x="18814" y="0"/>
                    <a:pt x="0" y="1768"/>
                    <a:pt x="0" y="3970"/>
                  </a:cubicBezTo>
                  <a:cubicBezTo>
                    <a:pt x="0" y="6138"/>
                    <a:pt x="18814" y="7906"/>
                    <a:pt x="42030" y="7906"/>
                  </a:cubicBezTo>
                  <a:cubicBezTo>
                    <a:pt x="65213" y="7906"/>
                    <a:pt x="84027" y="6138"/>
                    <a:pt x="84027" y="3970"/>
                  </a:cubicBezTo>
                  <a:cubicBezTo>
                    <a:pt x="84027" y="1768"/>
                    <a:pt x="65213" y="0"/>
                    <a:pt x="42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806;p58"/>
            <p:cNvSpPr/>
            <p:nvPr/>
          </p:nvSpPr>
          <p:spPr>
            <a:xfrm>
              <a:off x="2351850" y="4319375"/>
              <a:ext cx="86525" cy="61925"/>
            </a:xfrm>
            <a:custGeom>
              <a:avLst/>
              <a:gdLst/>
              <a:ahLst/>
              <a:cxnLst/>
              <a:rect l="l" t="t" r="r" b="b"/>
              <a:pathLst>
                <a:path w="3461" h="2477" extrusionOk="0">
                  <a:moveTo>
                    <a:pt x="67" y="0"/>
                  </a:moveTo>
                  <a:lnTo>
                    <a:pt x="67" y="1201"/>
                  </a:lnTo>
                  <a:cubicBezTo>
                    <a:pt x="67" y="1201"/>
                    <a:pt x="1" y="1902"/>
                    <a:pt x="1969" y="2369"/>
                  </a:cubicBezTo>
                  <a:cubicBezTo>
                    <a:pt x="2267" y="2444"/>
                    <a:pt x="2481" y="2477"/>
                    <a:pt x="2629" y="2477"/>
                  </a:cubicBezTo>
                  <a:cubicBezTo>
                    <a:pt x="3460" y="2477"/>
                    <a:pt x="2235" y="1468"/>
                    <a:pt x="2235" y="1468"/>
                  </a:cubicBezTo>
                  <a:cubicBezTo>
                    <a:pt x="2235" y="1468"/>
                    <a:pt x="434" y="1201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807;p58"/>
            <p:cNvSpPr/>
            <p:nvPr/>
          </p:nvSpPr>
          <p:spPr>
            <a:xfrm>
              <a:off x="2259275" y="3932425"/>
              <a:ext cx="393650" cy="9200"/>
            </a:xfrm>
            <a:custGeom>
              <a:avLst/>
              <a:gdLst/>
              <a:ahLst/>
              <a:cxnLst/>
              <a:rect l="l" t="t" r="r" b="b"/>
              <a:pathLst>
                <a:path w="15746" h="368" extrusionOk="0">
                  <a:moveTo>
                    <a:pt x="15745" y="0"/>
                  </a:moveTo>
                  <a:cubicBezTo>
                    <a:pt x="10475" y="67"/>
                    <a:pt x="5171" y="67"/>
                    <a:pt x="1" y="67"/>
                  </a:cubicBezTo>
                  <a:lnTo>
                    <a:pt x="1" y="367"/>
                  </a:lnTo>
                  <a:lnTo>
                    <a:pt x="3103" y="367"/>
                  </a:lnTo>
                  <a:cubicBezTo>
                    <a:pt x="7273" y="367"/>
                    <a:pt x="11509" y="334"/>
                    <a:pt x="15745" y="301"/>
                  </a:cubicBezTo>
                  <a:lnTo>
                    <a:pt x="1574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808;p58"/>
            <p:cNvSpPr/>
            <p:nvPr/>
          </p:nvSpPr>
          <p:spPr>
            <a:xfrm>
              <a:off x="2027450" y="3931600"/>
              <a:ext cx="168475" cy="10025"/>
            </a:xfrm>
            <a:custGeom>
              <a:avLst/>
              <a:gdLst/>
              <a:ahLst/>
              <a:cxnLst/>
              <a:rect l="l" t="t" r="r" b="b"/>
              <a:pathLst>
                <a:path w="6739" h="401" extrusionOk="0">
                  <a:moveTo>
                    <a:pt x="1" y="0"/>
                  </a:moveTo>
                  <a:lnTo>
                    <a:pt x="1" y="334"/>
                  </a:lnTo>
                  <a:cubicBezTo>
                    <a:pt x="2236" y="367"/>
                    <a:pt x="4504" y="400"/>
                    <a:pt x="6739" y="400"/>
                  </a:cubicBezTo>
                  <a:lnTo>
                    <a:pt x="6739" y="67"/>
                  </a:lnTo>
                  <a:cubicBezTo>
                    <a:pt x="4504" y="67"/>
                    <a:pt x="2236" y="33"/>
                    <a:pt x="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809;p58"/>
            <p:cNvSpPr/>
            <p:nvPr/>
          </p:nvSpPr>
          <p:spPr>
            <a:xfrm>
              <a:off x="1907375" y="3931600"/>
              <a:ext cx="63400" cy="8350"/>
            </a:xfrm>
            <a:custGeom>
              <a:avLst/>
              <a:gdLst/>
              <a:ahLst/>
              <a:cxnLst/>
              <a:rect l="l" t="t" r="r" b="b"/>
              <a:pathLst>
                <a:path w="2536" h="334" extrusionOk="0">
                  <a:moveTo>
                    <a:pt x="0" y="0"/>
                  </a:moveTo>
                  <a:lnTo>
                    <a:pt x="0" y="334"/>
                  </a:lnTo>
                  <a:lnTo>
                    <a:pt x="2535" y="334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810;p58"/>
            <p:cNvSpPr/>
            <p:nvPr/>
          </p:nvSpPr>
          <p:spPr>
            <a:xfrm>
              <a:off x="3187450" y="4095875"/>
              <a:ext cx="396975" cy="8375"/>
            </a:xfrm>
            <a:custGeom>
              <a:avLst/>
              <a:gdLst/>
              <a:ahLst/>
              <a:cxnLst/>
              <a:rect l="l" t="t" r="r" b="b"/>
              <a:pathLst>
                <a:path w="15879" h="335" extrusionOk="0">
                  <a:moveTo>
                    <a:pt x="0" y="0"/>
                  </a:moveTo>
                  <a:lnTo>
                    <a:pt x="0" y="334"/>
                  </a:lnTo>
                  <a:lnTo>
                    <a:pt x="15878" y="334"/>
                  </a:lnTo>
                  <a:lnTo>
                    <a:pt x="1587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811;p58"/>
            <p:cNvSpPr/>
            <p:nvPr/>
          </p:nvSpPr>
          <p:spPr>
            <a:xfrm>
              <a:off x="3112400" y="4095875"/>
              <a:ext cx="32550" cy="8375"/>
            </a:xfrm>
            <a:custGeom>
              <a:avLst/>
              <a:gdLst/>
              <a:ahLst/>
              <a:cxnLst/>
              <a:rect l="l" t="t" r="r" b="b"/>
              <a:pathLst>
                <a:path w="1302" h="335" extrusionOk="0">
                  <a:moveTo>
                    <a:pt x="0" y="0"/>
                  </a:moveTo>
                  <a:lnTo>
                    <a:pt x="0" y="334"/>
                  </a:lnTo>
                  <a:lnTo>
                    <a:pt x="1301" y="334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812;p58"/>
            <p:cNvSpPr/>
            <p:nvPr/>
          </p:nvSpPr>
          <p:spPr>
            <a:xfrm>
              <a:off x="3722000" y="3638050"/>
              <a:ext cx="180975" cy="7525"/>
            </a:xfrm>
            <a:custGeom>
              <a:avLst/>
              <a:gdLst/>
              <a:ahLst/>
              <a:cxnLst/>
              <a:rect l="l" t="t" r="r" b="b"/>
              <a:pathLst>
                <a:path w="7239" h="301" extrusionOk="0">
                  <a:moveTo>
                    <a:pt x="0" y="0"/>
                  </a:moveTo>
                  <a:lnTo>
                    <a:pt x="0" y="301"/>
                  </a:lnTo>
                  <a:lnTo>
                    <a:pt x="7239" y="301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813;p58"/>
            <p:cNvSpPr/>
            <p:nvPr/>
          </p:nvSpPr>
          <p:spPr>
            <a:xfrm>
              <a:off x="3574400" y="3638050"/>
              <a:ext cx="101750" cy="7525"/>
            </a:xfrm>
            <a:custGeom>
              <a:avLst/>
              <a:gdLst/>
              <a:ahLst/>
              <a:cxnLst/>
              <a:rect l="l" t="t" r="r" b="b"/>
              <a:pathLst>
                <a:path w="4070" h="301" extrusionOk="0">
                  <a:moveTo>
                    <a:pt x="0" y="0"/>
                  </a:moveTo>
                  <a:lnTo>
                    <a:pt x="0" y="301"/>
                  </a:lnTo>
                  <a:lnTo>
                    <a:pt x="4070" y="301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814;p58"/>
            <p:cNvSpPr/>
            <p:nvPr/>
          </p:nvSpPr>
          <p:spPr>
            <a:xfrm>
              <a:off x="4032225" y="4046675"/>
              <a:ext cx="102600" cy="204325"/>
            </a:xfrm>
            <a:custGeom>
              <a:avLst/>
              <a:gdLst/>
              <a:ahLst/>
              <a:cxnLst/>
              <a:rect l="l" t="t" r="r" b="b"/>
              <a:pathLst>
                <a:path w="4104" h="8173" extrusionOk="0">
                  <a:moveTo>
                    <a:pt x="4103" y="0"/>
                  </a:moveTo>
                  <a:lnTo>
                    <a:pt x="0" y="134"/>
                  </a:lnTo>
                  <a:lnTo>
                    <a:pt x="267" y="8140"/>
                  </a:lnTo>
                  <a:lnTo>
                    <a:pt x="3669" y="8173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815;p58"/>
            <p:cNvSpPr/>
            <p:nvPr/>
          </p:nvSpPr>
          <p:spPr>
            <a:xfrm>
              <a:off x="4007200" y="4203450"/>
              <a:ext cx="298575" cy="130125"/>
            </a:xfrm>
            <a:custGeom>
              <a:avLst/>
              <a:gdLst/>
              <a:ahLst/>
              <a:cxnLst/>
              <a:rect l="l" t="t" r="r" b="b"/>
              <a:pathLst>
                <a:path w="11943" h="5205" extrusionOk="0">
                  <a:moveTo>
                    <a:pt x="4637" y="1"/>
                  </a:moveTo>
                  <a:lnTo>
                    <a:pt x="901" y="201"/>
                  </a:lnTo>
                  <a:cubicBezTo>
                    <a:pt x="734" y="201"/>
                    <a:pt x="634" y="301"/>
                    <a:pt x="601" y="434"/>
                  </a:cubicBezTo>
                  <a:lnTo>
                    <a:pt x="34" y="4604"/>
                  </a:lnTo>
                  <a:cubicBezTo>
                    <a:pt x="0" y="4871"/>
                    <a:pt x="167" y="5138"/>
                    <a:pt x="467" y="5204"/>
                  </a:cubicBezTo>
                  <a:lnTo>
                    <a:pt x="568" y="5204"/>
                  </a:lnTo>
                  <a:cubicBezTo>
                    <a:pt x="1902" y="5104"/>
                    <a:pt x="3870" y="4904"/>
                    <a:pt x="5571" y="4837"/>
                  </a:cubicBezTo>
                  <a:cubicBezTo>
                    <a:pt x="7573" y="4737"/>
                    <a:pt x="7906" y="4837"/>
                    <a:pt x="10241" y="4704"/>
                  </a:cubicBezTo>
                  <a:cubicBezTo>
                    <a:pt x="11642" y="4637"/>
                    <a:pt x="11942" y="3203"/>
                    <a:pt x="11375" y="3103"/>
                  </a:cubicBezTo>
                  <a:cubicBezTo>
                    <a:pt x="8640" y="2636"/>
                    <a:pt x="7873" y="1535"/>
                    <a:pt x="5504" y="234"/>
                  </a:cubicBezTo>
                  <a:cubicBezTo>
                    <a:pt x="5238" y="67"/>
                    <a:pt x="4937" y="1"/>
                    <a:pt x="4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816;p58"/>
            <p:cNvSpPr/>
            <p:nvPr/>
          </p:nvSpPr>
          <p:spPr>
            <a:xfrm>
              <a:off x="4034725" y="4029150"/>
              <a:ext cx="110925" cy="108450"/>
            </a:xfrm>
            <a:custGeom>
              <a:avLst/>
              <a:gdLst/>
              <a:ahLst/>
              <a:cxnLst/>
              <a:rect l="l" t="t" r="r" b="b"/>
              <a:pathLst>
                <a:path w="4437" h="4338" extrusionOk="0">
                  <a:moveTo>
                    <a:pt x="4437" y="1"/>
                  </a:moveTo>
                  <a:lnTo>
                    <a:pt x="100" y="201"/>
                  </a:lnTo>
                  <a:lnTo>
                    <a:pt x="0" y="4337"/>
                  </a:lnTo>
                  <a:lnTo>
                    <a:pt x="3836" y="4204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817;p58"/>
            <p:cNvSpPr/>
            <p:nvPr/>
          </p:nvSpPr>
          <p:spPr>
            <a:xfrm>
              <a:off x="4152300" y="4199275"/>
              <a:ext cx="52575" cy="22925"/>
            </a:xfrm>
            <a:custGeom>
              <a:avLst/>
              <a:gdLst/>
              <a:ahLst/>
              <a:cxnLst/>
              <a:rect l="l" t="t" r="r" b="b"/>
              <a:pathLst>
                <a:path w="2103" h="917" extrusionOk="0">
                  <a:moveTo>
                    <a:pt x="1780" y="158"/>
                  </a:moveTo>
                  <a:cubicBezTo>
                    <a:pt x="1813" y="158"/>
                    <a:pt x="1843" y="161"/>
                    <a:pt x="1869" y="168"/>
                  </a:cubicBezTo>
                  <a:lnTo>
                    <a:pt x="1902" y="168"/>
                  </a:lnTo>
                  <a:cubicBezTo>
                    <a:pt x="1935" y="201"/>
                    <a:pt x="1935" y="234"/>
                    <a:pt x="1935" y="268"/>
                  </a:cubicBezTo>
                  <a:cubicBezTo>
                    <a:pt x="1969" y="368"/>
                    <a:pt x="1935" y="468"/>
                    <a:pt x="1869" y="534"/>
                  </a:cubicBezTo>
                  <a:cubicBezTo>
                    <a:pt x="1730" y="673"/>
                    <a:pt x="1417" y="747"/>
                    <a:pt x="984" y="747"/>
                  </a:cubicBezTo>
                  <a:cubicBezTo>
                    <a:pt x="790" y="747"/>
                    <a:pt x="572" y="732"/>
                    <a:pt x="334" y="701"/>
                  </a:cubicBezTo>
                  <a:cubicBezTo>
                    <a:pt x="817" y="430"/>
                    <a:pt x="1463" y="158"/>
                    <a:pt x="1780" y="158"/>
                  </a:cubicBezTo>
                  <a:close/>
                  <a:moveTo>
                    <a:pt x="1762" y="1"/>
                  </a:moveTo>
                  <a:cubicBezTo>
                    <a:pt x="1237" y="1"/>
                    <a:pt x="148" y="609"/>
                    <a:pt x="1" y="668"/>
                  </a:cubicBezTo>
                  <a:cubicBezTo>
                    <a:pt x="1" y="701"/>
                    <a:pt x="1" y="735"/>
                    <a:pt x="1" y="768"/>
                  </a:cubicBezTo>
                  <a:cubicBezTo>
                    <a:pt x="1" y="801"/>
                    <a:pt x="34" y="835"/>
                    <a:pt x="34" y="835"/>
                  </a:cubicBezTo>
                  <a:cubicBezTo>
                    <a:pt x="283" y="879"/>
                    <a:pt x="616" y="916"/>
                    <a:pt x="942" y="916"/>
                  </a:cubicBezTo>
                  <a:cubicBezTo>
                    <a:pt x="1358" y="916"/>
                    <a:pt x="1763" y="855"/>
                    <a:pt x="1969" y="668"/>
                  </a:cubicBezTo>
                  <a:cubicBezTo>
                    <a:pt x="2069" y="534"/>
                    <a:pt x="2102" y="401"/>
                    <a:pt x="2102" y="234"/>
                  </a:cubicBezTo>
                  <a:cubicBezTo>
                    <a:pt x="2069" y="134"/>
                    <a:pt x="2035" y="67"/>
                    <a:pt x="1935" y="34"/>
                  </a:cubicBezTo>
                  <a:cubicBezTo>
                    <a:pt x="1889" y="11"/>
                    <a:pt x="1831" y="1"/>
                    <a:pt x="176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818;p58"/>
            <p:cNvSpPr/>
            <p:nvPr/>
          </p:nvSpPr>
          <p:spPr>
            <a:xfrm>
              <a:off x="4151475" y="4180100"/>
              <a:ext cx="33375" cy="40050"/>
            </a:xfrm>
            <a:custGeom>
              <a:avLst/>
              <a:gdLst/>
              <a:ahLst/>
              <a:cxnLst/>
              <a:rect l="l" t="t" r="r" b="b"/>
              <a:pathLst>
                <a:path w="1335" h="1602" extrusionOk="0">
                  <a:moveTo>
                    <a:pt x="864" y="158"/>
                  </a:moveTo>
                  <a:cubicBezTo>
                    <a:pt x="886" y="158"/>
                    <a:pt x="910" y="161"/>
                    <a:pt x="934" y="167"/>
                  </a:cubicBezTo>
                  <a:lnTo>
                    <a:pt x="1034" y="201"/>
                  </a:lnTo>
                  <a:cubicBezTo>
                    <a:pt x="1068" y="201"/>
                    <a:pt x="1101" y="201"/>
                    <a:pt x="1101" y="267"/>
                  </a:cubicBezTo>
                  <a:cubicBezTo>
                    <a:pt x="1134" y="501"/>
                    <a:pt x="601" y="1101"/>
                    <a:pt x="200" y="1368"/>
                  </a:cubicBezTo>
                  <a:cubicBezTo>
                    <a:pt x="234" y="968"/>
                    <a:pt x="367" y="601"/>
                    <a:pt x="601" y="267"/>
                  </a:cubicBezTo>
                  <a:cubicBezTo>
                    <a:pt x="682" y="213"/>
                    <a:pt x="764" y="158"/>
                    <a:pt x="864" y="158"/>
                  </a:cubicBezTo>
                  <a:close/>
                  <a:moveTo>
                    <a:pt x="934" y="1"/>
                  </a:moveTo>
                  <a:cubicBezTo>
                    <a:pt x="767" y="1"/>
                    <a:pt x="601" y="67"/>
                    <a:pt x="501" y="167"/>
                  </a:cubicBezTo>
                  <a:cubicBezTo>
                    <a:pt x="67" y="568"/>
                    <a:pt x="34" y="1502"/>
                    <a:pt x="34" y="1535"/>
                  </a:cubicBezTo>
                  <a:cubicBezTo>
                    <a:pt x="0" y="1568"/>
                    <a:pt x="34" y="1568"/>
                    <a:pt x="67" y="1602"/>
                  </a:cubicBezTo>
                  <a:lnTo>
                    <a:pt x="134" y="1602"/>
                  </a:lnTo>
                  <a:cubicBezTo>
                    <a:pt x="567" y="1402"/>
                    <a:pt x="1335" y="601"/>
                    <a:pt x="1268" y="234"/>
                  </a:cubicBezTo>
                  <a:cubicBezTo>
                    <a:pt x="1268" y="134"/>
                    <a:pt x="1168" y="34"/>
                    <a:pt x="934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819;p58"/>
            <p:cNvSpPr/>
            <p:nvPr/>
          </p:nvSpPr>
          <p:spPr>
            <a:xfrm>
              <a:off x="2583675" y="4043325"/>
              <a:ext cx="225200" cy="179325"/>
            </a:xfrm>
            <a:custGeom>
              <a:avLst/>
              <a:gdLst/>
              <a:ahLst/>
              <a:cxnLst/>
              <a:rect l="l" t="t" r="r" b="b"/>
              <a:pathLst>
                <a:path w="9008" h="7173" extrusionOk="0">
                  <a:moveTo>
                    <a:pt x="6839" y="1"/>
                  </a:moveTo>
                  <a:lnTo>
                    <a:pt x="1" y="4204"/>
                  </a:lnTo>
                  <a:lnTo>
                    <a:pt x="1702" y="7173"/>
                  </a:lnTo>
                  <a:lnTo>
                    <a:pt x="9007" y="3503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820;p58"/>
            <p:cNvSpPr/>
            <p:nvPr/>
          </p:nvSpPr>
          <p:spPr>
            <a:xfrm>
              <a:off x="2493625" y="4120675"/>
              <a:ext cx="290050" cy="228750"/>
            </a:xfrm>
            <a:custGeom>
              <a:avLst/>
              <a:gdLst/>
              <a:ahLst/>
              <a:cxnLst/>
              <a:rect l="l" t="t" r="r" b="b"/>
              <a:pathLst>
                <a:path w="11602" h="9150" extrusionOk="0">
                  <a:moveTo>
                    <a:pt x="4449" y="1"/>
                  </a:moveTo>
                  <a:cubicBezTo>
                    <a:pt x="4378" y="1"/>
                    <a:pt x="4303" y="26"/>
                    <a:pt x="4237" y="76"/>
                  </a:cubicBezTo>
                  <a:lnTo>
                    <a:pt x="300" y="2845"/>
                  </a:lnTo>
                  <a:cubicBezTo>
                    <a:pt x="67" y="3011"/>
                    <a:pt x="0" y="3312"/>
                    <a:pt x="167" y="3545"/>
                  </a:cubicBezTo>
                  <a:cubicBezTo>
                    <a:pt x="200" y="3578"/>
                    <a:pt x="200" y="3612"/>
                    <a:pt x="234" y="3645"/>
                  </a:cubicBezTo>
                  <a:cubicBezTo>
                    <a:pt x="834" y="4212"/>
                    <a:pt x="1368" y="5346"/>
                    <a:pt x="2402" y="6581"/>
                  </a:cubicBezTo>
                  <a:cubicBezTo>
                    <a:pt x="3603" y="8015"/>
                    <a:pt x="5304" y="8882"/>
                    <a:pt x="7172" y="9016"/>
                  </a:cubicBezTo>
                  <a:cubicBezTo>
                    <a:pt x="7839" y="9049"/>
                    <a:pt x="8506" y="9116"/>
                    <a:pt x="9741" y="9149"/>
                  </a:cubicBezTo>
                  <a:cubicBezTo>
                    <a:pt x="9757" y="9149"/>
                    <a:pt x="9774" y="9150"/>
                    <a:pt x="9791" y="9150"/>
                  </a:cubicBezTo>
                  <a:cubicBezTo>
                    <a:pt x="11185" y="9150"/>
                    <a:pt x="11601" y="7779"/>
                    <a:pt x="11008" y="7615"/>
                  </a:cubicBezTo>
                  <a:cubicBezTo>
                    <a:pt x="10107" y="7414"/>
                    <a:pt x="9240" y="7048"/>
                    <a:pt x="8473" y="6581"/>
                  </a:cubicBezTo>
                  <a:cubicBezTo>
                    <a:pt x="7973" y="6247"/>
                    <a:pt x="7639" y="5780"/>
                    <a:pt x="7539" y="5213"/>
                  </a:cubicBezTo>
                  <a:cubicBezTo>
                    <a:pt x="7439" y="4779"/>
                    <a:pt x="7372" y="4312"/>
                    <a:pt x="7239" y="3812"/>
                  </a:cubicBezTo>
                  <a:cubicBezTo>
                    <a:pt x="7172" y="3512"/>
                    <a:pt x="7005" y="3245"/>
                    <a:pt x="6805" y="3045"/>
                  </a:cubicBezTo>
                  <a:lnTo>
                    <a:pt x="4637" y="76"/>
                  </a:lnTo>
                  <a:cubicBezTo>
                    <a:pt x="4587" y="26"/>
                    <a:pt x="4520" y="1"/>
                    <a:pt x="44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821;p58"/>
            <p:cNvSpPr/>
            <p:nvPr/>
          </p:nvSpPr>
          <p:spPr>
            <a:xfrm>
              <a:off x="2679575" y="4040000"/>
              <a:ext cx="149300" cy="130125"/>
            </a:xfrm>
            <a:custGeom>
              <a:avLst/>
              <a:gdLst/>
              <a:ahLst/>
              <a:cxnLst/>
              <a:rect l="l" t="t" r="r" b="b"/>
              <a:pathLst>
                <a:path w="5972" h="5205" extrusionOk="0">
                  <a:moveTo>
                    <a:pt x="3670" y="1"/>
                  </a:moveTo>
                  <a:lnTo>
                    <a:pt x="1" y="1969"/>
                  </a:lnTo>
                  <a:lnTo>
                    <a:pt x="2036" y="5204"/>
                  </a:lnTo>
                  <a:lnTo>
                    <a:pt x="5972" y="367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822;p58"/>
            <p:cNvSpPr/>
            <p:nvPr/>
          </p:nvSpPr>
          <p:spPr>
            <a:xfrm>
              <a:off x="2672075" y="4226450"/>
              <a:ext cx="48400" cy="34575"/>
            </a:xfrm>
            <a:custGeom>
              <a:avLst/>
              <a:gdLst/>
              <a:ahLst/>
              <a:cxnLst/>
              <a:rect l="l" t="t" r="r" b="b"/>
              <a:pathLst>
                <a:path w="1936" h="1383" extrusionOk="0">
                  <a:moveTo>
                    <a:pt x="301" y="248"/>
                  </a:moveTo>
                  <a:lnTo>
                    <a:pt x="301" y="248"/>
                  </a:lnTo>
                  <a:cubicBezTo>
                    <a:pt x="868" y="415"/>
                    <a:pt x="1635" y="748"/>
                    <a:pt x="1735" y="982"/>
                  </a:cubicBezTo>
                  <a:lnTo>
                    <a:pt x="1769" y="1015"/>
                  </a:lnTo>
                  <a:cubicBezTo>
                    <a:pt x="1769" y="1049"/>
                    <a:pt x="1735" y="1082"/>
                    <a:pt x="1735" y="1115"/>
                  </a:cubicBezTo>
                  <a:cubicBezTo>
                    <a:pt x="1669" y="1182"/>
                    <a:pt x="1568" y="1215"/>
                    <a:pt x="1468" y="1215"/>
                  </a:cubicBezTo>
                  <a:cubicBezTo>
                    <a:pt x="1202" y="1215"/>
                    <a:pt x="735" y="848"/>
                    <a:pt x="301" y="248"/>
                  </a:cubicBezTo>
                  <a:close/>
                  <a:moveTo>
                    <a:pt x="72" y="1"/>
                  </a:moveTo>
                  <a:cubicBezTo>
                    <a:pt x="51" y="1"/>
                    <a:pt x="34" y="24"/>
                    <a:pt x="34" y="48"/>
                  </a:cubicBezTo>
                  <a:cubicBezTo>
                    <a:pt x="1" y="81"/>
                    <a:pt x="1" y="115"/>
                    <a:pt x="34" y="115"/>
                  </a:cubicBezTo>
                  <a:cubicBezTo>
                    <a:pt x="334" y="582"/>
                    <a:pt x="968" y="1382"/>
                    <a:pt x="1468" y="1382"/>
                  </a:cubicBezTo>
                  <a:cubicBezTo>
                    <a:pt x="1602" y="1382"/>
                    <a:pt x="1769" y="1315"/>
                    <a:pt x="1835" y="1215"/>
                  </a:cubicBezTo>
                  <a:cubicBezTo>
                    <a:pt x="1902" y="1149"/>
                    <a:pt x="1935" y="1049"/>
                    <a:pt x="1902" y="949"/>
                  </a:cubicBezTo>
                  <a:cubicBezTo>
                    <a:pt x="1769" y="515"/>
                    <a:pt x="268" y="48"/>
                    <a:pt x="101" y="15"/>
                  </a:cubicBezTo>
                  <a:cubicBezTo>
                    <a:pt x="91" y="5"/>
                    <a:pt x="81" y="1"/>
                    <a:pt x="7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823;p58"/>
            <p:cNvSpPr/>
            <p:nvPr/>
          </p:nvSpPr>
          <p:spPr>
            <a:xfrm>
              <a:off x="2672075" y="4212600"/>
              <a:ext cx="47575" cy="21200"/>
            </a:xfrm>
            <a:custGeom>
              <a:avLst/>
              <a:gdLst/>
              <a:ahLst/>
              <a:cxnLst/>
              <a:rect l="l" t="t" r="r" b="b"/>
              <a:pathLst>
                <a:path w="1903" h="848" extrusionOk="0">
                  <a:moveTo>
                    <a:pt x="1335" y="135"/>
                  </a:moveTo>
                  <a:cubicBezTo>
                    <a:pt x="1468" y="168"/>
                    <a:pt x="1568" y="202"/>
                    <a:pt x="1669" y="302"/>
                  </a:cubicBezTo>
                  <a:lnTo>
                    <a:pt x="1702" y="402"/>
                  </a:lnTo>
                  <a:cubicBezTo>
                    <a:pt x="1735" y="435"/>
                    <a:pt x="1702" y="468"/>
                    <a:pt x="1702" y="502"/>
                  </a:cubicBezTo>
                  <a:cubicBezTo>
                    <a:pt x="1622" y="622"/>
                    <a:pt x="1302" y="682"/>
                    <a:pt x="950" y="682"/>
                  </a:cubicBezTo>
                  <a:cubicBezTo>
                    <a:pt x="716" y="682"/>
                    <a:pt x="468" y="655"/>
                    <a:pt x="268" y="602"/>
                  </a:cubicBezTo>
                  <a:cubicBezTo>
                    <a:pt x="568" y="335"/>
                    <a:pt x="935" y="202"/>
                    <a:pt x="1335" y="135"/>
                  </a:cubicBezTo>
                  <a:close/>
                  <a:moveTo>
                    <a:pt x="1289" y="0"/>
                  </a:moveTo>
                  <a:cubicBezTo>
                    <a:pt x="731" y="0"/>
                    <a:pt x="66" y="569"/>
                    <a:pt x="34" y="602"/>
                  </a:cubicBezTo>
                  <a:cubicBezTo>
                    <a:pt x="1" y="602"/>
                    <a:pt x="1" y="635"/>
                    <a:pt x="1" y="669"/>
                  </a:cubicBezTo>
                  <a:lnTo>
                    <a:pt x="34" y="669"/>
                  </a:lnTo>
                  <a:cubicBezTo>
                    <a:pt x="34" y="702"/>
                    <a:pt x="34" y="735"/>
                    <a:pt x="67" y="735"/>
                  </a:cubicBezTo>
                  <a:cubicBezTo>
                    <a:pt x="238" y="807"/>
                    <a:pt x="543" y="847"/>
                    <a:pt x="854" y="847"/>
                  </a:cubicBezTo>
                  <a:cubicBezTo>
                    <a:pt x="1272" y="847"/>
                    <a:pt x="1702" y="774"/>
                    <a:pt x="1835" y="602"/>
                  </a:cubicBezTo>
                  <a:cubicBezTo>
                    <a:pt x="1869" y="535"/>
                    <a:pt x="1902" y="402"/>
                    <a:pt x="1769" y="235"/>
                  </a:cubicBezTo>
                  <a:cubicBezTo>
                    <a:pt x="1669" y="102"/>
                    <a:pt x="1502" y="1"/>
                    <a:pt x="1335" y="1"/>
                  </a:cubicBezTo>
                  <a:cubicBezTo>
                    <a:pt x="1320" y="1"/>
                    <a:pt x="1304" y="0"/>
                    <a:pt x="128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824;p58"/>
            <p:cNvSpPr/>
            <p:nvPr/>
          </p:nvSpPr>
          <p:spPr>
            <a:xfrm>
              <a:off x="3199950" y="2757325"/>
              <a:ext cx="625475" cy="424575"/>
            </a:xfrm>
            <a:custGeom>
              <a:avLst/>
              <a:gdLst/>
              <a:ahLst/>
              <a:cxnLst/>
              <a:rect l="l" t="t" r="r" b="b"/>
              <a:pathLst>
                <a:path w="25019" h="16983" extrusionOk="0">
                  <a:moveTo>
                    <a:pt x="4850" y="1"/>
                  </a:moveTo>
                  <a:cubicBezTo>
                    <a:pt x="1743" y="1"/>
                    <a:pt x="230" y="7233"/>
                    <a:pt x="134" y="9444"/>
                  </a:cubicBezTo>
                  <a:cubicBezTo>
                    <a:pt x="1" y="9978"/>
                    <a:pt x="268" y="10512"/>
                    <a:pt x="735" y="10779"/>
                  </a:cubicBezTo>
                  <a:cubicBezTo>
                    <a:pt x="3503" y="12713"/>
                    <a:pt x="6539" y="15382"/>
                    <a:pt x="9708" y="16449"/>
                  </a:cubicBezTo>
                  <a:cubicBezTo>
                    <a:pt x="10608" y="16783"/>
                    <a:pt x="11542" y="16983"/>
                    <a:pt x="12476" y="16983"/>
                  </a:cubicBezTo>
                  <a:cubicBezTo>
                    <a:pt x="12977" y="16950"/>
                    <a:pt x="13477" y="16883"/>
                    <a:pt x="13977" y="16749"/>
                  </a:cubicBezTo>
                  <a:cubicBezTo>
                    <a:pt x="17146" y="16016"/>
                    <a:pt x="22550" y="15315"/>
                    <a:pt x="25019" y="13214"/>
                  </a:cubicBezTo>
                  <a:cubicBezTo>
                    <a:pt x="21383" y="11412"/>
                    <a:pt x="17713" y="5842"/>
                    <a:pt x="17713" y="5842"/>
                  </a:cubicBezTo>
                  <a:cubicBezTo>
                    <a:pt x="15712" y="5708"/>
                    <a:pt x="11843" y="4574"/>
                    <a:pt x="10075" y="3607"/>
                  </a:cubicBezTo>
                  <a:cubicBezTo>
                    <a:pt x="8574" y="2806"/>
                    <a:pt x="6806" y="338"/>
                    <a:pt x="5238" y="37"/>
                  </a:cubicBezTo>
                  <a:cubicBezTo>
                    <a:pt x="5106" y="13"/>
                    <a:pt x="4977" y="1"/>
                    <a:pt x="485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825;p58"/>
            <p:cNvSpPr/>
            <p:nvPr/>
          </p:nvSpPr>
          <p:spPr>
            <a:xfrm>
              <a:off x="3339875" y="2852450"/>
              <a:ext cx="882500" cy="1259075"/>
            </a:xfrm>
            <a:custGeom>
              <a:avLst/>
              <a:gdLst/>
              <a:ahLst/>
              <a:cxnLst/>
              <a:rect l="l" t="t" r="r" b="b"/>
              <a:pathLst>
                <a:path w="35300" h="50363" extrusionOk="0">
                  <a:moveTo>
                    <a:pt x="5265" y="0"/>
                  </a:moveTo>
                  <a:cubicBezTo>
                    <a:pt x="2360" y="0"/>
                    <a:pt x="0" y="3874"/>
                    <a:pt x="175" y="6607"/>
                  </a:cubicBezTo>
                  <a:cubicBezTo>
                    <a:pt x="308" y="8608"/>
                    <a:pt x="1375" y="10409"/>
                    <a:pt x="2610" y="12010"/>
                  </a:cubicBezTo>
                  <a:cubicBezTo>
                    <a:pt x="8047" y="18882"/>
                    <a:pt x="16886" y="22118"/>
                    <a:pt x="23591" y="27822"/>
                  </a:cubicBezTo>
                  <a:cubicBezTo>
                    <a:pt x="24225" y="28289"/>
                    <a:pt x="24759" y="28923"/>
                    <a:pt x="25192" y="29623"/>
                  </a:cubicBezTo>
                  <a:cubicBezTo>
                    <a:pt x="25559" y="30490"/>
                    <a:pt x="25759" y="31391"/>
                    <a:pt x="25726" y="32325"/>
                  </a:cubicBezTo>
                  <a:cubicBezTo>
                    <a:pt x="26060" y="37262"/>
                    <a:pt x="26393" y="42199"/>
                    <a:pt x="26727" y="47136"/>
                  </a:cubicBezTo>
                  <a:cubicBezTo>
                    <a:pt x="26794" y="48236"/>
                    <a:pt x="26927" y="49471"/>
                    <a:pt x="27761" y="50204"/>
                  </a:cubicBezTo>
                  <a:cubicBezTo>
                    <a:pt x="27889" y="50318"/>
                    <a:pt x="28045" y="50362"/>
                    <a:pt x="28220" y="50362"/>
                  </a:cubicBezTo>
                  <a:cubicBezTo>
                    <a:pt x="28829" y="50362"/>
                    <a:pt x="29663" y="49830"/>
                    <a:pt x="30306" y="49830"/>
                  </a:cubicBezTo>
                  <a:cubicBezTo>
                    <a:pt x="30348" y="49830"/>
                    <a:pt x="30389" y="49833"/>
                    <a:pt x="30429" y="49838"/>
                  </a:cubicBezTo>
                  <a:cubicBezTo>
                    <a:pt x="30947" y="49911"/>
                    <a:pt x="31446" y="50204"/>
                    <a:pt x="31913" y="50204"/>
                  </a:cubicBezTo>
                  <a:cubicBezTo>
                    <a:pt x="32079" y="50204"/>
                    <a:pt x="32241" y="50167"/>
                    <a:pt x="32398" y="50071"/>
                  </a:cubicBezTo>
                  <a:cubicBezTo>
                    <a:pt x="33298" y="49571"/>
                    <a:pt x="33231" y="49104"/>
                    <a:pt x="33365" y="48103"/>
                  </a:cubicBezTo>
                  <a:lnTo>
                    <a:pt x="34099" y="41565"/>
                  </a:lnTo>
                  <a:cubicBezTo>
                    <a:pt x="34699" y="36461"/>
                    <a:pt x="35300" y="31291"/>
                    <a:pt x="34599" y="26187"/>
                  </a:cubicBezTo>
                  <a:cubicBezTo>
                    <a:pt x="34466" y="24820"/>
                    <a:pt x="34099" y="23485"/>
                    <a:pt x="33498" y="22251"/>
                  </a:cubicBezTo>
                  <a:cubicBezTo>
                    <a:pt x="32865" y="21117"/>
                    <a:pt x="32097" y="20083"/>
                    <a:pt x="31163" y="19149"/>
                  </a:cubicBezTo>
                  <a:cubicBezTo>
                    <a:pt x="29395" y="17214"/>
                    <a:pt x="10482" y="1903"/>
                    <a:pt x="6579" y="269"/>
                  </a:cubicBezTo>
                  <a:cubicBezTo>
                    <a:pt x="6134" y="85"/>
                    <a:pt x="5694" y="0"/>
                    <a:pt x="526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826;p58"/>
            <p:cNvSpPr/>
            <p:nvPr/>
          </p:nvSpPr>
          <p:spPr>
            <a:xfrm>
              <a:off x="3403725" y="3131725"/>
              <a:ext cx="474650" cy="363675"/>
            </a:xfrm>
            <a:custGeom>
              <a:avLst/>
              <a:gdLst/>
              <a:ahLst/>
              <a:cxnLst/>
              <a:rect l="l" t="t" r="r" b="b"/>
              <a:pathLst>
                <a:path w="18986" h="14547" extrusionOk="0">
                  <a:moveTo>
                    <a:pt x="919" y="0"/>
                  </a:moveTo>
                  <a:cubicBezTo>
                    <a:pt x="331" y="0"/>
                    <a:pt x="0" y="354"/>
                    <a:pt x="22" y="1173"/>
                  </a:cubicBezTo>
                  <a:cubicBezTo>
                    <a:pt x="22" y="1173"/>
                    <a:pt x="2824" y="4709"/>
                    <a:pt x="11330" y="9979"/>
                  </a:cubicBezTo>
                  <a:cubicBezTo>
                    <a:pt x="13432" y="11280"/>
                    <a:pt x="18302" y="14516"/>
                    <a:pt x="18302" y="14516"/>
                  </a:cubicBezTo>
                  <a:cubicBezTo>
                    <a:pt x="18339" y="14537"/>
                    <a:pt x="18366" y="14547"/>
                    <a:pt x="18382" y="14547"/>
                  </a:cubicBezTo>
                  <a:cubicBezTo>
                    <a:pt x="18986" y="14547"/>
                    <a:pt x="4684" y="0"/>
                    <a:pt x="919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827;p58"/>
            <p:cNvSpPr/>
            <p:nvPr/>
          </p:nvSpPr>
          <p:spPr>
            <a:xfrm>
              <a:off x="2715450" y="2863350"/>
              <a:ext cx="798925" cy="1317375"/>
            </a:xfrm>
            <a:custGeom>
              <a:avLst/>
              <a:gdLst/>
              <a:ahLst/>
              <a:cxnLst/>
              <a:rect l="l" t="t" r="r" b="b"/>
              <a:pathLst>
                <a:path w="31957" h="52695" extrusionOk="0">
                  <a:moveTo>
                    <a:pt x="23557" y="1"/>
                  </a:moveTo>
                  <a:cubicBezTo>
                    <a:pt x="22354" y="1"/>
                    <a:pt x="21278" y="254"/>
                    <a:pt x="20582" y="800"/>
                  </a:cubicBezTo>
                  <a:cubicBezTo>
                    <a:pt x="18980" y="2034"/>
                    <a:pt x="17146" y="23750"/>
                    <a:pt x="16212" y="32489"/>
                  </a:cubicBezTo>
                  <a:cubicBezTo>
                    <a:pt x="16178" y="33290"/>
                    <a:pt x="15978" y="34091"/>
                    <a:pt x="15645" y="34824"/>
                  </a:cubicBezTo>
                  <a:cubicBezTo>
                    <a:pt x="15144" y="35625"/>
                    <a:pt x="14477" y="36292"/>
                    <a:pt x="13710" y="36826"/>
                  </a:cubicBezTo>
                  <a:lnTo>
                    <a:pt x="2035" y="45966"/>
                  </a:lnTo>
                  <a:cubicBezTo>
                    <a:pt x="1168" y="46666"/>
                    <a:pt x="200" y="47467"/>
                    <a:pt x="100" y="48568"/>
                  </a:cubicBezTo>
                  <a:cubicBezTo>
                    <a:pt x="0" y="49402"/>
                    <a:pt x="367" y="50169"/>
                    <a:pt x="767" y="50936"/>
                  </a:cubicBezTo>
                  <a:cubicBezTo>
                    <a:pt x="1068" y="51536"/>
                    <a:pt x="1468" y="52237"/>
                    <a:pt x="2102" y="52537"/>
                  </a:cubicBezTo>
                  <a:cubicBezTo>
                    <a:pt x="2349" y="52647"/>
                    <a:pt x="2609" y="52694"/>
                    <a:pt x="2875" y="52694"/>
                  </a:cubicBezTo>
                  <a:cubicBezTo>
                    <a:pt x="3576" y="52694"/>
                    <a:pt x="4317" y="52366"/>
                    <a:pt x="4970" y="52003"/>
                  </a:cubicBezTo>
                  <a:lnTo>
                    <a:pt x="10808" y="48935"/>
                  </a:lnTo>
                  <a:cubicBezTo>
                    <a:pt x="15345" y="46566"/>
                    <a:pt x="19948" y="44131"/>
                    <a:pt x="23784" y="40695"/>
                  </a:cubicBezTo>
                  <a:cubicBezTo>
                    <a:pt x="24851" y="39795"/>
                    <a:pt x="25752" y="38761"/>
                    <a:pt x="26452" y="37560"/>
                  </a:cubicBezTo>
                  <a:cubicBezTo>
                    <a:pt x="27020" y="36392"/>
                    <a:pt x="27420" y="35158"/>
                    <a:pt x="27653" y="33890"/>
                  </a:cubicBezTo>
                  <a:cubicBezTo>
                    <a:pt x="28254" y="31322"/>
                    <a:pt x="30989" y="19113"/>
                    <a:pt x="31056" y="15544"/>
                  </a:cubicBezTo>
                  <a:cubicBezTo>
                    <a:pt x="31156" y="11308"/>
                    <a:pt x="31956" y="8472"/>
                    <a:pt x="31056" y="4303"/>
                  </a:cubicBezTo>
                  <a:cubicBezTo>
                    <a:pt x="30505" y="1644"/>
                    <a:pt x="26619" y="1"/>
                    <a:pt x="2355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828;p58"/>
            <p:cNvSpPr/>
            <p:nvPr/>
          </p:nvSpPr>
          <p:spPr>
            <a:xfrm>
              <a:off x="2685425" y="4001650"/>
              <a:ext cx="157625" cy="207675"/>
            </a:xfrm>
            <a:custGeom>
              <a:avLst/>
              <a:gdLst/>
              <a:ahLst/>
              <a:cxnLst/>
              <a:rect l="l" t="t" r="r" b="b"/>
              <a:pathLst>
                <a:path w="6305" h="8307" extrusionOk="0">
                  <a:moveTo>
                    <a:pt x="2169" y="0"/>
                  </a:moveTo>
                  <a:lnTo>
                    <a:pt x="0" y="2268"/>
                  </a:lnTo>
                  <a:lnTo>
                    <a:pt x="3470" y="8306"/>
                  </a:lnTo>
                  <a:lnTo>
                    <a:pt x="6305" y="7339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829;p58"/>
            <p:cNvSpPr/>
            <p:nvPr/>
          </p:nvSpPr>
          <p:spPr>
            <a:xfrm>
              <a:off x="3986350" y="4050850"/>
              <a:ext cx="203500" cy="65900"/>
            </a:xfrm>
            <a:custGeom>
              <a:avLst/>
              <a:gdLst/>
              <a:ahLst/>
              <a:cxnLst/>
              <a:rect l="l" t="t" r="r" b="b"/>
              <a:pathLst>
                <a:path w="8140" h="2636" extrusionOk="0">
                  <a:moveTo>
                    <a:pt x="8140" y="0"/>
                  </a:moveTo>
                  <a:lnTo>
                    <a:pt x="1" y="100"/>
                  </a:lnTo>
                  <a:lnTo>
                    <a:pt x="367" y="2635"/>
                  </a:lnTo>
                  <a:lnTo>
                    <a:pt x="7473" y="2569"/>
                  </a:lnTo>
                  <a:lnTo>
                    <a:pt x="81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30;p58"/>
            <p:cNvSpPr/>
            <p:nvPr/>
          </p:nvSpPr>
          <p:spPr>
            <a:xfrm>
              <a:off x="4603450" y="2084425"/>
              <a:ext cx="130125" cy="101375"/>
            </a:xfrm>
            <a:custGeom>
              <a:avLst/>
              <a:gdLst/>
              <a:ahLst/>
              <a:cxnLst/>
              <a:rect l="l" t="t" r="r" b="b"/>
              <a:pathLst>
                <a:path w="5205" h="4055" extrusionOk="0">
                  <a:moveTo>
                    <a:pt x="1102" y="1"/>
                  </a:moveTo>
                  <a:lnTo>
                    <a:pt x="368" y="1635"/>
                  </a:lnTo>
                  <a:cubicBezTo>
                    <a:pt x="1" y="2436"/>
                    <a:pt x="334" y="3370"/>
                    <a:pt x="1102" y="3770"/>
                  </a:cubicBezTo>
                  <a:lnTo>
                    <a:pt x="1268" y="3870"/>
                  </a:lnTo>
                  <a:cubicBezTo>
                    <a:pt x="1514" y="3993"/>
                    <a:pt x="1782" y="4055"/>
                    <a:pt x="2049" y="4055"/>
                  </a:cubicBezTo>
                  <a:cubicBezTo>
                    <a:pt x="2436" y="4055"/>
                    <a:pt x="2821" y="3926"/>
                    <a:pt x="3136" y="3670"/>
                  </a:cubicBezTo>
                  <a:cubicBezTo>
                    <a:pt x="3904" y="3036"/>
                    <a:pt x="4604" y="2336"/>
                    <a:pt x="5205" y="1535"/>
                  </a:cubicBezTo>
                  <a:lnTo>
                    <a:pt x="110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31;p58"/>
            <p:cNvSpPr/>
            <p:nvPr/>
          </p:nvSpPr>
          <p:spPr>
            <a:xfrm>
              <a:off x="4630975" y="2017725"/>
              <a:ext cx="128450" cy="105100"/>
            </a:xfrm>
            <a:custGeom>
              <a:avLst/>
              <a:gdLst/>
              <a:ahLst/>
              <a:cxnLst/>
              <a:rect l="l" t="t" r="r" b="b"/>
              <a:pathLst>
                <a:path w="5138" h="4204" extrusionOk="0">
                  <a:moveTo>
                    <a:pt x="2536" y="0"/>
                  </a:moveTo>
                  <a:lnTo>
                    <a:pt x="1" y="2669"/>
                  </a:lnTo>
                  <a:lnTo>
                    <a:pt x="4104" y="4203"/>
                  </a:lnTo>
                  <a:lnTo>
                    <a:pt x="5138" y="29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32;p58"/>
            <p:cNvSpPr/>
            <p:nvPr/>
          </p:nvSpPr>
          <p:spPr>
            <a:xfrm>
              <a:off x="3714475" y="2092125"/>
              <a:ext cx="935700" cy="263350"/>
            </a:xfrm>
            <a:custGeom>
              <a:avLst/>
              <a:gdLst/>
              <a:ahLst/>
              <a:cxnLst/>
              <a:rect l="l" t="t" r="r" b="b"/>
              <a:pathLst>
                <a:path w="37428" h="10534" extrusionOk="0">
                  <a:moveTo>
                    <a:pt x="35320" y="1"/>
                  </a:moveTo>
                  <a:cubicBezTo>
                    <a:pt x="35050" y="1"/>
                    <a:pt x="34759" y="91"/>
                    <a:pt x="34492" y="193"/>
                  </a:cubicBezTo>
                  <a:cubicBezTo>
                    <a:pt x="29956" y="1928"/>
                    <a:pt x="25353" y="3796"/>
                    <a:pt x="20482" y="4063"/>
                  </a:cubicBezTo>
                  <a:cubicBezTo>
                    <a:pt x="20155" y="4082"/>
                    <a:pt x="19813" y="4091"/>
                    <a:pt x="19457" y="4091"/>
                  </a:cubicBezTo>
                  <a:cubicBezTo>
                    <a:pt x="16109" y="4091"/>
                    <a:pt x="11622" y="3288"/>
                    <a:pt x="8607" y="2595"/>
                  </a:cubicBezTo>
                  <a:cubicBezTo>
                    <a:pt x="7586" y="2358"/>
                    <a:pt x="6739" y="2251"/>
                    <a:pt x="6045" y="2251"/>
                  </a:cubicBezTo>
                  <a:cubicBezTo>
                    <a:pt x="1" y="2251"/>
                    <a:pt x="5455" y="10311"/>
                    <a:pt x="7340" y="10401"/>
                  </a:cubicBezTo>
                  <a:cubicBezTo>
                    <a:pt x="8935" y="10499"/>
                    <a:pt x="10959" y="10534"/>
                    <a:pt x="12956" y="10534"/>
                  </a:cubicBezTo>
                  <a:cubicBezTo>
                    <a:pt x="16386" y="10534"/>
                    <a:pt x="19734" y="10430"/>
                    <a:pt x="20683" y="10367"/>
                  </a:cubicBezTo>
                  <a:cubicBezTo>
                    <a:pt x="22684" y="10267"/>
                    <a:pt x="24585" y="9600"/>
                    <a:pt x="26453" y="8933"/>
                  </a:cubicBezTo>
                  <a:cubicBezTo>
                    <a:pt x="29922" y="7699"/>
                    <a:pt x="33392" y="6398"/>
                    <a:pt x="36827" y="5063"/>
                  </a:cubicBezTo>
                  <a:cubicBezTo>
                    <a:pt x="37028" y="4997"/>
                    <a:pt x="37228" y="4863"/>
                    <a:pt x="37361" y="4696"/>
                  </a:cubicBezTo>
                  <a:cubicBezTo>
                    <a:pt x="37428" y="4463"/>
                    <a:pt x="37428" y="4163"/>
                    <a:pt x="37294" y="3929"/>
                  </a:cubicBezTo>
                  <a:cubicBezTo>
                    <a:pt x="36961" y="2929"/>
                    <a:pt x="36594" y="1894"/>
                    <a:pt x="36260" y="894"/>
                  </a:cubicBezTo>
                  <a:cubicBezTo>
                    <a:pt x="36194" y="594"/>
                    <a:pt x="36027" y="327"/>
                    <a:pt x="35793" y="127"/>
                  </a:cubicBezTo>
                  <a:cubicBezTo>
                    <a:pt x="35652" y="36"/>
                    <a:pt x="35490" y="1"/>
                    <a:pt x="35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3;p58"/>
            <p:cNvSpPr/>
            <p:nvPr/>
          </p:nvSpPr>
          <p:spPr>
            <a:xfrm>
              <a:off x="3131575" y="1943700"/>
              <a:ext cx="799750" cy="988025"/>
            </a:xfrm>
            <a:custGeom>
              <a:avLst/>
              <a:gdLst/>
              <a:ahLst/>
              <a:cxnLst/>
              <a:rect l="l" t="t" r="r" b="b"/>
              <a:pathLst>
                <a:path w="31990" h="39521" extrusionOk="0">
                  <a:moveTo>
                    <a:pt x="14595" y="1"/>
                  </a:moveTo>
                  <a:cubicBezTo>
                    <a:pt x="13910" y="1"/>
                    <a:pt x="13257" y="228"/>
                    <a:pt x="12676" y="793"/>
                  </a:cubicBezTo>
                  <a:cubicBezTo>
                    <a:pt x="12076" y="1394"/>
                    <a:pt x="11842" y="2261"/>
                    <a:pt x="11442" y="2995"/>
                  </a:cubicBezTo>
                  <a:cubicBezTo>
                    <a:pt x="10508" y="4763"/>
                    <a:pt x="8707" y="5830"/>
                    <a:pt x="7039" y="6964"/>
                  </a:cubicBezTo>
                  <a:cubicBezTo>
                    <a:pt x="6639" y="7164"/>
                    <a:pt x="6338" y="7498"/>
                    <a:pt x="6138" y="7932"/>
                  </a:cubicBezTo>
                  <a:cubicBezTo>
                    <a:pt x="5838" y="8799"/>
                    <a:pt x="6739" y="9666"/>
                    <a:pt x="7639" y="9933"/>
                  </a:cubicBezTo>
                  <a:cubicBezTo>
                    <a:pt x="8540" y="10233"/>
                    <a:pt x="9541" y="10166"/>
                    <a:pt x="10375" y="10633"/>
                  </a:cubicBezTo>
                  <a:cubicBezTo>
                    <a:pt x="11242" y="11167"/>
                    <a:pt x="11642" y="12168"/>
                    <a:pt x="11776" y="13235"/>
                  </a:cubicBezTo>
                  <a:cubicBezTo>
                    <a:pt x="11809" y="13869"/>
                    <a:pt x="11809" y="14536"/>
                    <a:pt x="11776" y="15170"/>
                  </a:cubicBezTo>
                  <a:cubicBezTo>
                    <a:pt x="11675" y="16237"/>
                    <a:pt x="11542" y="17305"/>
                    <a:pt x="11342" y="18339"/>
                  </a:cubicBezTo>
                  <a:cubicBezTo>
                    <a:pt x="10441" y="23476"/>
                    <a:pt x="2102" y="25678"/>
                    <a:pt x="0" y="33183"/>
                  </a:cubicBezTo>
                  <a:cubicBezTo>
                    <a:pt x="237" y="33103"/>
                    <a:pt x="494" y="33066"/>
                    <a:pt x="770" y="33066"/>
                  </a:cubicBezTo>
                  <a:cubicBezTo>
                    <a:pt x="4310" y="33066"/>
                    <a:pt x="11051" y="39149"/>
                    <a:pt x="19715" y="39521"/>
                  </a:cubicBezTo>
                  <a:cubicBezTo>
                    <a:pt x="20015" y="39521"/>
                    <a:pt x="21683" y="39154"/>
                    <a:pt x="21916" y="38854"/>
                  </a:cubicBezTo>
                  <a:cubicBezTo>
                    <a:pt x="22950" y="37519"/>
                    <a:pt x="26386" y="32182"/>
                    <a:pt x="29655" y="22075"/>
                  </a:cubicBezTo>
                  <a:cubicBezTo>
                    <a:pt x="30222" y="20274"/>
                    <a:pt x="31990" y="8565"/>
                    <a:pt x="30322" y="8132"/>
                  </a:cubicBezTo>
                  <a:cubicBezTo>
                    <a:pt x="28454" y="7631"/>
                    <a:pt x="25919" y="6964"/>
                    <a:pt x="24585" y="6097"/>
                  </a:cubicBezTo>
                  <a:cubicBezTo>
                    <a:pt x="23317" y="5263"/>
                    <a:pt x="22216" y="4229"/>
                    <a:pt x="20915" y="3395"/>
                  </a:cubicBezTo>
                  <a:cubicBezTo>
                    <a:pt x="19385" y="2400"/>
                    <a:pt x="16821" y="1"/>
                    <a:pt x="145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34;p58"/>
            <p:cNvSpPr/>
            <p:nvPr/>
          </p:nvSpPr>
          <p:spPr>
            <a:xfrm>
              <a:off x="3131575" y="1943700"/>
              <a:ext cx="799750" cy="988025"/>
            </a:xfrm>
            <a:custGeom>
              <a:avLst/>
              <a:gdLst/>
              <a:ahLst/>
              <a:cxnLst/>
              <a:rect l="l" t="t" r="r" b="b"/>
              <a:pathLst>
                <a:path w="31990" h="39521" extrusionOk="0">
                  <a:moveTo>
                    <a:pt x="14595" y="1"/>
                  </a:moveTo>
                  <a:cubicBezTo>
                    <a:pt x="13910" y="1"/>
                    <a:pt x="13257" y="228"/>
                    <a:pt x="12676" y="793"/>
                  </a:cubicBezTo>
                  <a:cubicBezTo>
                    <a:pt x="12076" y="1394"/>
                    <a:pt x="11842" y="2261"/>
                    <a:pt x="11442" y="2995"/>
                  </a:cubicBezTo>
                  <a:cubicBezTo>
                    <a:pt x="10508" y="4763"/>
                    <a:pt x="8707" y="5830"/>
                    <a:pt x="7039" y="6964"/>
                  </a:cubicBezTo>
                  <a:cubicBezTo>
                    <a:pt x="6639" y="7164"/>
                    <a:pt x="6338" y="7498"/>
                    <a:pt x="6138" y="7932"/>
                  </a:cubicBezTo>
                  <a:cubicBezTo>
                    <a:pt x="5838" y="8799"/>
                    <a:pt x="6739" y="9666"/>
                    <a:pt x="7639" y="9933"/>
                  </a:cubicBezTo>
                  <a:cubicBezTo>
                    <a:pt x="8540" y="10233"/>
                    <a:pt x="9541" y="10166"/>
                    <a:pt x="10375" y="10633"/>
                  </a:cubicBezTo>
                  <a:cubicBezTo>
                    <a:pt x="11242" y="11167"/>
                    <a:pt x="11642" y="12168"/>
                    <a:pt x="11776" y="13235"/>
                  </a:cubicBezTo>
                  <a:cubicBezTo>
                    <a:pt x="11809" y="13869"/>
                    <a:pt x="11809" y="14536"/>
                    <a:pt x="11776" y="15170"/>
                  </a:cubicBezTo>
                  <a:cubicBezTo>
                    <a:pt x="11675" y="16237"/>
                    <a:pt x="11542" y="17305"/>
                    <a:pt x="11342" y="18339"/>
                  </a:cubicBezTo>
                  <a:cubicBezTo>
                    <a:pt x="10441" y="23476"/>
                    <a:pt x="2102" y="25678"/>
                    <a:pt x="0" y="33183"/>
                  </a:cubicBezTo>
                  <a:cubicBezTo>
                    <a:pt x="237" y="33103"/>
                    <a:pt x="494" y="33066"/>
                    <a:pt x="770" y="33066"/>
                  </a:cubicBezTo>
                  <a:cubicBezTo>
                    <a:pt x="4310" y="33066"/>
                    <a:pt x="11051" y="39149"/>
                    <a:pt x="19715" y="39521"/>
                  </a:cubicBezTo>
                  <a:cubicBezTo>
                    <a:pt x="20015" y="39521"/>
                    <a:pt x="21683" y="39154"/>
                    <a:pt x="21916" y="38854"/>
                  </a:cubicBezTo>
                  <a:cubicBezTo>
                    <a:pt x="22950" y="37519"/>
                    <a:pt x="26386" y="32182"/>
                    <a:pt x="29655" y="22075"/>
                  </a:cubicBezTo>
                  <a:cubicBezTo>
                    <a:pt x="30222" y="20274"/>
                    <a:pt x="31990" y="8565"/>
                    <a:pt x="30322" y="8132"/>
                  </a:cubicBezTo>
                  <a:cubicBezTo>
                    <a:pt x="28454" y="7631"/>
                    <a:pt x="25919" y="6964"/>
                    <a:pt x="24585" y="6097"/>
                  </a:cubicBezTo>
                  <a:cubicBezTo>
                    <a:pt x="23317" y="5263"/>
                    <a:pt x="22216" y="4229"/>
                    <a:pt x="20915" y="3395"/>
                  </a:cubicBezTo>
                  <a:cubicBezTo>
                    <a:pt x="19385" y="2400"/>
                    <a:pt x="16821" y="1"/>
                    <a:pt x="14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35;p58"/>
            <p:cNvSpPr/>
            <p:nvPr/>
          </p:nvSpPr>
          <p:spPr>
            <a:xfrm>
              <a:off x="3392600" y="2081625"/>
              <a:ext cx="434500" cy="845950"/>
            </a:xfrm>
            <a:custGeom>
              <a:avLst/>
              <a:gdLst/>
              <a:ahLst/>
              <a:cxnLst/>
              <a:rect l="l" t="t" r="r" b="b"/>
              <a:pathLst>
                <a:path w="17380" h="33838" extrusionOk="0">
                  <a:moveTo>
                    <a:pt x="10014" y="0"/>
                  </a:moveTo>
                  <a:cubicBezTo>
                    <a:pt x="8543" y="0"/>
                    <a:pt x="7505" y="886"/>
                    <a:pt x="7406" y="3482"/>
                  </a:cubicBezTo>
                  <a:cubicBezTo>
                    <a:pt x="6972" y="13156"/>
                    <a:pt x="3569" y="22395"/>
                    <a:pt x="0" y="31402"/>
                  </a:cubicBezTo>
                  <a:cubicBezTo>
                    <a:pt x="1435" y="32403"/>
                    <a:pt x="5504" y="33837"/>
                    <a:pt x="8440" y="33837"/>
                  </a:cubicBezTo>
                  <a:cubicBezTo>
                    <a:pt x="12509" y="26365"/>
                    <a:pt x="17213" y="16358"/>
                    <a:pt x="17313" y="6050"/>
                  </a:cubicBezTo>
                  <a:cubicBezTo>
                    <a:pt x="17379" y="5083"/>
                    <a:pt x="17213" y="4116"/>
                    <a:pt x="16812" y="3248"/>
                  </a:cubicBezTo>
                  <a:cubicBezTo>
                    <a:pt x="16379" y="2381"/>
                    <a:pt x="16145" y="2281"/>
                    <a:pt x="15244" y="1847"/>
                  </a:cubicBezTo>
                  <a:cubicBezTo>
                    <a:pt x="13406" y="895"/>
                    <a:pt x="11491" y="0"/>
                    <a:pt x="10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36;p58"/>
            <p:cNvSpPr/>
            <p:nvPr/>
          </p:nvSpPr>
          <p:spPr>
            <a:xfrm>
              <a:off x="3620250" y="1900975"/>
              <a:ext cx="195175" cy="321075"/>
            </a:xfrm>
            <a:custGeom>
              <a:avLst/>
              <a:gdLst/>
              <a:ahLst/>
              <a:cxnLst/>
              <a:rect l="l" t="t" r="r" b="b"/>
              <a:pathLst>
                <a:path w="7807" h="12843" extrusionOk="0">
                  <a:moveTo>
                    <a:pt x="1735" y="0"/>
                  </a:moveTo>
                  <a:cubicBezTo>
                    <a:pt x="1802" y="2169"/>
                    <a:pt x="968" y="5438"/>
                    <a:pt x="468" y="7739"/>
                  </a:cubicBezTo>
                  <a:cubicBezTo>
                    <a:pt x="1" y="9874"/>
                    <a:pt x="5104" y="12843"/>
                    <a:pt x="5104" y="12843"/>
                  </a:cubicBezTo>
                  <a:cubicBezTo>
                    <a:pt x="5104" y="12843"/>
                    <a:pt x="7806" y="11442"/>
                    <a:pt x="6372" y="9607"/>
                  </a:cubicBezTo>
                  <a:cubicBezTo>
                    <a:pt x="5171" y="8106"/>
                    <a:pt x="5271" y="6638"/>
                    <a:pt x="5938" y="5037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37;p58"/>
            <p:cNvSpPr/>
            <p:nvPr/>
          </p:nvSpPr>
          <p:spPr>
            <a:xfrm>
              <a:off x="3697800" y="1952675"/>
              <a:ext cx="71750" cy="109275"/>
            </a:xfrm>
            <a:custGeom>
              <a:avLst/>
              <a:gdLst/>
              <a:ahLst/>
              <a:cxnLst/>
              <a:rect l="l" t="t" r="r" b="b"/>
              <a:pathLst>
                <a:path w="2870" h="4371" extrusionOk="0">
                  <a:moveTo>
                    <a:pt x="368" y="0"/>
                  </a:moveTo>
                  <a:cubicBezTo>
                    <a:pt x="168" y="434"/>
                    <a:pt x="68" y="901"/>
                    <a:pt x="68" y="1401"/>
                  </a:cubicBezTo>
                  <a:cubicBezTo>
                    <a:pt x="1" y="2569"/>
                    <a:pt x="1302" y="4003"/>
                    <a:pt x="2369" y="4370"/>
                  </a:cubicBezTo>
                  <a:cubicBezTo>
                    <a:pt x="2503" y="3870"/>
                    <a:pt x="2670" y="3403"/>
                    <a:pt x="2870" y="2969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38;p58"/>
            <p:cNvSpPr/>
            <p:nvPr/>
          </p:nvSpPr>
          <p:spPr>
            <a:xfrm>
              <a:off x="3816225" y="1713425"/>
              <a:ext cx="126925" cy="180075"/>
            </a:xfrm>
            <a:custGeom>
              <a:avLst/>
              <a:gdLst/>
              <a:ahLst/>
              <a:cxnLst/>
              <a:rect l="l" t="t" r="r" b="b"/>
              <a:pathLst>
                <a:path w="5077" h="7203" extrusionOk="0">
                  <a:moveTo>
                    <a:pt x="2965" y="1"/>
                  </a:moveTo>
                  <a:cubicBezTo>
                    <a:pt x="2861" y="1"/>
                    <a:pt x="2761" y="21"/>
                    <a:pt x="2669" y="64"/>
                  </a:cubicBezTo>
                  <a:cubicBezTo>
                    <a:pt x="1101" y="1932"/>
                    <a:pt x="1568" y="3800"/>
                    <a:pt x="1" y="7202"/>
                  </a:cubicBezTo>
                  <a:cubicBezTo>
                    <a:pt x="1" y="7202"/>
                    <a:pt x="3336" y="6835"/>
                    <a:pt x="4270" y="4000"/>
                  </a:cubicBezTo>
                  <a:cubicBezTo>
                    <a:pt x="5076" y="1493"/>
                    <a:pt x="3853" y="1"/>
                    <a:pt x="2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39;p58"/>
            <p:cNvSpPr/>
            <p:nvPr/>
          </p:nvSpPr>
          <p:spPr>
            <a:xfrm>
              <a:off x="3653625" y="1692525"/>
              <a:ext cx="282725" cy="350475"/>
            </a:xfrm>
            <a:custGeom>
              <a:avLst/>
              <a:gdLst/>
              <a:ahLst/>
              <a:cxnLst/>
              <a:rect l="l" t="t" r="r" b="b"/>
              <a:pathLst>
                <a:path w="11309" h="14019" extrusionOk="0">
                  <a:moveTo>
                    <a:pt x="5580" y="0"/>
                  </a:moveTo>
                  <a:cubicBezTo>
                    <a:pt x="3209" y="0"/>
                    <a:pt x="979" y="1777"/>
                    <a:pt x="734" y="4402"/>
                  </a:cubicBezTo>
                  <a:cubicBezTo>
                    <a:pt x="367" y="7938"/>
                    <a:pt x="0" y="10006"/>
                    <a:pt x="1434" y="12074"/>
                  </a:cubicBezTo>
                  <a:cubicBezTo>
                    <a:pt x="2386" y="13409"/>
                    <a:pt x="3760" y="14018"/>
                    <a:pt x="5133" y="14018"/>
                  </a:cubicBezTo>
                  <a:cubicBezTo>
                    <a:pt x="6985" y="14018"/>
                    <a:pt x="8836" y="12909"/>
                    <a:pt x="9640" y="10974"/>
                  </a:cubicBezTo>
                  <a:cubicBezTo>
                    <a:pt x="10908" y="7971"/>
                    <a:pt x="11308" y="2701"/>
                    <a:pt x="8106" y="733"/>
                  </a:cubicBezTo>
                  <a:cubicBezTo>
                    <a:pt x="7303" y="230"/>
                    <a:pt x="6432" y="0"/>
                    <a:pt x="558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840;p58"/>
            <p:cNvSpPr/>
            <p:nvPr/>
          </p:nvSpPr>
          <p:spPr>
            <a:xfrm>
              <a:off x="3597750" y="1704950"/>
              <a:ext cx="188475" cy="199375"/>
            </a:xfrm>
            <a:custGeom>
              <a:avLst/>
              <a:gdLst/>
              <a:ahLst/>
              <a:cxnLst/>
              <a:rect l="l" t="t" r="r" b="b"/>
              <a:pathLst>
                <a:path w="7539" h="7975" extrusionOk="0">
                  <a:moveTo>
                    <a:pt x="1547" y="0"/>
                  </a:moveTo>
                  <a:cubicBezTo>
                    <a:pt x="1108" y="0"/>
                    <a:pt x="792" y="391"/>
                    <a:pt x="567" y="936"/>
                  </a:cubicBezTo>
                  <a:cubicBezTo>
                    <a:pt x="0" y="2504"/>
                    <a:pt x="334" y="4305"/>
                    <a:pt x="1501" y="5506"/>
                  </a:cubicBezTo>
                  <a:cubicBezTo>
                    <a:pt x="1935" y="6007"/>
                    <a:pt x="2402" y="6440"/>
                    <a:pt x="2936" y="6841"/>
                  </a:cubicBezTo>
                  <a:lnTo>
                    <a:pt x="5070" y="7975"/>
                  </a:lnTo>
                  <a:lnTo>
                    <a:pt x="5204" y="4572"/>
                  </a:lnTo>
                  <a:lnTo>
                    <a:pt x="6872" y="3538"/>
                  </a:lnTo>
                  <a:lnTo>
                    <a:pt x="7539" y="1270"/>
                  </a:lnTo>
                  <a:cubicBezTo>
                    <a:pt x="7539" y="1270"/>
                    <a:pt x="2969" y="136"/>
                    <a:pt x="1601" y="2"/>
                  </a:cubicBezTo>
                  <a:cubicBezTo>
                    <a:pt x="1583" y="1"/>
                    <a:pt x="1565" y="0"/>
                    <a:pt x="1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841;p58"/>
            <p:cNvSpPr/>
            <p:nvPr/>
          </p:nvSpPr>
          <p:spPr>
            <a:xfrm>
              <a:off x="3763700" y="1914300"/>
              <a:ext cx="51725" cy="38400"/>
            </a:xfrm>
            <a:custGeom>
              <a:avLst/>
              <a:gdLst/>
              <a:ahLst/>
              <a:cxnLst/>
              <a:rect l="l" t="t" r="r" b="b"/>
              <a:pathLst>
                <a:path w="2069" h="1536" extrusionOk="0">
                  <a:moveTo>
                    <a:pt x="67" y="1"/>
                  </a:moveTo>
                  <a:cubicBezTo>
                    <a:pt x="34" y="34"/>
                    <a:pt x="0" y="68"/>
                    <a:pt x="0" y="134"/>
                  </a:cubicBezTo>
                  <a:cubicBezTo>
                    <a:pt x="400" y="868"/>
                    <a:pt x="1101" y="1402"/>
                    <a:pt x="1968" y="1535"/>
                  </a:cubicBezTo>
                  <a:cubicBezTo>
                    <a:pt x="2002" y="1535"/>
                    <a:pt x="2068" y="1502"/>
                    <a:pt x="2068" y="1469"/>
                  </a:cubicBezTo>
                  <a:cubicBezTo>
                    <a:pt x="2068" y="1402"/>
                    <a:pt x="2035" y="1369"/>
                    <a:pt x="2002" y="1369"/>
                  </a:cubicBezTo>
                  <a:cubicBezTo>
                    <a:pt x="1201" y="1235"/>
                    <a:pt x="534" y="768"/>
                    <a:pt x="167" y="68"/>
                  </a:cubicBezTo>
                  <a:cubicBezTo>
                    <a:pt x="134" y="34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842;p58"/>
            <p:cNvSpPr/>
            <p:nvPr/>
          </p:nvSpPr>
          <p:spPr>
            <a:xfrm>
              <a:off x="3615700" y="1830500"/>
              <a:ext cx="89650" cy="106825"/>
            </a:xfrm>
            <a:custGeom>
              <a:avLst/>
              <a:gdLst/>
              <a:ahLst/>
              <a:cxnLst/>
              <a:rect l="l" t="t" r="r" b="b"/>
              <a:pathLst>
                <a:path w="3586" h="4273" extrusionOk="0">
                  <a:moveTo>
                    <a:pt x="1624" y="0"/>
                  </a:moveTo>
                  <a:cubicBezTo>
                    <a:pt x="621" y="0"/>
                    <a:pt x="1" y="1022"/>
                    <a:pt x="249" y="1985"/>
                  </a:cubicBezTo>
                  <a:cubicBezTo>
                    <a:pt x="450" y="2853"/>
                    <a:pt x="983" y="3586"/>
                    <a:pt x="1751" y="4053"/>
                  </a:cubicBezTo>
                  <a:cubicBezTo>
                    <a:pt x="1989" y="4205"/>
                    <a:pt x="2218" y="4272"/>
                    <a:pt x="2429" y="4272"/>
                  </a:cubicBezTo>
                  <a:cubicBezTo>
                    <a:pt x="3102" y="4272"/>
                    <a:pt x="3585" y="3583"/>
                    <a:pt x="3585" y="2719"/>
                  </a:cubicBezTo>
                  <a:cubicBezTo>
                    <a:pt x="3585" y="1718"/>
                    <a:pt x="3018" y="184"/>
                    <a:pt x="1851" y="17"/>
                  </a:cubicBezTo>
                  <a:cubicBezTo>
                    <a:pt x="1773" y="6"/>
                    <a:pt x="1698" y="0"/>
                    <a:pt x="162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843;p58"/>
            <p:cNvSpPr/>
            <p:nvPr/>
          </p:nvSpPr>
          <p:spPr>
            <a:xfrm>
              <a:off x="3798725" y="1838325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57" y="1"/>
                  </a:moveTo>
                  <a:cubicBezTo>
                    <a:pt x="276" y="1"/>
                    <a:pt x="129" y="191"/>
                    <a:pt x="67" y="438"/>
                  </a:cubicBezTo>
                  <a:cubicBezTo>
                    <a:pt x="0" y="738"/>
                    <a:pt x="134" y="1005"/>
                    <a:pt x="334" y="1039"/>
                  </a:cubicBezTo>
                  <a:cubicBezTo>
                    <a:pt x="344" y="1041"/>
                    <a:pt x="355" y="1042"/>
                    <a:pt x="366" y="1042"/>
                  </a:cubicBezTo>
                  <a:cubicBezTo>
                    <a:pt x="526" y="1042"/>
                    <a:pt x="703" y="821"/>
                    <a:pt x="734" y="572"/>
                  </a:cubicBezTo>
                  <a:cubicBezTo>
                    <a:pt x="767" y="271"/>
                    <a:pt x="667" y="38"/>
                    <a:pt x="501" y="4"/>
                  </a:cubicBezTo>
                  <a:cubicBezTo>
                    <a:pt x="486" y="2"/>
                    <a:pt x="471" y="1"/>
                    <a:pt x="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844;p58"/>
            <p:cNvSpPr/>
            <p:nvPr/>
          </p:nvSpPr>
          <p:spPr>
            <a:xfrm>
              <a:off x="3879600" y="1851675"/>
              <a:ext cx="19225" cy="25975"/>
            </a:xfrm>
            <a:custGeom>
              <a:avLst/>
              <a:gdLst/>
              <a:ahLst/>
              <a:cxnLst/>
              <a:rect l="l" t="t" r="r" b="b"/>
              <a:pathLst>
                <a:path w="769" h="1039" extrusionOk="0">
                  <a:moveTo>
                    <a:pt x="424" y="1"/>
                  </a:moveTo>
                  <a:cubicBezTo>
                    <a:pt x="244" y="1"/>
                    <a:pt x="98" y="191"/>
                    <a:pt x="68" y="438"/>
                  </a:cubicBezTo>
                  <a:cubicBezTo>
                    <a:pt x="1" y="738"/>
                    <a:pt x="134" y="1005"/>
                    <a:pt x="301" y="1038"/>
                  </a:cubicBezTo>
                  <a:cubicBezTo>
                    <a:pt x="501" y="1038"/>
                    <a:pt x="701" y="838"/>
                    <a:pt x="735" y="571"/>
                  </a:cubicBezTo>
                  <a:cubicBezTo>
                    <a:pt x="768" y="271"/>
                    <a:pt x="668" y="38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845;p58"/>
            <p:cNvSpPr/>
            <p:nvPr/>
          </p:nvSpPr>
          <p:spPr>
            <a:xfrm>
              <a:off x="3842925" y="1862600"/>
              <a:ext cx="35875" cy="70150"/>
            </a:xfrm>
            <a:custGeom>
              <a:avLst/>
              <a:gdLst/>
              <a:ahLst/>
              <a:cxnLst/>
              <a:rect l="l" t="t" r="r" b="b"/>
              <a:pathLst>
                <a:path w="1435" h="2806" extrusionOk="0">
                  <a:moveTo>
                    <a:pt x="467" y="1"/>
                  </a:moveTo>
                  <a:lnTo>
                    <a:pt x="0" y="2603"/>
                  </a:lnTo>
                  <a:cubicBezTo>
                    <a:pt x="0" y="2603"/>
                    <a:pt x="406" y="2806"/>
                    <a:pt x="844" y="2806"/>
                  </a:cubicBezTo>
                  <a:cubicBezTo>
                    <a:pt x="1046" y="2806"/>
                    <a:pt x="1255" y="2762"/>
                    <a:pt x="1434" y="2636"/>
                  </a:cubicBezTo>
                  <a:cubicBezTo>
                    <a:pt x="1001" y="1802"/>
                    <a:pt x="667" y="901"/>
                    <a:pt x="467" y="1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846;p58"/>
            <p:cNvSpPr/>
            <p:nvPr/>
          </p:nvSpPr>
          <p:spPr>
            <a:xfrm>
              <a:off x="3777025" y="1800200"/>
              <a:ext cx="41725" cy="19425"/>
            </a:xfrm>
            <a:custGeom>
              <a:avLst/>
              <a:gdLst/>
              <a:ahLst/>
              <a:cxnLst/>
              <a:rect l="l" t="t" r="r" b="b"/>
              <a:pathLst>
                <a:path w="1669" h="777" extrusionOk="0">
                  <a:moveTo>
                    <a:pt x="1230" y="0"/>
                  </a:moveTo>
                  <a:cubicBezTo>
                    <a:pt x="794" y="0"/>
                    <a:pt x="365" y="171"/>
                    <a:pt x="68" y="495"/>
                  </a:cubicBezTo>
                  <a:cubicBezTo>
                    <a:pt x="1" y="529"/>
                    <a:pt x="1" y="662"/>
                    <a:pt x="68" y="729"/>
                  </a:cubicBezTo>
                  <a:cubicBezTo>
                    <a:pt x="68" y="729"/>
                    <a:pt x="101" y="762"/>
                    <a:pt x="134" y="762"/>
                  </a:cubicBezTo>
                  <a:cubicBezTo>
                    <a:pt x="144" y="772"/>
                    <a:pt x="157" y="776"/>
                    <a:pt x="171" y="776"/>
                  </a:cubicBezTo>
                  <a:cubicBezTo>
                    <a:pt x="207" y="776"/>
                    <a:pt x="254" y="753"/>
                    <a:pt x="301" y="729"/>
                  </a:cubicBezTo>
                  <a:cubicBezTo>
                    <a:pt x="551" y="479"/>
                    <a:pt x="892" y="345"/>
                    <a:pt x="1249" y="345"/>
                  </a:cubicBezTo>
                  <a:cubicBezTo>
                    <a:pt x="1322" y="345"/>
                    <a:pt x="1395" y="351"/>
                    <a:pt x="1469" y="362"/>
                  </a:cubicBezTo>
                  <a:cubicBezTo>
                    <a:pt x="1535" y="362"/>
                    <a:pt x="1635" y="329"/>
                    <a:pt x="1669" y="229"/>
                  </a:cubicBezTo>
                  <a:cubicBezTo>
                    <a:pt x="1669" y="128"/>
                    <a:pt x="1635" y="28"/>
                    <a:pt x="1535" y="28"/>
                  </a:cubicBezTo>
                  <a:cubicBezTo>
                    <a:pt x="1434" y="9"/>
                    <a:pt x="1332" y="0"/>
                    <a:pt x="12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847;p58"/>
            <p:cNvSpPr/>
            <p:nvPr/>
          </p:nvSpPr>
          <p:spPr>
            <a:xfrm>
              <a:off x="3892475" y="1807375"/>
              <a:ext cx="33850" cy="34400"/>
            </a:xfrm>
            <a:custGeom>
              <a:avLst/>
              <a:gdLst/>
              <a:ahLst/>
              <a:cxnLst/>
              <a:rect l="l" t="t" r="r" b="b"/>
              <a:pathLst>
                <a:path w="1354" h="1376" extrusionOk="0">
                  <a:moveTo>
                    <a:pt x="213" y="0"/>
                  </a:moveTo>
                  <a:cubicBezTo>
                    <a:pt x="71" y="0"/>
                    <a:pt x="0" y="311"/>
                    <a:pt x="153" y="342"/>
                  </a:cubicBezTo>
                  <a:cubicBezTo>
                    <a:pt x="553" y="475"/>
                    <a:pt x="887" y="842"/>
                    <a:pt x="987" y="1242"/>
                  </a:cubicBezTo>
                  <a:cubicBezTo>
                    <a:pt x="1020" y="1309"/>
                    <a:pt x="1054" y="1343"/>
                    <a:pt x="1120" y="1343"/>
                  </a:cubicBezTo>
                  <a:cubicBezTo>
                    <a:pt x="1120" y="1376"/>
                    <a:pt x="1154" y="1376"/>
                    <a:pt x="1220" y="1376"/>
                  </a:cubicBezTo>
                  <a:cubicBezTo>
                    <a:pt x="1287" y="1343"/>
                    <a:pt x="1354" y="1242"/>
                    <a:pt x="1320" y="1176"/>
                  </a:cubicBezTo>
                  <a:cubicBezTo>
                    <a:pt x="1187" y="609"/>
                    <a:pt x="787" y="208"/>
                    <a:pt x="253" y="8"/>
                  </a:cubicBezTo>
                  <a:cubicBezTo>
                    <a:pt x="239" y="3"/>
                    <a:pt x="226" y="0"/>
                    <a:pt x="2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848;p58"/>
            <p:cNvSpPr/>
            <p:nvPr/>
          </p:nvSpPr>
          <p:spPr>
            <a:xfrm>
              <a:off x="3593575" y="1551550"/>
              <a:ext cx="332750" cy="208000"/>
            </a:xfrm>
            <a:custGeom>
              <a:avLst/>
              <a:gdLst/>
              <a:ahLst/>
              <a:cxnLst/>
              <a:rect l="l" t="t" r="r" b="b"/>
              <a:pathLst>
                <a:path w="13310" h="8320" extrusionOk="0">
                  <a:moveTo>
                    <a:pt x="6805" y="1"/>
                  </a:moveTo>
                  <a:lnTo>
                    <a:pt x="6805" y="1"/>
                  </a:lnTo>
                  <a:cubicBezTo>
                    <a:pt x="6740" y="588"/>
                    <a:pt x="7026" y="1847"/>
                    <a:pt x="8821" y="3089"/>
                  </a:cubicBezTo>
                  <a:lnTo>
                    <a:pt x="8821" y="3089"/>
                  </a:lnTo>
                  <a:cubicBezTo>
                    <a:pt x="8265" y="2720"/>
                    <a:pt x="7961" y="2652"/>
                    <a:pt x="7690" y="2652"/>
                  </a:cubicBezTo>
                  <a:cubicBezTo>
                    <a:pt x="7530" y="2652"/>
                    <a:pt x="7382" y="2676"/>
                    <a:pt x="7199" y="2676"/>
                  </a:cubicBezTo>
                  <a:cubicBezTo>
                    <a:pt x="7085" y="2676"/>
                    <a:pt x="6957" y="2666"/>
                    <a:pt x="6805" y="2636"/>
                  </a:cubicBezTo>
                  <a:cubicBezTo>
                    <a:pt x="5804" y="2402"/>
                    <a:pt x="4770" y="1802"/>
                    <a:pt x="4403" y="835"/>
                  </a:cubicBezTo>
                  <a:lnTo>
                    <a:pt x="4403" y="835"/>
                  </a:lnTo>
                  <a:cubicBezTo>
                    <a:pt x="4270" y="2069"/>
                    <a:pt x="4770" y="2836"/>
                    <a:pt x="5738" y="3670"/>
                  </a:cubicBezTo>
                  <a:cubicBezTo>
                    <a:pt x="4370" y="3303"/>
                    <a:pt x="3169" y="2469"/>
                    <a:pt x="2402" y="1302"/>
                  </a:cubicBezTo>
                  <a:lnTo>
                    <a:pt x="2402" y="1302"/>
                  </a:lnTo>
                  <a:cubicBezTo>
                    <a:pt x="2402" y="2202"/>
                    <a:pt x="2669" y="3036"/>
                    <a:pt x="3136" y="3770"/>
                  </a:cubicBezTo>
                  <a:cubicBezTo>
                    <a:pt x="1868" y="3303"/>
                    <a:pt x="801" y="2402"/>
                    <a:pt x="134" y="1201"/>
                  </a:cubicBezTo>
                  <a:lnTo>
                    <a:pt x="134" y="1201"/>
                  </a:lnTo>
                  <a:cubicBezTo>
                    <a:pt x="0" y="2269"/>
                    <a:pt x="34" y="3370"/>
                    <a:pt x="200" y="4437"/>
                  </a:cubicBezTo>
                  <a:cubicBezTo>
                    <a:pt x="367" y="5538"/>
                    <a:pt x="968" y="6505"/>
                    <a:pt x="1902" y="7106"/>
                  </a:cubicBezTo>
                  <a:cubicBezTo>
                    <a:pt x="2402" y="7406"/>
                    <a:pt x="2969" y="7606"/>
                    <a:pt x="3570" y="7706"/>
                  </a:cubicBezTo>
                  <a:cubicBezTo>
                    <a:pt x="5525" y="8115"/>
                    <a:pt x="7557" y="8319"/>
                    <a:pt x="9577" y="8319"/>
                  </a:cubicBezTo>
                  <a:cubicBezTo>
                    <a:pt x="9865" y="8319"/>
                    <a:pt x="10153" y="8315"/>
                    <a:pt x="10441" y="8307"/>
                  </a:cubicBezTo>
                  <a:cubicBezTo>
                    <a:pt x="12109" y="8240"/>
                    <a:pt x="13310" y="6672"/>
                    <a:pt x="12976" y="5038"/>
                  </a:cubicBezTo>
                  <a:cubicBezTo>
                    <a:pt x="12843" y="4070"/>
                    <a:pt x="12276" y="3236"/>
                    <a:pt x="11408" y="2769"/>
                  </a:cubicBezTo>
                  <a:cubicBezTo>
                    <a:pt x="10441" y="2202"/>
                    <a:pt x="7906" y="1402"/>
                    <a:pt x="68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849;p58"/>
            <p:cNvSpPr/>
            <p:nvPr/>
          </p:nvSpPr>
          <p:spPr>
            <a:xfrm>
              <a:off x="3444300" y="2181175"/>
              <a:ext cx="87575" cy="232675"/>
            </a:xfrm>
            <a:custGeom>
              <a:avLst/>
              <a:gdLst/>
              <a:ahLst/>
              <a:cxnLst/>
              <a:rect l="l" t="t" r="r" b="b"/>
              <a:pathLst>
                <a:path w="3503" h="9307" extrusionOk="0">
                  <a:moveTo>
                    <a:pt x="3303" y="0"/>
                  </a:moveTo>
                  <a:lnTo>
                    <a:pt x="167" y="2869"/>
                  </a:lnTo>
                  <a:lnTo>
                    <a:pt x="0" y="4203"/>
                  </a:lnTo>
                  <a:cubicBezTo>
                    <a:pt x="134" y="4837"/>
                    <a:pt x="201" y="5471"/>
                    <a:pt x="234" y="6105"/>
                  </a:cubicBezTo>
                  <a:cubicBezTo>
                    <a:pt x="267" y="7172"/>
                    <a:pt x="267" y="8240"/>
                    <a:pt x="201" y="9307"/>
                  </a:cubicBezTo>
                  <a:cubicBezTo>
                    <a:pt x="601" y="9140"/>
                    <a:pt x="1135" y="8707"/>
                    <a:pt x="1802" y="7773"/>
                  </a:cubicBezTo>
                  <a:cubicBezTo>
                    <a:pt x="3503" y="5438"/>
                    <a:pt x="3303" y="1"/>
                    <a:pt x="3303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850;p58"/>
            <p:cNvSpPr/>
            <p:nvPr/>
          </p:nvSpPr>
          <p:spPr>
            <a:xfrm>
              <a:off x="3344225" y="2938375"/>
              <a:ext cx="175975" cy="126775"/>
            </a:xfrm>
            <a:custGeom>
              <a:avLst/>
              <a:gdLst/>
              <a:ahLst/>
              <a:cxnLst/>
              <a:rect l="l" t="t" r="r" b="b"/>
              <a:pathLst>
                <a:path w="7039" h="5071" extrusionOk="0">
                  <a:moveTo>
                    <a:pt x="3670" y="1"/>
                  </a:moveTo>
                  <a:lnTo>
                    <a:pt x="1335" y="868"/>
                  </a:lnTo>
                  <a:cubicBezTo>
                    <a:pt x="1" y="2302"/>
                    <a:pt x="2436" y="5071"/>
                    <a:pt x="2436" y="5071"/>
                  </a:cubicBezTo>
                  <a:lnTo>
                    <a:pt x="7039" y="2502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851;p58"/>
            <p:cNvSpPr/>
            <p:nvPr/>
          </p:nvSpPr>
          <p:spPr>
            <a:xfrm>
              <a:off x="3404275" y="3000925"/>
              <a:ext cx="139275" cy="131775"/>
            </a:xfrm>
            <a:custGeom>
              <a:avLst/>
              <a:gdLst/>
              <a:ahLst/>
              <a:cxnLst/>
              <a:rect l="l" t="t" r="r" b="b"/>
              <a:pathLst>
                <a:path w="5571" h="5271" extrusionOk="0">
                  <a:moveTo>
                    <a:pt x="4604" y="0"/>
                  </a:moveTo>
                  <a:lnTo>
                    <a:pt x="0" y="2569"/>
                  </a:lnTo>
                  <a:lnTo>
                    <a:pt x="1668" y="5271"/>
                  </a:lnTo>
                  <a:lnTo>
                    <a:pt x="5571" y="3303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852;p58"/>
            <p:cNvSpPr/>
            <p:nvPr/>
          </p:nvSpPr>
          <p:spPr>
            <a:xfrm>
              <a:off x="3252500" y="2087825"/>
              <a:ext cx="288550" cy="895625"/>
            </a:xfrm>
            <a:custGeom>
              <a:avLst/>
              <a:gdLst/>
              <a:ahLst/>
              <a:cxnLst/>
              <a:rect l="l" t="t" r="r" b="b"/>
              <a:pathLst>
                <a:path w="11542" h="35825" extrusionOk="0">
                  <a:moveTo>
                    <a:pt x="8128" y="1"/>
                  </a:moveTo>
                  <a:cubicBezTo>
                    <a:pt x="4136" y="1"/>
                    <a:pt x="1018" y="10387"/>
                    <a:pt x="401" y="18578"/>
                  </a:cubicBezTo>
                  <a:cubicBezTo>
                    <a:pt x="0" y="24149"/>
                    <a:pt x="2569" y="30287"/>
                    <a:pt x="3736" y="35724"/>
                  </a:cubicBezTo>
                  <a:cubicBezTo>
                    <a:pt x="3999" y="35791"/>
                    <a:pt x="4312" y="35825"/>
                    <a:pt x="4651" y="35825"/>
                  </a:cubicBezTo>
                  <a:cubicBezTo>
                    <a:pt x="6674" y="35825"/>
                    <a:pt x="9630" y="34612"/>
                    <a:pt x="8573" y="31955"/>
                  </a:cubicBezTo>
                  <a:cubicBezTo>
                    <a:pt x="8573" y="31955"/>
                    <a:pt x="7639" y="27118"/>
                    <a:pt x="6338" y="19279"/>
                  </a:cubicBezTo>
                  <a:cubicBezTo>
                    <a:pt x="6205" y="18512"/>
                    <a:pt x="6271" y="17711"/>
                    <a:pt x="6505" y="16977"/>
                  </a:cubicBezTo>
                  <a:cubicBezTo>
                    <a:pt x="7172" y="14842"/>
                    <a:pt x="9540" y="10673"/>
                    <a:pt x="10241" y="7804"/>
                  </a:cubicBezTo>
                  <a:cubicBezTo>
                    <a:pt x="10808" y="5369"/>
                    <a:pt x="11542" y="2300"/>
                    <a:pt x="10474" y="1199"/>
                  </a:cubicBezTo>
                  <a:cubicBezTo>
                    <a:pt x="9668" y="372"/>
                    <a:pt x="8882" y="1"/>
                    <a:pt x="8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853;p58"/>
            <p:cNvSpPr/>
            <p:nvPr/>
          </p:nvSpPr>
          <p:spPr>
            <a:xfrm>
              <a:off x="3462650" y="1976400"/>
              <a:ext cx="158475" cy="109725"/>
            </a:xfrm>
            <a:custGeom>
              <a:avLst/>
              <a:gdLst/>
              <a:ahLst/>
              <a:cxnLst/>
              <a:rect l="l" t="t" r="r" b="b"/>
              <a:pathLst>
                <a:path w="6339" h="4389" extrusionOk="0">
                  <a:moveTo>
                    <a:pt x="1805" y="0"/>
                  </a:moveTo>
                  <a:cubicBezTo>
                    <a:pt x="588" y="0"/>
                    <a:pt x="367" y="1344"/>
                    <a:pt x="367" y="2687"/>
                  </a:cubicBezTo>
                  <a:cubicBezTo>
                    <a:pt x="401" y="3288"/>
                    <a:pt x="300" y="3888"/>
                    <a:pt x="0" y="4389"/>
                  </a:cubicBezTo>
                  <a:cubicBezTo>
                    <a:pt x="1501" y="3488"/>
                    <a:pt x="3369" y="3455"/>
                    <a:pt x="5104" y="3455"/>
                  </a:cubicBezTo>
                  <a:cubicBezTo>
                    <a:pt x="5538" y="3455"/>
                    <a:pt x="6038" y="3421"/>
                    <a:pt x="6238" y="3054"/>
                  </a:cubicBezTo>
                  <a:cubicBezTo>
                    <a:pt x="6305" y="2921"/>
                    <a:pt x="6338" y="2787"/>
                    <a:pt x="6305" y="2654"/>
                  </a:cubicBezTo>
                  <a:cubicBezTo>
                    <a:pt x="6271" y="1253"/>
                    <a:pt x="3603" y="452"/>
                    <a:pt x="2502" y="119"/>
                  </a:cubicBezTo>
                  <a:cubicBezTo>
                    <a:pt x="2240" y="38"/>
                    <a:pt x="2009" y="0"/>
                    <a:pt x="1805" y="0"/>
                  </a:cubicBezTo>
                  <a:close/>
                </a:path>
              </a:pathLst>
            </a:custGeom>
            <a:solidFill>
              <a:srgbClr val="000000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854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855;p58"/>
            <p:cNvSpPr/>
            <p:nvPr/>
          </p:nvSpPr>
          <p:spPr>
            <a:xfrm>
              <a:off x="4803600" y="1898475"/>
              <a:ext cx="41725" cy="284400"/>
            </a:xfrm>
            <a:custGeom>
              <a:avLst/>
              <a:gdLst/>
              <a:ahLst/>
              <a:cxnLst/>
              <a:rect l="l" t="t" r="r" b="b"/>
              <a:pathLst>
                <a:path w="1669" h="11376" extrusionOk="0">
                  <a:moveTo>
                    <a:pt x="901" y="0"/>
                  </a:moveTo>
                  <a:cubicBezTo>
                    <a:pt x="1201" y="0"/>
                    <a:pt x="1435" y="267"/>
                    <a:pt x="1402" y="534"/>
                  </a:cubicBezTo>
                  <a:lnTo>
                    <a:pt x="501" y="10941"/>
                  </a:lnTo>
                  <a:cubicBezTo>
                    <a:pt x="468" y="11175"/>
                    <a:pt x="267" y="11375"/>
                    <a:pt x="1" y="11375"/>
                  </a:cubicBezTo>
                  <a:lnTo>
                    <a:pt x="267" y="11375"/>
                  </a:lnTo>
                  <a:cubicBezTo>
                    <a:pt x="501" y="11375"/>
                    <a:pt x="734" y="11175"/>
                    <a:pt x="734" y="10941"/>
                  </a:cubicBezTo>
                  <a:lnTo>
                    <a:pt x="1668" y="534"/>
                  </a:lnTo>
                  <a:cubicBezTo>
                    <a:pt x="1668" y="26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856;p58"/>
            <p:cNvSpPr/>
            <p:nvPr/>
          </p:nvSpPr>
          <p:spPr>
            <a:xfrm>
              <a:off x="4803600" y="1898475"/>
              <a:ext cx="41725" cy="284400"/>
            </a:xfrm>
            <a:custGeom>
              <a:avLst/>
              <a:gdLst/>
              <a:ahLst/>
              <a:cxnLst/>
              <a:rect l="l" t="t" r="r" b="b"/>
              <a:pathLst>
                <a:path w="1669" h="11376" extrusionOk="0">
                  <a:moveTo>
                    <a:pt x="901" y="0"/>
                  </a:moveTo>
                  <a:cubicBezTo>
                    <a:pt x="1201" y="0"/>
                    <a:pt x="1435" y="267"/>
                    <a:pt x="1402" y="534"/>
                  </a:cubicBezTo>
                  <a:lnTo>
                    <a:pt x="501" y="10941"/>
                  </a:lnTo>
                  <a:cubicBezTo>
                    <a:pt x="468" y="11175"/>
                    <a:pt x="267" y="11375"/>
                    <a:pt x="1" y="11375"/>
                  </a:cubicBezTo>
                  <a:lnTo>
                    <a:pt x="267" y="11375"/>
                  </a:lnTo>
                  <a:cubicBezTo>
                    <a:pt x="501" y="11375"/>
                    <a:pt x="734" y="11175"/>
                    <a:pt x="734" y="10941"/>
                  </a:cubicBezTo>
                  <a:lnTo>
                    <a:pt x="1668" y="534"/>
                  </a:lnTo>
                  <a:cubicBezTo>
                    <a:pt x="1668" y="267"/>
                    <a:pt x="1468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857;p58"/>
            <p:cNvSpPr/>
            <p:nvPr/>
          </p:nvSpPr>
          <p:spPr>
            <a:xfrm>
              <a:off x="4682675" y="1898475"/>
              <a:ext cx="156800" cy="284400"/>
            </a:xfrm>
            <a:custGeom>
              <a:avLst/>
              <a:gdLst/>
              <a:ahLst/>
              <a:cxnLst/>
              <a:rect l="l" t="t" r="r" b="b"/>
              <a:pathLst>
                <a:path w="6272" h="11376" extrusionOk="0">
                  <a:moveTo>
                    <a:pt x="5705" y="1068"/>
                  </a:moveTo>
                  <a:lnTo>
                    <a:pt x="4904" y="10341"/>
                  </a:lnTo>
                  <a:lnTo>
                    <a:pt x="534" y="10341"/>
                  </a:lnTo>
                  <a:lnTo>
                    <a:pt x="1368" y="1068"/>
                  </a:lnTo>
                  <a:close/>
                  <a:moveTo>
                    <a:pt x="1402" y="0"/>
                  </a:moveTo>
                  <a:cubicBezTo>
                    <a:pt x="1168" y="0"/>
                    <a:pt x="935" y="200"/>
                    <a:pt x="935" y="467"/>
                  </a:cubicBezTo>
                  <a:lnTo>
                    <a:pt x="34" y="10841"/>
                  </a:lnTo>
                  <a:cubicBezTo>
                    <a:pt x="1" y="11142"/>
                    <a:pt x="201" y="11375"/>
                    <a:pt x="501" y="11375"/>
                  </a:cubicBezTo>
                  <a:lnTo>
                    <a:pt x="4838" y="11375"/>
                  </a:lnTo>
                  <a:cubicBezTo>
                    <a:pt x="5104" y="11375"/>
                    <a:pt x="5305" y="11175"/>
                    <a:pt x="5338" y="10941"/>
                  </a:cubicBezTo>
                  <a:lnTo>
                    <a:pt x="6239" y="534"/>
                  </a:lnTo>
                  <a:cubicBezTo>
                    <a:pt x="6272" y="267"/>
                    <a:pt x="6038" y="0"/>
                    <a:pt x="573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858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859;p58"/>
            <p:cNvSpPr/>
            <p:nvPr/>
          </p:nvSpPr>
          <p:spPr>
            <a:xfrm>
              <a:off x="4696025" y="1925150"/>
              <a:ext cx="129275" cy="231850"/>
            </a:xfrm>
            <a:custGeom>
              <a:avLst/>
              <a:gdLst/>
              <a:ahLst/>
              <a:cxnLst/>
              <a:rect l="l" t="t" r="r" b="b"/>
              <a:pathLst>
                <a:path w="5171" h="9274" extrusionOk="0">
                  <a:moveTo>
                    <a:pt x="834" y="1"/>
                  </a:moveTo>
                  <a:lnTo>
                    <a:pt x="0" y="9274"/>
                  </a:lnTo>
                  <a:lnTo>
                    <a:pt x="4370" y="9274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860;p58"/>
            <p:cNvSpPr/>
            <p:nvPr/>
          </p:nvSpPr>
          <p:spPr>
            <a:xfrm>
              <a:off x="4630975" y="2011050"/>
              <a:ext cx="74250" cy="93425"/>
            </a:xfrm>
            <a:custGeom>
              <a:avLst/>
              <a:gdLst/>
              <a:ahLst/>
              <a:cxnLst/>
              <a:rect l="l" t="t" r="r" b="b"/>
              <a:pathLst>
                <a:path w="2970" h="3737" extrusionOk="0">
                  <a:moveTo>
                    <a:pt x="2457" y="0"/>
                  </a:moveTo>
                  <a:cubicBezTo>
                    <a:pt x="2394" y="0"/>
                    <a:pt x="2336" y="34"/>
                    <a:pt x="2302" y="101"/>
                  </a:cubicBezTo>
                  <a:lnTo>
                    <a:pt x="1568" y="1301"/>
                  </a:lnTo>
                  <a:lnTo>
                    <a:pt x="1" y="2936"/>
                  </a:lnTo>
                  <a:lnTo>
                    <a:pt x="1902" y="3736"/>
                  </a:lnTo>
                  <a:lnTo>
                    <a:pt x="2869" y="1201"/>
                  </a:lnTo>
                  <a:cubicBezTo>
                    <a:pt x="2969" y="934"/>
                    <a:pt x="2969" y="668"/>
                    <a:pt x="2836" y="467"/>
                  </a:cubicBezTo>
                  <a:lnTo>
                    <a:pt x="2636" y="101"/>
                  </a:lnTo>
                  <a:cubicBezTo>
                    <a:pt x="2586" y="34"/>
                    <a:pt x="2519" y="0"/>
                    <a:pt x="2457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0"/>
          <p:cNvSpPr txBox="1">
            <a:spLocks noGrp="1"/>
          </p:cNvSpPr>
          <p:nvPr>
            <p:ph type="title"/>
          </p:nvPr>
        </p:nvSpPr>
        <p:spPr>
          <a:xfrm flipH="1">
            <a:off x="713224" y="819150"/>
            <a:ext cx="5437702" cy="573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RUMUSAN MASALAH</a:t>
            </a:r>
            <a:endParaRPr dirty="0"/>
          </a:p>
        </p:txBody>
      </p:sp>
      <p:grpSp>
        <p:nvGrpSpPr>
          <p:cNvPr id="1114" name="Google Shape;1114;p40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15" name="Google Shape;1115;p40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16" name="Google Shape;1116;p40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5" name="Google Shape;1125;p40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9" name="Google Shape;1129;p40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2" name="Google Shape;1132;p40">
            <a:hlinkClick r:id="rId4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4" name="Google Shape;1134;p40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6" name="Google Shape;1136;p40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8" name="Google Shape;1138;p40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42" name="Google Shape;1142;p40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0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204;p42"/>
          <p:cNvSpPr/>
          <p:nvPr/>
        </p:nvSpPr>
        <p:spPr>
          <a:xfrm>
            <a:off x="1124123" y="1529838"/>
            <a:ext cx="3246600" cy="11943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208;p42"/>
          <p:cNvSpPr txBox="1">
            <a:spLocks noGrp="1"/>
          </p:cNvSpPr>
          <p:nvPr>
            <p:ph type="subTitle" idx="1"/>
          </p:nvPr>
        </p:nvSpPr>
        <p:spPr>
          <a:xfrm>
            <a:off x="1124123" y="1733550"/>
            <a:ext cx="32466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Menindaklanjuti Peraturan</a:t>
            </a:r>
            <a:endParaRPr dirty="0"/>
          </a:p>
        </p:txBody>
      </p:sp>
      <p:sp>
        <p:nvSpPr>
          <p:cNvPr id="44" name="Google Shape;1204;p42"/>
          <p:cNvSpPr/>
          <p:nvPr/>
        </p:nvSpPr>
        <p:spPr>
          <a:xfrm>
            <a:off x="4722546" y="1529826"/>
            <a:ext cx="3246600" cy="11943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208;p42"/>
          <p:cNvSpPr txBox="1">
            <a:spLocks/>
          </p:cNvSpPr>
          <p:nvPr/>
        </p:nvSpPr>
        <p:spPr>
          <a:xfrm>
            <a:off x="1124875" y="20383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/>
              <a:t>MENDAGRI NO. </a:t>
            </a:r>
            <a:r>
              <a:rPr lang="en-US" sz="1200" dirty="0" smtClean="0"/>
              <a:t>03 2021</a:t>
            </a:r>
          </a:p>
          <a:p>
            <a:pPr marL="0" indent="0" algn="ctr"/>
            <a:r>
              <a:rPr lang="en-US" sz="1200" dirty="0" err="1" smtClean="0"/>
              <a:t>Pengendalian</a:t>
            </a:r>
            <a:r>
              <a:rPr lang="en-US" sz="1200" dirty="0" smtClean="0"/>
              <a:t> </a:t>
            </a:r>
            <a:r>
              <a:rPr lang="en-US" sz="1200" dirty="0" err="1" smtClean="0"/>
              <a:t>penyebaran</a:t>
            </a:r>
            <a:r>
              <a:rPr lang="en-US" sz="1200" dirty="0" smtClean="0"/>
              <a:t> COVID-19</a:t>
            </a:r>
            <a:endParaRPr lang="id-ID" sz="1200" dirty="0"/>
          </a:p>
        </p:txBody>
      </p:sp>
      <p:sp>
        <p:nvSpPr>
          <p:cNvPr id="47" name="Google Shape;1208;p42"/>
          <p:cNvSpPr txBox="1">
            <a:spLocks/>
          </p:cNvSpPr>
          <p:nvPr/>
        </p:nvSpPr>
        <p:spPr>
          <a:xfrm>
            <a:off x="4724400" y="17335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/>
            <a:r>
              <a:rPr lang="id-ID" dirty="0"/>
              <a:t>Zonasi lingkup RT</a:t>
            </a:r>
          </a:p>
        </p:txBody>
      </p:sp>
      <p:sp>
        <p:nvSpPr>
          <p:cNvPr id="48" name="Google Shape;1208;p42"/>
          <p:cNvSpPr txBox="1">
            <a:spLocks/>
          </p:cNvSpPr>
          <p:nvPr/>
        </p:nvSpPr>
        <p:spPr>
          <a:xfrm>
            <a:off x="5029200" y="2038350"/>
            <a:ext cx="26337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 smtClean="0"/>
              <a:t>Jumlah</a:t>
            </a:r>
            <a:r>
              <a:rPr lang="en-US" sz="1200" dirty="0" smtClean="0"/>
              <a:t> </a:t>
            </a:r>
            <a:r>
              <a:rPr lang="en-US" sz="1200" dirty="0" err="1" smtClean="0"/>
              <a:t>warga</a:t>
            </a:r>
            <a:r>
              <a:rPr lang="en-US" sz="1200" dirty="0" smtClean="0"/>
              <a:t> </a:t>
            </a:r>
            <a:r>
              <a:rPr lang="en-US" sz="1200" dirty="0" err="1" smtClean="0"/>
              <a:t>terpapar</a:t>
            </a:r>
            <a:r>
              <a:rPr lang="en-US" sz="1200" dirty="0" smtClean="0"/>
              <a:t> </a:t>
            </a:r>
            <a:r>
              <a:rPr lang="en-US" sz="1200" dirty="0" err="1" smtClean="0"/>
              <a:t>covid</a:t>
            </a:r>
            <a:r>
              <a:rPr lang="en-US" sz="1200" dirty="0" smtClean="0"/>
              <a:t> </a:t>
            </a:r>
            <a:r>
              <a:rPr lang="en-US" sz="1200" dirty="0" err="1" smtClean="0"/>
              <a:t>terhitung</a:t>
            </a:r>
            <a:r>
              <a:rPr lang="en-US" sz="1200" dirty="0" smtClean="0"/>
              <a:t> per-</a:t>
            </a:r>
            <a:r>
              <a:rPr lang="en-US" sz="1200" dirty="0" err="1" smtClean="0"/>
              <a:t>rumah</a:t>
            </a:r>
            <a:endParaRPr lang="id-ID" sz="1200" dirty="0"/>
          </a:p>
        </p:txBody>
      </p:sp>
      <p:sp>
        <p:nvSpPr>
          <p:cNvPr id="31" name="Google Shape;1204;p42"/>
          <p:cNvSpPr/>
          <p:nvPr/>
        </p:nvSpPr>
        <p:spPr>
          <a:xfrm>
            <a:off x="1154123" y="3053838"/>
            <a:ext cx="3246600" cy="11943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208;p42"/>
          <p:cNvSpPr txBox="1">
            <a:spLocks/>
          </p:cNvSpPr>
          <p:nvPr/>
        </p:nvSpPr>
        <p:spPr>
          <a:xfrm>
            <a:off x="1154123" y="31813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dirty="0"/>
              <a:t>TNI-</a:t>
            </a:r>
            <a:r>
              <a:rPr lang="en-US" dirty="0" err="1"/>
              <a:t>Polri</a:t>
            </a:r>
            <a:r>
              <a:rPr lang="en-US" dirty="0"/>
              <a:t> </a:t>
            </a:r>
            <a:r>
              <a:rPr lang="en-US" dirty="0" err="1"/>
              <a:t>Bhabinkamtibnas</a:t>
            </a:r>
            <a:endParaRPr lang="id-ID" dirty="0"/>
          </a:p>
        </p:txBody>
      </p:sp>
      <p:sp>
        <p:nvSpPr>
          <p:cNvPr id="33" name="Google Shape;1204;p42"/>
          <p:cNvSpPr/>
          <p:nvPr/>
        </p:nvSpPr>
        <p:spPr>
          <a:xfrm>
            <a:off x="4752546" y="3053826"/>
            <a:ext cx="3246600" cy="11943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208;p42"/>
          <p:cNvSpPr txBox="1">
            <a:spLocks/>
          </p:cNvSpPr>
          <p:nvPr/>
        </p:nvSpPr>
        <p:spPr>
          <a:xfrm>
            <a:off x="1295400" y="3511050"/>
            <a:ext cx="2895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 smtClean="0"/>
              <a:t>Ketidakefektifan</a:t>
            </a:r>
            <a:r>
              <a:rPr lang="en-US" sz="1200" dirty="0" smtClean="0"/>
              <a:t> </a:t>
            </a:r>
            <a:r>
              <a:rPr lang="en-US" sz="1200" dirty="0" err="1" smtClean="0"/>
              <a:t>pihak</a:t>
            </a:r>
            <a:r>
              <a:rPr lang="en-US" sz="1200" dirty="0" smtClean="0"/>
              <a:t> </a:t>
            </a:r>
            <a:r>
              <a:rPr lang="en-US" sz="1200" dirty="0" err="1" smtClean="0"/>
              <a:t>berwajib</a:t>
            </a:r>
            <a:r>
              <a:rPr lang="en-US" sz="1200" dirty="0" smtClean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pengumpulan</a:t>
            </a:r>
            <a:r>
              <a:rPr lang="en-US" sz="1200" dirty="0"/>
              <a:t> data</a:t>
            </a:r>
            <a:endParaRPr lang="id-ID" sz="1200" dirty="0"/>
          </a:p>
        </p:txBody>
      </p:sp>
      <p:sp>
        <p:nvSpPr>
          <p:cNvPr id="35" name="Google Shape;1208;p42"/>
          <p:cNvSpPr txBox="1">
            <a:spLocks/>
          </p:cNvSpPr>
          <p:nvPr/>
        </p:nvSpPr>
        <p:spPr>
          <a:xfrm>
            <a:off x="4754400" y="32575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dirty="0" err="1"/>
              <a:t>Pendataan</a:t>
            </a:r>
            <a:r>
              <a:rPr lang="en-US" dirty="0"/>
              <a:t> Manual</a:t>
            </a:r>
            <a:endParaRPr lang="id-ID" dirty="0"/>
          </a:p>
        </p:txBody>
      </p:sp>
      <p:sp>
        <p:nvSpPr>
          <p:cNvPr id="36" name="Google Shape;1208;p42"/>
          <p:cNvSpPr txBox="1">
            <a:spLocks/>
          </p:cNvSpPr>
          <p:nvPr/>
        </p:nvSpPr>
        <p:spPr>
          <a:xfrm>
            <a:off x="4754400" y="3486150"/>
            <a:ext cx="3214746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memadai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otomatisasi</a:t>
            </a:r>
            <a:endParaRPr lang="id-ID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0"/>
          <p:cNvSpPr txBox="1">
            <a:spLocks noGrp="1"/>
          </p:cNvSpPr>
          <p:nvPr>
            <p:ph type="subTitle" idx="1"/>
          </p:nvPr>
        </p:nvSpPr>
        <p:spPr>
          <a:xfrm flipH="1">
            <a:off x="380999" y="2831250"/>
            <a:ext cx="7897375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Pada 5 Februari 2021 Instruksi MENDAGRI 2021 No. 03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“Zona Pemberlakuan Pembatasan Kegiatan Masyarakat (PPKM) Skala Mikro dan Pembentukan Posko Penanganan COVID-19 di Tingkat Desa &amp; Kelurahan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COVID-19”</a:t>
            </a:r>
            <a:endParaRPr dirty="0"/>
          </a:p>
        </p:txBody>
      </p:sp>
      <p:sp>
        <p:nvSpPr>
          <p:cNvPr id="1112" name="Google Shape;1112;p40"/>
          <p:cNvSpPr txBox="1">
            <a:spLocks noGrp="1"/>
          </p:cNvSpPr>
          <p:nvPr>
            <p:ph type="title"/>
          </p:nvPr>
        </p:nvSpPr>
        <p:spPr>
          <a:xfrm flipH="1">
            <a:off x="4668775" y="1294650"/>
            <a:ext cx="3609600" cy="1411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SESUAI PERATURAN</a:t>
            </a:r>
            <a:endParaRPr dirty="0"/>
          </a:p>
        </p:txBody>
      </p:sp>
      <p:grpSp>
        <p:nvGrpSpPr>
          <p:cNvPr id="1114" name="Google Shape;1114;p40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115" name="Google Shape;1115;p40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116" name="Google Shape;1116;p40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42" name="Google Shape;1142;p40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0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title" idx="8"/>
          </p:nvPr>
        </p:nvSpPr>
        <p:spPr>
          <a:xfrm>
            <a:off x="713225" y="8191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ZONASI WILAYAH RT</a:t>
            </a:r>
            <a:endParaRPr dirty="0"/>
          </a:p>
        </p:txBody>
      </p:sp>
      <p:sp>
        <p:nvSpPr>
          <p:cNvPr id="1044" name="Google Shape;1044;p39"/>
          <p:cNvSpPr txBox="1">
            <a:spLocks noGrp="1"/>
          </p:cNvSpPr>
          <p:nvPr>
            <p:ph type="title"/>
          </p:nvPr>
        </p:nvSpPr>
        <p:spPr>
          <a:xfrm>
            <a:off x="923550" y="168186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 </a:t>
            </a:r>
            <a:endParaRPr dirty="0"/>
          </a:p>
        </p:txBody>
      </p:sp>
      <p:sp>
        <p:nvSpPr>
          <p:cNvPr id="1045" name="Google Shape;1045;p39"/>
          <p:cNvSpPr txBox="1">
            <a:spLocks noGrp="1"/>
          </p:cNvSpPr>
          <p:nvPr>
            <p:ph type="subTitle" idx="1"/>
          </p:nvPr>
        </p:nvSpPr>
        <p:spPr>
          <a:xfrm>
            <a:off x="790650" y="2129131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Tidak ada kasus</a:t>
            </a:r>
            <a:endParaRPr dirty="0"/>
          </a:p>
        </p:txBody>
      </p:sp>
      <p:sp>
        <p:nvSpPr>
          <p:cNvPr id="1046" name="Google Shape;1046;p39"/>
          <p:cNvSpPr txBox="1">
            <a:spLocks noGrp="1"/>
          </p:cNvSpPr>
          <p:nvPr>
            <p:ph type="title" idx="2"/>
          </p:nvPr>
        </p:nvSpPr>
        <p:spPr>
          <a:xfrm>
            <a:off x="923550" y="3084147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6 - 10</a:t>
            </a:r>
            <a:endParaRPr dirty="0"/>
          </a:p>
        </p:txBody>
      </p:sp>
      <p:sp>
        <p:nvSpPr>
          <p:cNvPr id="1047" name="Google Shape;1047;p39"/>
          <p:cNvSpPr txBox="1">
            <a:spLocks noGrp="1"/>
          </p:cNvSpPr>
          <p:nvPr>
            <p:ph type="subTitle" idx="3"/>
          </p:nvPr>
        </p:nvSpPr>
        <p:spPr>
          <a:xfrm>
            <a:off x="790650" y="3531424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sp>
        <p:nvSpPr>
          <p:cNvPr id="1048" name="Google Shape;1048;p39"/>
          <p:cNvSpPr txBox="1">
            <a:spLocks noGrp="1"/>
          </p:cNvSpPr>
          <p:nvPr>
            <p:ph type="title" idx="4"/>
          </p:nvPr>
        </p:nvSpPr>
        <p:spPr>
          <a:xfrm>
            <a:off x="6029625" y="168186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</a:t>
            </a:r>
            <a:r>
              <a:rPr lang="en" dirty="0" smtClean="0"/>
              <a:t>- 5    Rumah</a:t>
            </a:r>
            <a:endParaRPr dirty="0"/>
          </a:p>
        </p:txBody>
      </p:sp>
      <p:sp>
        <p:nvSpPr>
          <p:cNvPr id="1049" name="Google Shape;1049;p39"/>
          <p:cNvSpPr txBox="1">
            <a:spLocks noGrp="1"/>
          </p:cNvSpPr>
          <p:nvPr>
            <p:ph type="subTitle" idx="5"/>
          </p:nvPr>
        </p:nvSpPr>
        <p:spPr>
          <a:xfrm>
            <a:off x="6029625" y="2129131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sp>
        <p:nvSpPr>
          <p:cNvPr id="1050" name="Google Shape;1050;p39"/>
          <p:cNvSpPr txBox="1">
            <a:spLocks noGrp="1"/>
          </p:cNvSpPr>
          <p:nvPr>
            <p:ph type="title" idx="6"/>
          </p:nvPr>
        </p:nvSpPr>
        <p:spPr>
          <a:xfrm>
            <a:off x="6029625" y="3084149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 </a:t>
            </a:r>
            <a:r>
              <a:rPr lang="en" dirty="0" smtClean="0"/>
              <a:t>10   Rumah</a:t>
            </a:r>
            <a:endParaRPr dirty="0"/>
          </a:p>
        </p:txBody>
      </p:sp>
      <p:sp>
        <p:nvSpPr>
          <p:cNvPr id="1051" name="Google Shape;1051;p39"/>
          <p:cNvSpPr txBox="1">
            <a:spLocks noGrp="1"/>
          </p:cNvSpPr>
          <p:nvPr>
            <p:ph type="subTitle" idx="7"/>
          </p:nvPr>
        </p:nvSpPr>
        <p:spPr>
          <a:xfrm>
            <a:off x="6029625" y="3531424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Kasus konfirmasi positif</a:t>
            </a:r>
            <a:endParaRPr dirty="0"/>
          </a:p>
        </p:txBody>
      </p:sp>
      <p:cxnSp>
        <p:nvCxnSpPr>
          <p:cNvPr id="1067" name="Google Shape;1067;p39"/>
          <p:cNvCxnSpPr/>
          <p:nvPr/>
        </p:nvCxnSpPr>
        <p:spPr>
          <a:xfrm>
            <a:off x="3114450" y="3628029"/>
            <a:ext cx="44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8" name="Google Shape;1068;p39"/>
          <p:cNvCxnSpPr/>
          <p:nvPr/>
        </p:nvCxnSpPr>
        <p:spPr>
          <a:xfrm>
            <a:off x="3114450" y="2225750"/>
            <a:ext cx="44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69" name="Google Shape;1069;p39"/>
          <p:cNvCxnSpPr/>
          <p:nvPr/>
        </p:nvCxnSpPr>
        <p:spPr>
          <a:xfrm rot="10800000">
            <a:off x="5552925" y="3628040"/>
            <a:ext cx="4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0" name="Google Shape;1070;p39"/>
          <p:cNvCxnSpPr/>
          <p:nvPr/>
        </p:nvCxnSpPr>
        <p:spPr>
          <a:xfrm rot="10800000">
            <a:off x="5552925" y="2225748"/>
            <a:ext cx="4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071" name="Google Shape;1071;p39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072" name="Google Shape;1072;p39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073" name="Google Shape;1073;p39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9"/>
          <p:cNvGrpSpPr/>
          <p:nvPr/>
        </p:nvGrpSpPr>
        <p:grpSpPr>
          <a:xfrm rot="10800000" flipH="1">
            <a:off x="1472201" y="1280073"/>
            <a:ext cx="5776730" cy="3205994"/>
            <a:chOff x="2013645" y="305956"/>
            <a:chExt cx="5776730" cy="3205994"/>
          </a:xfrm>
        </p:grpSpPr>
        <p:sp>
          <p:nvSpPr>
            <p:cNvPr id="1100" name="Google Shape;1100;p39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4352897" y="3132749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04" name="Google Shape;1104;p39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8007;p69"/>
          <p:cNvSpPr/>
          <p:nvPr/>
        </p:nvSpPr>
        <p:spPr>
          <a:xfrm>
            <a:off x="3702343" y="1869523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9" name="Google Shape;8007;p69"/>
          <p:cNvSpPr/>
          <p:nvPr/>
        </p:nvSpPr>
        <p:spPr>
          <a:xfrm>
            <a:off x="4731797" y="1869523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0" name="Google Shape;8007;p69"/>
          <p:cNvSpPr/>
          <p:nvPr/>
        </p:nvSpPr>
        <p:spPr>
          <a:xfrm>
            <a:off x="3676241" y="3292556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1" name="Google Shape;8007;p69"/>
          <p:cNvSpPr/>
          <p:nvPr/>
        </p:nvSpPr>
        <p:spPr>
          <a:xfrm>
            <a:off x="4731797" y="3302120"/>
            <a:ext cx="676656" cy="54864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2" name="Google Shape;1208;p42"/>
          <p:cNvSpPr txBox="1">
            <a:spLocks/>
          </p:cNvSpPr>
          <p:nvPr/>
        </p:nvSpPr>
        <p:spPr>
          <a:xfrm>
            <a:off x="2895600" y="4196850"/>
            <a:ext cx="3246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ctr"/>
            <a:r>
              <a:rPr lang="en-US" sz="1200" dirty="0" err="1"/>
              <a:t>Setiap</a:t>
            </a:r>
            <a:r>
              <a:rPr lang="en-US" sz="1200" dirty="0"/>
              <a:t> orang </a:t>
            </a:r>
            <a:r>
              <a:rPr lang="en-US" sz="1200" dirty="0" err="1"/>
              <a:t>terpapar</a:t>
            </a:r>
            <a:r>
              <a:rPr lang="en-US" sz="1200" dirty="0"/>
              <a:t> </a:t>
            </a:r>
            <a:r>
              <a:rPr lang="en-US" sz="1200" dirty="0" err="1"/>
              <a:t>covid</a:t>
            </a:r>
            <a:r>
              <a:rPr lang="en-US" sz="1200" dirty="0"/>
              <a:t> per 1 </a:t>
            </a:r>
            <a:r>
              <a:rPr lang="en-US" sz="1200" dirty="0" err="1"/>
              <a:t>rumah</a:t>
            </a:r>
            <a:r>
              <a:rPr lang="en-US" sz="1200" dirty="0"/>
              <a:t> </a:t>
            </a:r>
            <a:r>
              <a:rPr lang="en-US" sz="1200" dirty="0" smtClean="0"/>
              <a:t>, </a:t>
            </a:r>
            <a:r>
              <a:rPr lang="en-US" sz="1200" dirty="0" err="1"/>
              <a:t>terhitung</a:t>
            </a:r>
            <a:r>
              <a:rPr lang="en-US" sz="1200" dirty="0"/>
              <a:t> </a:t>
            </a:r>
            <a:r>
              <a:rPr lang="en-US" sz="1200" dirty="0" err="1"/>
              <a:t>sejak</a:t>
            </a:r>
            <a:r>
              <a:rPr lang="en-US" sz="1200" dirty="0"/>
              <a:t> 7</a:t>
            </a:r>
            <a:r>
              <a:rPr lang="en-US" sz="1200" dirty="0" smtClean="0"/>
              <a:t> </a:t>
            </a:r>
            <a:r>
              <a:rPr lang="en-US" sz="1200" dirty="0" err="1"/>
              <a:t>hari</a:t>
            </a:r>
            <a:r>
              <a:rPr lang="en-US" sz="1200" dirty="0"/>
              <a:t> </a:t>
            </a:r>
            <a:r>
              <a:rPr lang="en-US" sz="1200" dirty="0" err="1"/>
              <a:t>terakhir</a:t>
            </a:r>
            <a:endParaRPr lang="id-ID" sz="1200" dirty="0"/>
          </a:p>
        </p:txBody>
      </p:sp>
      <p:sp>
        <p:nvSpPr>
          <p:cNvPr id="31" name="Google Shape;1044;p39"/>
          <p:cNvSpPr txBox="1">
            <a:spLocks/>
          </p:cNvSpPr>
          <p:nvPr/>
        </p:nvSpPr>
        <p:spPr>
          <a:xfrm>
            <a:off x="523601" y="1657350"/>
            <a:ext cx="2190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" dirty="0" smtClean="0"/>
              <a:t>Rumah </a:t>
            </a:r>
            <a:endParaRPr lang="en" dirty="0"/>
          </a:p>
        </p:txBody>
      </p:sp>
      <p:sp>
        <p:nvSpPr>
          <p:cNvPr id="32" name="Google Shape;1044;p39"/>
          <p:cNvSpPr txBox="1">
            <a:spLocks/>
          </p:cNvSpPr>
          <p:nvPr/>
        </p:nvSpPr>
        <p:spPr>
          <a:xfrm>
            <a:off x="160607" y="3068756"/>
            <a:ext cx="2190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" dirty="0" smtClean="0"/>
              <a:t>Rumah 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440;p46"/>
          <p:cNvGrpSpPr/>
          <p:nvPr/>
        </p:nvGrpSpPr>
        <p:grpSpPr>
          <a:xfrm>
            <a:off x="3281538" y="470975"/>
            <a:ext cx="4587960" cy="3712375"/>
            <a:chOff x="3281538" y="470975"/>
            <a:chExt cx="4587960" cy="3712375"/>
          </a:xfrm>
        </p:grpSpPr>
        <p:sp>
          <p:nvSpPr>
            <p:cNvPr id="1441" name="Google Shape;1441;p46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3281538" y="4709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46"/>
          <p:cNvSpPr txBox="1">
            <a:spLocks noGrp="1"/>
          </p:cNvSpPr>
          <p:nvPr>
            <p:ph type="body" idx="1"/>
          </p:nvPr>
        </p:nvSpPr>
        <p:spPr>
          <a:xfrm flipH="1">
            <a:off x="713224" y="1934564"/>
            <a:ext cx="7696214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" dirty="0" smtClean="0"/>
              <a:t>Kepolisian Daerah Jawa Tengah melakukan pembentukan </a:t>
            </a:r>
            <a:r>
              <a:rPr lang="en-US" dirty="0" err="1" smtClean="0"/>
              <a:t>Bhayangkara</a:t>
            </a:r>
            <a:r>
              <a:rPr lang="en-US" dirty="0" smtClean="0"/>
              <a:t> Pembina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Ketertiban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(BHABINKAMTIBMAS) </a:t>
            </a:r>
            <a:r>
              <a:rPr lang="en-US" dirty="0" err="1" smtClean="0"/>
              <a:t>sebagai</a:t>
            </a:r>
            <a:r>
              <a:rPr lang="en-US" dirty="0" smtClean="0"/>
              <a:t> tracer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pelacak</a:t>
            </a:r>
            <a:r>
              <a:rPr lang="en-US" dirty="0" smtClean="0"/>
              <a:t> Covid-19 di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Polda</a:t>
            </a:r>
            <a:r>
              <a:rPr lang="en-US" dirty="0" smtClean="0"/>
              <a:t> </a:t>
            </a:r>
            <a:r>
              <a:rPr lang="en-US" dirty="0" err="1" smtClean="0"/>
              <a:t>Jateng</a:t>
            </a:r>
            <a:r>
              <a:rPr lang="en-US" dirty="0" smtClean="0"/>
              <a:t> 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 smtClean="0">
                <a:ln>
                  <a:solidFill>
                    <a:srgbClr val="FF0000"/>
                  </a:solidFill>
                </a:ln>
              </a:rPr>
              <a:t>4.937 </a:t>
            </a:r>
            <a:r>
              <a:rPr lang="en-US" dirty="0" err="1" smtClean="0">
                <a:ln>
                  <a:solidFill>
                    <a:srgbClr val="FF0000"/>
                  </a:solidFill>
                </a:ln>
              </a:rPr>
              <a:t>personel</a:t>
            </a:r>
            <a:r>
              <a:rPr lang="en-US" dirty="0" smtClean="0">
                <a:ln>
                  <a:solidFill>
                    <a:srgbClr val="FF0000"/>
                  </a:solidFill>
                </a:ln>
              </a:rPr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pembentukan</a:t>
            </a:r>
            <a:r>
              <a:rPr lang="en-US" dirty="0" smtClean="0"/>
              <a:t> </a:t>
            </a:r>
            <a:r>
              <a:rPr lang="en-US" dirty="0" err="1" smtClean="0"/>
              <a:t>posko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tersebar</a:t>
            </a:r>
            <a:r>
              <a:rPr lang="en-US" dirty="0" smtClean="0"/>
              <a:t> di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desa</a:t>
            </a:r>
            <a:r>
              <a:rPr lang="en-US" dirty="0" smtClean="0"/>
              <a:t>/</a:t>
            </a:r>
            <a:r>
              <a:rPr lang="en-US" dirty="0" err="1" smtClean="0"/>
              <a:t>kelurahan</a:t>
            </a:r>
            <a:r>
              <a:rPr lang="en-US" dirty="0" smtClean="0"/>
              <a:t>.</a:t>
            </a: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 smtClean="0"/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-US" dirty="0" err="1" smtClean="0"/>
              <a:t>Pembentukan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/>
              <a:t> </a:t>
            </a:r>
            <a:r>
              <a:rPr lang="en-US" dirty="0" err="1" smtClean="0"/>
              <a:t>berupaya</a:t>
            </a:r>
            <a:r>
              <a:rPr lang="en-US" dirty="0" smtClean="0"/>
              <a:t> </a:t>
            </a:r>
            <a:r>
              <a:rPr lang="en-US" dirty="0" err="1" smtClean="0"/>
              <a:t>menyukseskan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r>
              <a:rPr lang="en-US" dirty="0" smtClean="0"/>
              <a:t> p</a:t>
            </a:r>
            <a:r>
              <a:rPr lang="en" dirty="0" smtClean="0"/>
              <a:t>embatasan kegiatan masyarakat atau PPKM skala mikro.</a:t>
            </a:r>
            <a:endParaRPr lang="en" dirty="0"/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" dirty="0" smtClean="0"/>
              <a:t> </a:t>
            </a:r>
            <a:endParaRPr lang="en-US" dirty="0"/>
          </a:p>
        </p:txBody>
      </p:sp>
      <p:grpSp>
        <p:nvGrpSpPr>
          <p:cNvPr id="1448" name="Google Shape;1448;p46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449" name="Google Shape;1449;p46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450" name="Google Shape;1450;p46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78" name="Google Shape;1478;p4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112;p40"/>
          <p:cNvSpPr txBox="1">
            <a:spLocks/>
          </p:cNvSpPr>
          <p:nvPr/>
        </p:nvSpPr>
        <p:spPr>
          <a:xfrm flipH="1">
            <a:off x="713221" y="819149"/>
            <a:ext cx="7263953" cy="85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en" dirty="0" smtClean="0"/>
              <a:t>PEMBENTUKAN ANGGOTA BHABINKAMTIBMAS JATENG</a:t>
            </a:r>
            <a:endParaRPr lang="en-US" dirty="0"/>
          </a:p>
        </p:txBody>
      </p:sp>
      <p:sp>
        <p:nvSpPr>
          <p:cNvPr id="16" name="Google Shape;2282;p54"/>
          <p:cNvSpPr txBox="1"/>
          <p:nvPr/>
        </p:nvSpPr>
        <p:spPr>
          <a:xfrm>
            <a:off x="4419600" y="4793850"/>
            <a:ext cx="4407678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700" i="1" dirty="0" smtClean="0">
                <a:hlinkClick r:id="rId4"/>
              </a:rPr>
              <a:t>Sumber : 4.937 </a:t>
            </a:r>
            <a:r>
              <a:rPr lang="pt-BR" sz="700" i="1" dirty="0">
                <a:hlinkClick r:id="rId4"/>
              </a:rPr>
              <a:t>Bhabinkamtibmas di Jateng Jadi Tracer Covid-19 (solopos.com</a:t>
            </a:r>
            <a:r>
              <a:rPr lang="pt-BR" sz="700" i="1" dirty="0" smtClean="0">
                <a:hlinkClick r:id="rId4"/>
              </a:rPr>
              <a:t>)</a:t>
            </a:r>
            <a:r>
              <a:rPr lang="pt-BR" sz="700" i="1" dirty="0" smtClean="0"/>
              <a:t> | (14 Februari 2021 23:30)</a:t>
            </a:r>
            <a:endParaRPr sz="700" i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7" name="Google Shape;1937;p52"/>
          <p:cNvGrpSpPr/>
          <p:nvPr/>
        </p:nvGrpSpPr>
        <p:grpSpPr>
          <a:xfrm>
            <a:off x="711225" y="1566688"/>
            <a:ext cx="2240400" cy="1834800"/>
            <a:chOff x="711225" y="1537438"/>
            <a:chExt cx="2240400" cy="1834800"/>
          </a:xfrm>
        </p:grpSpPr>
        <p:sp>
          <p:nvSpPr>
            <p:cNvPr id="1938" name="Google Shape;1938;p52"/>
            <p:cNvSpPr/>
            <p:nvPr/>
          </p:nvSpPr>
          <p:spPr>
            <a:xfrm>
              <a:off x="711225" y="1537438"/>
              <a:ext cx="2240400" cy="1834800"/>
            </a:xfrm>
            <a:prstGeom prst="roundRect">
              <a:avLst>
                <a:gd name="adj" fmla="val 1304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2"/>
            <p:cNvSpPr txBox="1"/>
            <p:nvPr/>
          </p:nvSpPr>
          <p:spPr>
            <a:xfrm>
              <a:off x="939816" y="2574063"/>
              <a:ext cx="17832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Platform Untuk Pelaporan Warga </a:t>
              </a:r>
              <a:r>
                <a:rPr lang="en" dirty="0" smtClean="0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Terpapar</a:t>
              </a:r>
              <a:endParaRPr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40" name="Google Shape;1940;p52"/>
            <p:cNvSpPr txBox="1"/>
            <p:nvPr/>
          </p:nvSpPr>
          <p:spPr>
            <a:xfrm>
              <a:off x="1029216" y="2223555"/>
              <a:ext cx="16044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Memadai</a:t>
              </a:r>
              <a:endParaRPr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  <p:sp>
          <p:nvSpPr>
            <p:cNvPr id="1941" name="Google Shape;1941;p52"/>
            <p:cNvSpPr txBox="1"/>
            <p:nvPr/>
          </p:nvSpPr>
          <p:spPr>
            <a:xfrm>
              <a:off x="981666" y="1779992"/>
              <a:ext cx="16995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Kurang</a:t>
              </a:r>
              <a:endParaRPr sz="2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</p:grpSp>
      <p:grpSp>
        <p:nvGrpSpPr>
          <p:cNvPr id="1942" name="Google Shape;1942;p52"/>
          <p:cNvGrpSpPr/>
          <p:nvPr/>
        </p:nvGrpSpPr>
        <p:grpSpPr>
          <a:xfrm>
            <a:off x="6187850" y="1566688"/>
            <a:ext cx="2240400" cy="1834800"/>
            <a:chOff x="6187850" y="1595938"/>
            <a:chExt cx="2240400" cy="1834800"/>
          </a:xfrm>
        </p:grpSpPr>
        <p:sp>
          <p:nvSpPr>
            <p:cNvPr id="1943" name="Google Shape;1943;p52"/>
            <p:cNvSpPr/>
            <p:nvPr/>
          </p:nvSpPr>
          <p:spPr>
            <a:xfrm>
              <a:off x="6187850" y="1595938"/>
              <a:ext cx="2240400" cy="1834800"/>
            </a:xfrm>
            <a:prstGeom prst="roundRect">
              <a:avLst>
                <a:gd name="adj" fmla="val 1304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2"/>
            <p:cNvSpPr txBox="1"/>
            <p:nvPr/>
          </p:nvSpPr>
          <p:spPr>
            <a:xfrm>
              <a:off x="6416456" y="2574075"/>
              <a:ext cx="17832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Anggota Pengumpul Data</a:t>
              </a:r>
              <a:endParaRPr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45" name="Google Shape;1945;p52"/>
            <p:cNvSpPr txBox="1"/>
            <p:nvPr/>
          </p:nvSpPr>
          <p:spPr>
            <a:xfrm>
              <a:off x="6487856" y="2363400"/>
              <a:ext cx="16404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Teratasi</a:t>
              </a:r>
              <a:endParaRPr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  <p:sp>
          <p:nvSpPr>
            <p:cNvPr id="1946" name="Google Shape;1946;p52"/>
            <p:cNvSpPr txBox="1"/>
            <p:nvPr/>
          </p:nvSpPr>
          <p:spPr>
            <a:xfrm>
              <a:off x="6458306" y="1919837"/>
              <a:ext cx="16995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 err="1" smtClean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Sudah</a:t>
              </a:r>
              <a:endParaRPr sz="32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</p:grpSp>
      <p:grpSp>
        <p:nvGrpSpPr>
          <p:cNvPr id="1947" name="Google Shape;1947;p52"/>
          <p:cNvGrpSpPr/>
          <p:nvPr/>
        </p:nvGrpSpPr>
        <p:grpSpPr>
          <a:xfrm flipH="1">
            <a:off x="509763" y="3454062"/>
            <a:ext cx="6896985" cy="1175088"/>
            <a:chOff x="972513" y="3185550"/>
            <a:chExt cx="6896985" cy="1175088"/>
          </a:xfrm>
        </p:grpSpPr>
        <p:sp>
          <p:nvSpPr>
            <p:cNvPr id="1948" name="Google Shape;1948;p52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2"/>
            <p:cNvSpPr/>
            <p:nvPr/>
          </p:nvSpPr>
          <p:spPr>
            <a:xfrm>
              <a:off x="972513" y="337722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2"/>
            <p:cNvSpPr/>
            <p:nvPr/>
          </p:nvSpPr>
          <p:spPr>
            <a:xfrm>
              <a:off x="6351488" y="3839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1" name="Google Shape;1951;p52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952" name="Google Shape;1952;p52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953" name="Google Shape;1953;p52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82" name="Google Shape;1982;p52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3" name="Google Shape;1983;p5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5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5" name="Google Shape;1985;p52"/>
          <p:cNvGrpSpPr/>
          <p:nvPr/>
        </p:nvGrpSpPr>
        <p:grpSpPr>
          <a:xfrm>
            <a:off x="3024613" y="1333048"/>
            <a:ext cx="3090239" cy="2302112"/>
            <a:chOff x="1190200" y="811850"/>
            <a:chExt cx="5212075" cy="3882800"/>
          </a:xfrm>
        </p:grpSpPr>
        <p:sp>
          <p:nvSpPr>
            <p:cNvPr id="1986" name="Google Shape;1986;p52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2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2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2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2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2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2"/>
            <p:cNvSpPr/>
            <p:nvPr/>
          </p:nvSpPr>
          <p:spPr>
            <a:xfrm>
              <a:off x="3472650" y="1175025"/>
              <a:ext cx="329425" cy="3050975"/>
            </a:xfrm>
            <a:custGeom>
              <a:avLst/>
              <a:gdLst/>
              <a:ahLst/>
              <a:cxnLst/>
              <a:rect l="l" t="t" r="r" b="b"/>
              <a:pathLst>
                <a:path w="13177" h="122039" extrusionOk="0">
                  <a:moveTo>
                    <a:pt x="6589" y="1"/>
                  </a:moveTo>
                  <a:cubicBezTo>
                    <a:pt x="6472" y="1"/>
                    <a:pt x="6355" y="51"/>
                    <a:pt x="6272" y="151"/>
                  </a:cubicBezTo>
                  <a:lnTo>
                    <a:pt x="267" y="6155"/>
                  </a:lnTo>
                  <a:cubicBezTo>
                    <a:pt x="1" y="6422"/>
                    <a:pt x="167" y="6889"/>
                    <a:pt x="568" y="6889"/>
                  </a:cubicBezTo>
                  <a:lnTo>
                    <a:pt x="3770" y="6889"/>
                  </a:lnTo>
                  <a:cubicBezTo>
                    <a:pt x="4003" y="6889"/>
                    <a:pt x="4204" y="7089"/>
                    <a:pt x="4204" y="7356"/>
                  </a:cubicBezTo>
                  <a:lnTo>
                    <a:pt x="4204" y="122038"/>
                  </a:lnTo>
                  <a:lnTo>
                    <a:pt x="8974" y="122038"/>
                  </a:lnTo>
                  <a:lnTo>
                    <a:pt x="8974" y="7356"/>
                  </a:lnTo>
                  <a:cubicBezTo>
                    <a:pt x="8974" y="7089"/>
                    <a:pt x="9174" y="6889"/>
                    <a:pt x="9441" y="6889"/>
                  </a:cubicBezTo>
                  <a:lnTo>
                    <a:pt x="12610" y="6889"/>
                  </a:lnTo>
                  <a:cubicBezTo>
                    <a:pt x="12976" y="6889"/>
                    <a:pt x="13177" y="6422"/>
                    <a:pt x="12910" y="6155"/>
                  </a:cubicBezTo>
                  <a:lnTo>
                    <a:pt x="6905" y="151"/>
                  </a:lnTo>
                  <a:cubicBezTo>
                    <a:pt x="6822" y="51"/>
                    <a:pt x="6705" y="1"/>
                    <a:pt x="658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2"/>
            <p:cNvSpPr/>
            <p:nvPr/>
          </p:nvSpPr>
          <p:spPr>
            <a:xfrm>
              <a:off x="4087500" y="2221625"/>
              <a:ext cx="330025" cy="2004375"/>
            </a:xfrm>
            <a:custGeom>
              <a:avLst/>
              <a:gdLst/>
              <a:ahLst/>
              <a:cxnLst/>
              <a:rect l="l" t="t" r="r" b="b"/>
              <a:pathLst>
                <a:path w="13201" h="80175" extrusionOk="0">
                  <a:moveTo>
                    <a:pt x="6612" y="0"/>
                  </a:moveTo>
                  <a:cubicBezTo>
                    <a:pt x="6495" y="0"/>
                    <a:pt x="6379" y="50"/>
                    <a:pt x="6295" y="150"/>
                  </a:cubicBezTo>
                  <a:lnTo>
                    <a:pt x="291" y="6155"/>
                  </a:lnTo>
                  <a:cubicBezTo>
                    <a:pt x="0" y="6413"/>
                    <a:pt x="179" y="6890"/>
                    <a:pt x="553" y="6890"/>
                  </a:cubicBezTo>
                  <a:cubicBezTo>
                    <a:pt x="566" y="6890"/>
                    <a:pt x="578" y="6889"/>
                    <a:pt x="591" y="6888"/>
                  </a:cubicBezTo>
                  <a:lnTo>
                    <a:pt x="3793" y="6888"/>
                  </a:lnTo>
                  <a:cubicBezTo>
                    <a:pt x="4027" y="6888"/>
                    <a:pt x="4227" y="7089"/>
                    <a:pt x="4227" y="7355"/>
                  </a:cubicBezTo>
                  <a:lnTo>
                    <a:pt x="4227" y="80174"/>
                  </a:lnTo>
                  <a:lnTo>
                    <a:pt x="9031" y="80174"/>
                  </a:lnTo>
                  <a:lnTo>
                    <a:pt x="9031" y="7355"/>
                  </a:lnTo>
                  <a:cubicBezTo>
                    <a:pt x="8997" y="7089"/>
                    <a:pt x="9197" y="6888"/>
                    <a:pt x="9464" y="6888"/>
                  </a:cubicBezTo>
                  <a:lnTo>
                    <a:pt x="12633" y="6888"/>
                  </a:lnTo>
                  <a:cubicBezTo>
                    <a:pt x="13033" y="6888"/>
                    <a:pt x="13200" y="6421"/>
                    <a:pt x="12933" y="6155"/>
                  </a:cubicBezTo>
                  <a:lnTo>
                    <a:pt x="6929" y="150"/>
                  </a:lnTo>
                  <a:cubicBezTo>
                    <a:pt x="6846" y="50"/>
                    <a:pt x="6729" y="0"/>
                    <a:pt x="66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2"/>
            <p:cNvSpPr/>
            <p:nvPr/>
          </p:nvSpPr>
          <p:spPr>
            <a:xfrm>
              <a:off x="2699600" y="2822050"/>
              <a:ext cx="330250" cy="1403950"/>
            </a:xfrm>
            <a:custGeom>
              <a:avLst/>
              <a:gdLst/>
              <a:ahLst/>
              <a:cxnLst/>
              <a:rect l="l" t="t" r="r" b="b"/>
              <a:pathLst>
                <a:path w="13210" h="56158" extrusionOk="0">
                  <a:moveTo>
                    <a:pt x="6622" y="0"/>
                  </a:moveTo>
                  <a:cubicBezTo>
                    <a:pt x="6505" y="0"/>
                    <a:pt x="6388" y="50"/>
                    <a:pt x="6305" y="150"/>
                  </a:cubicBezTo>
                  <a:lnTo>
                    <a:pt x="301" y="6155"/>
                  </a:lnTo>
                  <a:cubicBezTo>
                    <a:pt x="0" y="6422"/>
                    <a:pt x="201" y="6922"/>
                    <a:pt x="601" y="6922"/>
                  </a:cubicBezTo>
                  <a:lnTo>
                    <a:pt x="3770" y="6922"/>
                  </a:lnTo>
                  <a:cubicBezTo>
                    <a:pt x="3787" y="6919"/>
                    <a:pt x="3804" y="6918"/>
                    <a:pt x="3821" y="6918"/>
                  </a:cubicBezTo>
                  <a:cubicBezTo>
                    <a:pt x="4032" y="6918"/>
                    <a:pt x="4203" y="7108"/>
                    <a:pt x="4203" y="7356"/>
                  </a:cubicBezTo>
                  <a:lnTo>
                    <a:pt x="4203" y="56157"/>
                  </a:lnTo>
                  <a:lnTo>
                    <a:pt x="9007" y="56157"/>
                  </a:lnTo>
                  <a:lnTo>
                    <a:pt x="9007" y="7356"/>
                  </a:lnTo>
                  <a:cubicBezTo>
                    <a:pt x="9007" y="7108"/>
                    <a:pt x="9179" y="6918"/>
                    <a:pt x="9390" y="6918"/>
                  </a:cubicBezTo>
                  <a:cubicBezTo>
                    <a:pt x="9406" y="6918"/>
                    <a:pt x="9423" y="6919"/>
                    <a:pt x="9441" y="6922"/>
                  </a:cubicBezTo>
                  <a:lnTo>
                    <a:pt x="12609" y="6922"/>
                  </a:lnTo>
                  <a:cubicBezTo>
                    <a:pt x="13010" y="6922"/>
                    <a:pt x="13210" y="6422"/>
                    <a:pt x="12943" y="6155"/>
                  </a:cubicBezTo>
                  <a:lnTo>
                    <a:pt x="6939" y="150"/>
                  </a:lnTo>
                  <a:cubicBezTo>
                    <a:pt x="6855" y="50"/>
                    <a:pt x="6739" y="0"/>
                    <a:pt x="66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2"/>
            <p:cNvSpPr/>
            <p:nvPr/>
          </p:nvSpPr>
          <p:spPr>
            <a:xfrm>
              <a:off x="1698050" y="1196300"/>
              <a:ext cx="668825" cy="668825"/>
            </a:xfrm>
            <a:custGeom>
              <a:avLst/>
              <a:gdLst/>
              <a:ahLst/>
              <a:cxnLst/>
              <a:rect l="l" t="t" r="r" b="b"/>
              <a:pathLst>
                <a:path w="26753" h="26753" extrusionOk="0">
                  <a:moveTo>
                    <a:pt x="13348" y="7603"/>
                  </a:moveTo>
                  <a:cubicBezTo>
                    <a:pt x="16310" y="7603"/>
                    <a:pt x="19148" y="9903"/>
                    <a:pt x="19148" y="13377"/>
                  </a:cubicBezTo>
                  <a:cubicBezTo>
                    <a:pt x="19148" y="16546"/>
                    <a:pt x="16546" y="19147"/>
                    <a:pt x="13377" y="19147"/>
                  </a:cubicBezTo>
                  <a:cubicBezTo>
                    <a:pt x="8240" y="19147"/>
                    <a:pt x="5671" y="12943"/>
                    <a:pt x="9307" y="9307"/>
                  </a:cubicBezTo>
                  <a:cubicBezTo>
                    <a:pt x="10484" y="8130"/>
                    <a:pt x="11930" y="7603"/>
                    <a:pt x="13348" y="7603"/>
                  </a:cubicBezTo>
                  <a:close/>
                  <a:moveTo>
                    <a:pt x="11242" y="0"/>
                  </a:moveTo>
                  <a:lnTo>
                    <a:pt x="11042" y="2202"/>
                  </a:lnTo>
                  <a:cubicBezTo>
                    <a:pt x="9641" y="2469"/>
                    <a:pt x="8306" y="3036"/>
                    <a:pt x="7106" y="3837"/>
                  </a:cubicBezTo>
                  <a:lnTo>
                    <a:pt x="5404" y="2402"/>
                  </a:lnTo>
                  <a:lnTo>
                    <a:pt x="2402" y="5438"/>
                  </a:lnTo>
                  <a:lnTo>
                    <a:pt x="3803" y="7139"/>
                  </a:lnTo>
                  <a:cubicBezTo>
                    <a:pt x="3036" y="8306"/>
                    <a:pt x="2502" y="9641"/>
                    <a:pt x="2202" y="11042"/>
                  </a:cubicBezTo>
                  <a:lnTo>
                    <a:pt x="1" y="11242"/>
                  </a:lnTo>
                  <a:lnTo>
                    <a:pt x="1" y="15512"/>
                  </a:lnTo>
                  <a:lnTo>
                    <a:pt x="2202" y="15712"/>
                  </a:lnTo>
                  <a:cubicBezTo>
                    <a:pt x="2502" y="17113"/>
                    <a:pt x="3036" y="18447"/>
                    <a:pt x="3803" y="19648"/>
                  </a:cubicBezTo>
                  <a:lnTo>
                    <a:pt x="2402" y="21349"/>
                  </a:lnTo>
                  <a:lnTo>
                    <a:pt x="5404" y="24351"/>
                  </a:lnTo>
                  <a:lnTo>
                    <a:pt x="7106" y="22950"/>
                  </a:lnTo>
                  <a:cubicBezTo>
                    <a:pt x="8306" y="23717"/>
                    <a:pt x="9641" y="24284"/>
                    <a:pt x="11042" y="24585"/>
                  </a:cubicBezTo>
                  <a:lnTo>
                    <a:pt x="11242" y="26753"/>
                  </a:lnTo>
                  <a:lnTo>
                    <a:pt x="15512" y="26753"/>
                  </a:lnTo>
                  <a:lnTo>
                    <a:pt x="15712" y="24585"/>
                  </a:lnTo>
                  <a:cubicBezTo>
                    <a:pt x="17113" y="24284"/>
                    <a:pt x="18447" y="23717"/>
                    <a:pt x="19648" y="22950"/>
                  </a:cubicBezTo>
                  <a:lnTo>
                    <a:pt x="21349" y="24351"/>
                  </a:lnTo>
                  <a:lnTo>
                    <a:pt x="24351" y="21349"/>
                  </a:lnTo>
                  <a:lnTo>
                    <a:pt x="22950" y="19648"/>
                  </a:lnTo>
                  <a:cubicBezTo>
                    <a:pt x="23717" y="18447"/>
                    <a:pt x="24285" y="17113"/>
                    <a:pt x="24585" y="15712"/>
                  </a:cubicBezTo>
                  <a:lnTo>
                    <a:pt x="26753" y="15512"/>
                  </a:lnTo>
                  <a:lnTo>
                    <a:pt x="26753" y="11242"/>
                  </a:lnTo>
                  <a:lnTo>
                    <a:pt x="24585" y="11042"/>
                  </a:lnTo>
                  <a:cubicBezTo>
                    <a:pt x="24285" y="9641"/>
                    <a:pt x="23717" y="8306"/>
                    <a:pt x="22950" y="7106"/>
                  </a:cubicBezTo>
                  <a:lnTo>
                    <a:pt x="24351" y="5438"/>
                  </a:lnTo>
                  <a:lnTo>
                    <a:pt x="21349" y="2402"/>
                  </a:lnTo>
                  <a:lnTo>
                    <a:pt x="19648" y="3837"/>
                  </a:lnTo>
                  <a:cubicBezTo>
                    <a:pt x="18447" y="3036"/>
                    <a:pt x="17113" y="2469"/>
                    <a:pt x="15712" y="2202"/>
                  </a:cubicBezTo>
                  <a:lnTo>
                    <a:pt x="1551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2"/>
            <p:cNvSpPr/>
            <p:nvPr/>
          </p:nvSpPr>
          <p:spPr>
            <a:xfrm>
              <a:off x="2273450" y="1579900"/>
              <a:ext cx="524575" cy="524575"/>
            </a:xfrm>
            <a:custGeom>
              <a:avLst/>
              <a:gdLst/>
              <a:ahLst/>
              <a:cxnLst/>
              <a:rect l="l" t="t" r="r" b="b"/>
              <a:pathLst>
                <a:path w="20983" h="20983" extrusionOk="0">
                  <a:moveTo>
                    <a:pt x="10462" y="5978"/>
                  </a:moveTo>
                  <a:cubicBezTo>
                    <a:pt x="12782" y="5978"/>
                    <a:pt x="15012" y="7777"/>
                    <a:pt x="15012" y="10508"/>
                  </a:cubicBezTo>
                  <a:cubicBezTo>
                    <a:pt x="15012" y="12977"/>
                    <a:pt x="12977" y="15012"/>
                    <a:pt x="10475" y="15012"/>
                  </a:cubicBezTo>
                  <a:cubicBezTo>
                    <a:pt x="6472" y="15012"/>
                    <a:pt x="4471" y="10141"/>
                    <a:pt x="7306" y="7306"/>
                  </a:cubicBezTo>
                  <a:cubicBezTo>
                    <a:pt x="8223" y="6389"/>
                    <a:pt x="9353" y="5978"/>
                    <a:pt x="10462" y="5978"/>
                  </a:cubicBezTo>
                  <a:close/>
                  <a:moveTo>
                    <a:pt x="8807" y="1"/>
                  </a:moveTo>
                  <a:lnTo>
                    <a:pt x="8640" y="1735"/>
                  </a:lnTo>
                  <a:cubicBezTo>
                    <a:pt x="7540" y="1969"/>
                    <a:pt x="6506" y="2402"/>
                    <a:pt x="5572" y="3003"/>
                  </a:cubicBezTo>
                  <a:lnTo>
                    <a:pt x="4237" y="1902"/>
                  </a:lnTo>
                  <a:lnTo>
                    <a:pt x="1869" y="4270"/>
                  </a:lnTo>
                  <a:lnTo>
                    <a:pt x="2970" y="5605"/>
                  </a:lnTo>
                  <a:cubicBezTo>
                    <a:pt x="2369" y="6539"/>
                    <a:pt x="1936" y="7573"/>
                    <a:pt x="1702" y="8674"/>
                  </a:cubicBezTo>
                  <a:lnTo>
                    <a:pt x="1" y="8840"/>
                  </a:lnTo>
                  <a:lnTo>
                    <a:pt x="1" y="12176"/>
                  </a:lnTo>
                  <a:lnTo>
                    <a:pt x="1702" y="12310"/>
                  </a:lnTo>
                  <a:cubicBezTo>
                    <a:pt x="1936" y="13410"/>
                    <a:pt x="2369" y="14478"/>
                    <a:pt x="2970" y="15412"/>
                  </a:cubicBezTo>
                  <a:lnTo>
                    <a:pt x="1869" y="16746"/>
                  </a:lnTo>
                  <a:lnTo>
                    <a:pt x="4237" y="19081"/>
                  </a:lnTo>
                  <a:lnTo>
                    <a:pt x="5572" y="17980"/>
                  </a:lnTo>
                  <a:cubicBezTo>
                    <a:pt x="6506" y="18614"/>
                    <a:pt x="7540" y="19048"/>
                    <a:pt x="8640" y="19281"/>
                  </a:cubicBezTo>
                  <a:lnTo>
                    <a:pt x="8807" y="20982"/>
                  </a:lnTo>
                  <a:lnTo>
                    <a:pt x="12143" y="20982"/>
                  </a:lnTo>
                  <a:lnTo>
                    <a:pt x="12310" y="19281"/>
                  </a:lnTo>
                  <a:cubicBezTo>
                    <a:pt x="13411" y="19048"/>
                    <a:pt x="14445" y="18614"/>
                    <a:pt x="15379" y="17980"/>
                  </a:cubicBezTo>
                  <a:lnTo>
                    <a:pt x="16713" y="19081"/>
                  </a:lnTo>
                  <a:lnTo>
                    <a:pt x="19081" y="16746"/>
                  </a:lnTo>
                  <a:lnTo>
                    <a:pt x="17980" y="15412"/>
                  </a:lnTo>
                  <a:cubicBezTo>
                    <a:pt x="18581" y="14478"/>
                    <a:pt x="19015" y="13410"/>
                    <a:pt x="19248" y="12310"/>
                  </a:cubicBezTo>
                  <a:lnTo>
                    <a:pt x="20983" y="12176"/>
                  </a:lnTo>
                  <a:lnTo>
                    <a:pt x="20983" y="8840"/>
                  </a:lnTo>
                  <a:lnTo>
                    <a:pt x="19248" y="8674"/>
                  </a:lnTo>
                  <a:cubicBezTo>
                    <a:pt x="19048" y="7573"/>
                    <a:pt x="18614" y="6539"/>
                    <a:pt x="17980" y="5605"/>
                  </a:cubicBezTo>
                  <a:lnTo>
                    <a:pt x="19081" y="4270"/>
                  </a:lnTo>
                  <a:lnTo>
                    <a:pt x="16713" y="1902"/>
                  </a:lnTo>
                  <a:lnTo>
                    <a:pt x="15379" y="3003"/>
                  </a:lnTo>
                  <a:cubicBezTo>
                    <a:pt x="14445" y="2402"/>
                    <a:pt x="13411" y="1969"/>
                    <a:pt x="12310" y="1735"/>
                  </a:cubicBezTo>
                  <a:lnTo>
                    <a:pt x="1214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2"/>
            <p:cNvSpPr/>
            <p:nvPr/>
          </p:nvSpPr>
          <p:spPr>
            <a:xfrm>
              <a:off x="1895700" y="1875950"/>
              <a:ext cx="440325" cy="440350"/>
            </a:xfrm>
            <a:custGeom>
              <a:avLst/>
              <a:gdLst/>
              <a:ahLst/>
              <a:cxnLst/>
              <a:rect l="l" t="t" r="r" b="b"/>
              <a:pathLst>
                <a:path w="17613" h="17614" extrusionOk="0">
                  <a:moveTo>
                    <a:pt x="8767" y="5013"/>
                  </a:moveTo>
                  <a:cubicBezTo>
                    <a:pt x="10715" y="5013"/>
                    <a:pt x="12576" y="6529"/>
                    <a:pt x="12576" y="8807"/>
                  </a:cubicBezTo>
                  <a:cubicBezTo>
                    <a:pt x="12576" y="10908"/>
                    <a:pt x="10875" y="12610"/>
                    <a:pt x="8806" y="12610"/>
                  </a:cubicBezTo>
                  <a:cubicBezTo>
                    <a:pt x="5404" y="12610"/>
                    <a:pt x="3736" y="8507"/>
                    <a:pt x="6105" y="6138"/>
                  </a:cubicBezTo>
                  <a:cubicBezTo>
                    <a:pt x="6882" y="5361"/>
                    <a:pt x="7835" y="5013"/>
                    <a:pt x="8767" y="5013"/>
                  </a:cubicBezTo>
                  <a:close/>
                  <a:moveTo>
                    <a:pt x="7405" y="1"/>
                  </a:moveTo>
                  <a:lnTo>
                    <a:pt x="7272" y="1435"/>
                  </a:lnTo>
                  <a:cubicBezTo>
                    <a:pt x="6338" y="1635"/>
                    <a:pt x="5471" y="2002"/>
                    <a:pt x="4670" y="2502"/>
                  </a:cubicBezTo>
                  <a:lnTo>
                    <a:pt x="3569" y="1602"/>
                  </a:lnTo>
                  <a:lnTo>
                    <a:pt x="1568" y="3570"/>
                  </a:lnTo>
                  <a:lnTo>
                    <a:pt x="2502" y="4671"/>
                  </a:lnTo>
                  <a:cubicBezTo>
                    <a:pt x="1968" y="5471"/>
                    <a:pt x="1635" y="6338"/>
                    <a:pt x="1435" y="7272"/>
                  </a:cubicBezTo>
                  <a:lnTo>
                    <a:pt x="0" y="7406"/>
                  </a:lnTo>
                  <a:lnTo>
                    <a:pt x="0" y="10208"/>
                  </a:lnTo>
                  <a:lnTo>
                    <a:pt x="1435" y="10341"/>
                  </a:lnTo>
                  <a:cubicBezTo>
                    <a:pt x="1635" y="11275"/>
                    <a:pt x="1968" y="12143"/>
                    <a:pt x="2502" y="12910"/>
                  </a:cubicBezTo>
                  <a:lnTo>
                    <a:pt x="1568" y="14044"/>
                  </a:lnTo>
                  <a:lnTo>
                    <a:pt x="3569" y="16012"/>
                  </a:lnTo>
                  <a:lnTo>
                    <a:pt x="4670" y="15111"/>
                  </a:lnTo>
                  <a:cubicBezTo>
                    <a:pt x="5471" y="15612"/>
                    <a:pt x="6338" y="15979"/>
                    <a:pt x="7272" y="16179"/>
                  </a:cubicBezTo>
                  <a:lnTo>
                    <a:pt x="7405" y="17613"/>
                  </a:lnTo>
                  <a:lnTo>
                    <a:pt x="10207" y="17613"/>
                  </a:lnTo>
                  <a:lnTo>
                    <a:pt x="10341" y="16179"/>
                  </a:lnTo>
                  <a:cubicBezTo>
                    <a:pt x="11242" y="15979"/>
                    <a:pt x="12142" y="15612"/>
                    <a:pt x="12909" y="15111"/>
                  </a:cubicBezTo>
                  <a:lnTo>
                    <a:pt x="14044" y="16012"/>
                  </a:lnTo>
                  <a:lnTo>
                    <a:pt x="16012" y="14044"/>
                  </a:lnTo>
                  <a:lnTo>
                    <a:pt x="15078" y="12910"/>
                  </a:lnTo>
                  <a:cubicBezTo>
                    <a:pt x="15611" y="12143"/>
                    <a:pt x="15978" y="11275"/>
                    <a:pt x="16145" y="10341"/>
                  </a:cubicBezTo>
                  <a:lnTo>
                    <a:pt x="17613" y="10208"/>
                  </a:lnTo>
                  <a:lnTo>
                    <a:pt x="17613" y="7406"/>
                  </a:lnTo>
                  <a:lnTo>
                    <a:pt x="16178" y="7272"/>
                  </a:lnTo>
                  <a:cubicBezTo>
                    <a:pt x="15978" y="6338"/>
                    <a:pt x="15611" y="5471"/>
                    <a:pt x="15078" y="4671"/>
                  </a:cubicBezTo>
                  <a:lnTo>
                    <a:pt x="16012" y="3570"/>
                  </a:lnTo>
                  <a:lnTo>
                    <a:pt x="14044" y="1602"/>
                  </a:lnTo>
                  <a:lnTo>
                    <a:pt x="12909" y="2502"/>
                  </a:lnTo>
                  <a:cubicBezTo>
                    <a:pt x="12142" y="2002"/>
                    <a:pt x="11242" y="1635"/>
                    <a:pt x="10341" y="1435"/>
                  </a:cubicBezTo>
                  <a:lnTo>
                    <a:pt x="1020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2"/>
            <p:cNvSpPr/>
            <p:nvPr/>
          </p:nvSpPr>
          <p:spPr>
            <a:xfrm>
              <a:off x="5190550" y="2771600"/>
              <a:ext cx="669675" cy="668825"/>
            </a:xfrm>
            <a:custGeom>
              <a:avLst/>
              <a:gdLst/>
              <a:ahLst/>
              <a:cxnLst/>
              <a:rect l="l" t="t" r="r" b="b"/>
              <a:pathLst>
                <a:path w="26787" h="26753" extrusionOk="0">
                  <a:moveTo>
                    <a:pt x="13376" y="7606"/>
                  </a:moveTo>
                  <a:cubicBezTo>
                    <a:pt x="18513" y="7639"/>
                    <a:pt x="21049" y="13810"/>
                    <a:pt x="17446" y="17446"/>
                  </a:cubicBezTo>
                  <a:cubicBezTo>
                    <a:pt x="16273" y="18608"/>
                    <a:pt x="14833" y="19128"/>
                    <a:pt x="13421" y="19128"/>
                  </a:cubicBezTo>
                  <a:cubicBezTo>
                    <a:pt x="10453" y="19128"/>
                    <a:pt x="7606" y="16834"/>
                    <a:pt x="7606" y="13376"/>
                  </a:cubicBezTo>
                  <a:cubicBezTo>
                    <a:pt x="7606" y="10174"/>
                    <a:pt x="10208" y="7606"/>
                    <a:pt x="13376" y="7606"/>
                  </a:cubicBezTo>
                  <a:close/>
                  <a:moveTo>
                    <a:pt x="11275" y="0"/>
                  </a:moveTo>
                  <a:lnTo>
                    <a:pt x="11075" y="2168"/>
                  </a:lnTo>
                  <a:cubicBezTo>
                    <a:pt x="9674" y="2469"/>
                    <a:pt x="8340" y="3036"/>
                    <a:pt x="7139" y="3803"/>
                  </a:cubicBezTo>
                  <a:lnTo>
                    <a:pt x="5437" y="2402"/>
                  </a:lnTo>
                  <a:lnTo>
                    <a:pt x="2402" y="5404"/>
                  </a:lnTo>
                  <a:lnTo>
                    <a:pt x="3836" y="7105"/>
                  </a:lnTo>
                  <a:cubicBezTo>
                    <a:pt x="3036" y="8306"/>
                    <a:pt x="2469" y="9640"/>
                    <a:pt x="2202" y="11041"/>
                  </a:cubicBezTo>
                  <a:lnTo>
                    <a:pt x="0" y="11242"/>
                  </a:lnTo>
                  <a:lnTo>
                    <a:pt x="0" y="15478"/>
                  </a:lnTo>
                  <a:lnTo>
                    <a:pt x="2202" y="15711"/>
                  </a:lnTo>
                  <a:cubicBezTo>
                    <a:pt x="2469" y="17112"/>
                    <a:pt x="3036" y="18447"/>
                    <a:pt x="3836" y="19614"/>
                  </a:cubicBezTo>
                  <a:lnTo>
                    <a:pt x="2402" y="21315"/>
                  </a:lnTo>
                  <a:lnTo>
                    <a:pt x="5437" y="24351"/>
                  </a:lnTo>
                  <a:lnTo>
                    <a:pt x="7139" y="22917"/>
                  </a:lnTo>
                  <a:cubicBezTo>
                    <a:pt x="8306" y="23717"/>
                    <a:pt x="9640" y="24284"/>
                    <a:pt x="11041" y="24551"/>
                  </a:cubicBezTo>
                  <a:lnTo>
                    <a:pt x="11242" y="26753"/>
                  </a:lnTo>
                  <a:lnTo>
                    <a:pt x="15545" y="26753"/>
                  </a:lnTo>
                  <a:lnTo>
                    <a:pt x="15745" y="24551"/>
                  </a:lnTo>
                  <a:cubicBezTo>
                    <a:pt x="17146" y="24284"/>
                    <a:pt x="18480" y="23717"/>
                    <a:pt x="19648" y="22917"/>
                  </a:cubicBezTo>
                  <a:lnTo>
                    <a:pt x="21349" y="24351"/>
                  </a:lnTo>
                  <a:lnTo>
                    <a:pt x="24384" y="21315"/>
                  </a:lnTo>
                  <a:lnTo>
                    <a:pt x="22950" y="19614"/>
                  </a:lnTo>
                  <a:cubicBezTo>
                    <a:pt x="23751" y="18447"/>
                    <a:pt x="24318" y="17112"/>
                    <a:pt x="24584" y="15711"/>
                  </a:cubicBezTo>
                  <a:lnTo>
                    <a:pt x="26786" y="15478"/>
                  </a:lnTo>
                  <a:lnTo>
                    <a:pt x="26786" y="11242"/>
                  </a:lnTo>
                  <a:lnTo>
                    <a:pt x="24584" y="11041"/>
                  </a:lnTo>
                  <a:cubicBezTo>
                    <a:pt x="24318" y="9640"/>
                    <a:pt x="23751" y="8306"/>
                    <a:pt x="22950" y="7105"/>
                  </a:cubicBezTo>
                  <a:lnTo>
                    <a:pt x="24384" y="5404"/>
                  </a:lnTo>
                  <a:lnTo>
                    <a:pt x="21349" y="2402"/>
                  </a:lnTo>
                  <a:lnTo>
                    <a:pt x="19648" y="3803"/>
                  </a:lnTo>
                  <a:cubicBezTo>
                    <a:pt x="18480" y="3036"/>
                    <a:pt x="17146" y="2469"/>
                    <a:pt x="15745" y="2168"/>
                  </a:cubicBezTo>
                  <a:lnTo>
                    <a:pt x="1554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2"/>
            <p:cNvSpPr/>
            <p:nvPr/>
          </p:nvSpPr>
          <p:spPr>
            <a:xfrm>
              <a:off x="4759400" y="2532250"/>
              <a:ext cx="524575" cy="523750"/>
            </a:xfrm>
            <a:custGeom>
              <a:avLst/>
              <a:gdLst/>
              <a:ahLst/>
              <a:cxnLst/>
              <a:rect l="l" t="t" r="r" b="b"/>
              <a:pathLst>
                <a:path w="20983" h="20950" extrusionOk="0">
                  <a:moveTo>
                    <a:pt x="10508" y="5972"/>
                  </a:moveTo>
                  <a:cubicBezTo>
                    <a:pt x="14511" y="5972"/>
                    <a:pt x="16512" y="10842"/>
                    <a:pt x="13677" y="13677"/>
                  </a:cubicBezTo>
                  <a:cubicBezTo>
                    <a:pt x="12760" y="14594"/>
                    <a:pt x="11630" y="15005"/>
                    <a:pt x="10521" y="15005"/>
                  </a:cubicBezTo>
                  <a:cubicBezTo>
                    <a:pt x="8201" y="15005"/>
                    <a:pt x="5972" y="13206"/>
                    <a:pt x="5972" y="10475"/>
                  </a:cubicBezTo>
                  <a:cubicBezTo>
                    <a:pt x="5972" y="7973"/>
                    <a:pt x="8006" y="5972"/>
                    <a:pt x="10508" y="5972"/>
                  </a:cubicBezTo>
                  <a:close/>
                  <a:moveTo>
                    <a:pt x="8840" y="1"/>
                  </a:moveTo>
                  <a:lnTo>
                    <a:pt x="8673" y="1702"/>
                  </a:lnTo>
                  <a:cubicBezTo>
                    <a:pt x="7573" y="1935"/>
                    <a:pt x="6505" y="2369"/>
                    <a:pt x="5571" y="3003"/>
                  </a:cubicBezTo>
                  <a:lnTo>
                    <a:pt x="4270" y="1902"/>
                  </a:lnTo>
                  <a:lnTo>
                    <a:pt x="1935" y="4237"/>
                  </a:lnTo>
                  <a:lnTo>
                    <a:pt x="3036" y="5571"/>
                  </a:lnTo>
                  <a:cubicBezTo>
                    <a:pt x="2402" y="6505"/>
                    <a:pt x="1969" y="7539"/>
                    <a:pt x="1735" y="8640"/>
                  </a:cubicBezTo>
                  <a:lnTo>
                    <a:pt x="1" y="8807"/>
                  </a:lnTo>
                  <a:lnTo>
                    <a:pt x="1" y="12143"/>
                  </a:lnTo>
                  <a:lnTo>
                    <a:pt x="1735" y="12310"/>
                  </a:lnTo>
                  <a:cubicBezTo>
                    <a:pt x="1935" y="13410"/>
                    <a:pt x="2402" y="14444"/>
                    <a:pt x="3003" y="15412"/>
                  </a:cubicBezTo>
                  <a:lnTo>
                    <a:pt x="1935" y="16713"/>
                  </a:lnTo>
                  <a:lnTo>
                    <a:pt x="4270" y="19081"/>
                  </a:lnTo>
                  <a:lnTo>
                    <a:pt x="5605" y="17980"/>
                  </a:lnTo>
                  <a:cubicBezTo>
                    <a:pt x="6539" y="18581"/>
                    <a:pt x="7573" y="19014"/>
                    <a:pt x="8673" y="19248"/>
                  </a:cubicBezTo>
                  <a:lnTo>
                    <a:pt x="8840" y="20949"/>
                  </a:lnTo>
                  <a:lnTo>
                    <a:pt x="12176" y="20949"/>
                  </a:lnTo>
                  <a:lnTo>
                    <a:pt x="12343" y="19248"/>
                  </a:lnTo>
                  <a:cubicBezTo>
                    <a:pt x="13444" y="19014"/>
                    <a:pt x="14478" y="18581"/>
                    <a:pt x="15412" y="17980"/>
                  </a:cubicBezTo>
                  <a:lnTo>
                    <a:pt x="16746" y="19081"/>
                  </a:lnTo>
                  <a:lnTo>
                    <a:pt x="19114" y="16713"/>
                  </a:lnTo>
                  <a:lnTo>
                    <a:pt x="17980" y="15412"/>
                  </a:lnTo>
                  <a:cubicBezTo>
                    <a:pt x="18614" y="14444"/>
                    <a:pt x="19048" y="13410"/>
                    <a:pt x="19281" y="12310"/>
                  </a:cubicBezTo>
                  <a:lnTo>
                    <a:pt x="20982" y="12143"/>
                  </a:lnTo>
                  <a:lnTo>
                    <a:pt x="20982" y="8807"/>
                  </a:lnTo>
                  <a:lnTo>
                    <a:pt x="19281" y="8674"/>
                  </a:lnTo>
                  <a:cubicBezTo>
                    <a:pt x="19048" y="7573"/>
                    <a:pt x="18614" y="6505"/>
                    <a:pt x="17980" y="5571"/>
                  </a:cubicBezTo>
                  <a:lnTo>
                    <a:pt x="19081" y="4237"/>
                  </a:lnTo>
                  <a:lnTo>
                    <a:pt x="16746" y="1902"/>
                  </a:lnTo>
                  <a:lnTo>
                    <a:pt x="15412" y="3003"/>
                  </a:lnTo>
                  <a:cubicBezTo>
                    <a:pt x="14478" y="2369"/>
                    <a:pt x="13410" y="1935"/>
                    <a:pt x="12309" y="1702"/>
                  </a:cubicBezTo>
                  <a:lnTo>
                    <a:pt x="1217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2"/>
            <p:cNvSpPr/>
            <p:nvPr/>
          </p:nvSpPr>
          <p:spPr>
            <a:xfrm>
              <a:off x="5221400" y="2320425"/>
              <a:ext cx="441175" cy="440350"/>
            </a:xfrm>
            <a:custGeom>
              <a:avLst/>
              <a:gdLst/>
              <a:ahLst/>
              <a:cxnLst/>
              <a:rect l="l" t="t" r="r" b="b"/>
              <a:pathLst>
                <a:path w="17647" h="17614" extrusionOk="0">
                  <a:moveTo>
                    <a:pt x="8840" y="5005"/>
                  </a:moveTo>
                  <a:cubicBezTo>
                    <a:pt x="12209" y="5005"/>
                    <a:pt x="13877" y="9107"/>
                    <a:pt x="11509" y="11476"/>
                  </a:cubicBezTo>
                  <a:cubicBezTo>
                    <a:pt x="10731" y="12254"/>
                    <a:pt x="9779" y="12601"/>
                    <a:pt x="8846" y="12601"/>
                  </a:cubicBezTo>
                  <a:cubicBezTo>
                    <a:pt x="6898" y="12601"/>
                    <a:pt x="5037" y="11085"/>
                    <a:pt x="5037" y="8807"/>
                  </a:cubicBezTo>
                  <a:cubicBezTo>
                    <a:pt x="5037" y="6706"/>
                    <a:pt x="6739" y="5005"/>
                    <a:pt x="8840" y="5005"/>
                  </a:cubicBezTo>
                  <a:close/>
                  <a:moveTo>
                    <a:pt x="7439" y="1"/>
                  </a:moveTo>
                  <a:lnTo>
                    <a:pt x="7306" y="1435"/>
                  </a:lnTo>
                  <a:cubicBezTo>
                    <a:pt x="6372" y="1635"/>
                    <a:pt x="5504" y="2002"/>
                    <a:pt x="4704" y="2536"/>
                  </a:cubicBezTo>
                  <a:lnTo>
                    <a:pt x="3603" y="1602"/>
                  </a:lnTo>
                  <a:lnTo>
                    <a:pt x="1635" y="3570"/>
                  </a:lnTo>
                  <a:lnTo>
                    <a:pt x="2536" y="4704"/>
                  </a:lnTo>
                  <a:cubicBezTo>
                    <a:pt x="2035" y="5472"/>
                    <a:pt x="1668" y="6339"/>
                    <a:pt x="1468" y="7273"/>
                  </a:cubicBezTo>
                  <a:lnTo>
                    <a:pt x="0" y="7406"/>
                  </a:lnTo>
                  <a:lnTo>
                    <a:pt x="0" y="10208"/>
                  </a:lnTo>
                  <a:lnTo>
                    <a:pt x="1468" y="10342"/>
                  </a:lnTo>
                  <a:cubicBezTo>
                    <a:pt x="1635" y="11276"/>
                    <a:pt x="2002" y="12143"/>
                    <a:pt x="2536" y="12944"/>
                  </a:cubicBezTo>
                  <a:lnTo>
                    <a:pt x="1602" y="14044"/>
                  </a:lnTo>
                  <a:lnTo>
                    <a:pt x="3570" y="16012"/>
                  </a:lnTo>
                  <a:lnTo>
                    <a:pt x="4704" y="15112"/>
                  </a:lnTo>
                  <a:cubicBezTo>
                    <a:pt x="5504" y="15645"/>
                    <a:pt x="6372" y="15979"/>
                    <a:pt x="7306" y="16179"/>
                  </a:cubicBezTo>
                  <a:lnTo>
                    <a:pt x="7439" y="17614"/>
                  </a:lnTo>
                  <a:lnTo>
                    <a:pt x="10241" y="17614"/>
                  </a:lnTo>
                  <a:lnTo>
                    <a:pt x="10375" y="16179"/>
                  </a:lnTo>
                  <a:cubicBezTo>
                    <a:pt x="11275" y="15979"/>
                    <a:pt x="12142" y="15645"/>
                    <a:pt x="12943" y="15112"/>
                  </a:cubicBezTo>
                  <a:lnTo>
                    <a:pt x="14077" y="16046"/>
                  </a:lnTo>
                  <a:lnTo>
                    <a:pt x="16045" y="14044"/>
                  </a:lnTo>
                  <a:lnTo>
                    <a:pt x="15145" y="12944"/>
                  </a:lnTo>
                  <a:cubicBezTo>
                    <a:pt x="15645" y="12143"/>
                    <a:pt x="16012" y="11276"/>
                    <a:pt x="16212" y="10342"/>
                  </a:cubicBezTo>
                  <a:lnTo>
                    <a:pt x="17646" y="10208"/>
                  </a:lnTo>
                  <a:lnTo>
                    <a:pt x="17646" y="7406"/>
                  </a:lnTo>
                  <a:lnTo>
                    <a:pt x="16212" y="7273"/>
                  </a:lnTo>
                  <a:cubicBezTo>
                    <a:pt x="16012" y="6339"/>
                    <a:pt x="15645" y="5472"/>
                    <a:pt x="15145" y="4704"/>
                  </a:cubicBezTo>
                  <a:lnTo>
                    <a:pt x="16045" y="3570"/>
                  </a:lnTo>
                  <a:lnTo>
                    <a:pt x="14077" y="1602"/>
                  </a:lnTo>
                  <a:lnTo>
                    <a:pt x="12943" y="2536"/>
                  </a:lnTo>
                  <a:cubicBezTo>
                    <a:pt x="12176" y="2002"/>
                    <a:pt x="11309" y="1635"/>
                    <a:pt x="10375" y="1435"/>
                  </a:cubicBezTo>
                  <a:lnTo>
                    <a:pt x="1024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2"/>
            <p:cNvSpPr/>
            <p:nvPr/>
          </p:nvSpPr>
          <p:spPr>
            <a:xfrm>
              <a:off x="3428700" y="3181675"/>
              <a:ext cx="726125" cy="1044325"/>
            </a:xfrm>
            <a:custGeom>
              <a:avLst/>
              <a:gdLst/>
              <a:ahLst/>
              <a:cxnLst/>
              <a:rect l="l" t="t" r="r" b="b"/>
              <a:pathLst>
                <a:path w="29045" h="41773" extrusionOk="0">
                  <a:moveTo>
                    <a:pt x="14551" y="1"/>
                  </a:moveTo>
                  <a:cubicBezTo>
                    <a:pt x="14301" y="1"/>
                    <a:pt x="14051" y="92"/>
                    <a:pt x="13867" y="276"/>
                  </a:cubicBezTo>
                  <a:lnTo>
                    <a:pt x="658" y="13485"/>
                  </a:lnTo>
                  <a:cubicBezTo>
                    <a:pt x="1" y="14077"/>
                    <a:pt x="444" y="15154"/>
                    <a:pt x="1318" y="15154"/>
                  </a:cubicBezTo>
                  <a:cubicBezTo>
                    <a:pt x="1332" y="15154"/>
                    <a:pt x="1345" y="15154"/>
                    <a:pt x="1358" y="15153"/>
                  </a:cubicBezTo>
                  <a:lnTo>
                    <a:pt x="8330" y="15153"/>
                  </a:lnTo>
                  <a:cubicBezTo>
                    <a:pt x="8864" y="15153"/>
                    <a:pt x="9264" y="15587"/>
                    <a:pt x="9297" y="16120"/>
                  </a:cubicBezTo>
                  <a:lnTo>
                    <a:pt x="9297" y="41772"/>
                  </a:lnTo>
                  <a:lnTo>
                    <a:pt x="19805" y="41772"/>
                  </a:lnTo>
                  <a:lnTo>
                    <a:pt x="19805" y="16120"/>
                  </a:lnTo>
                  <a:cubicBezTo>
                    <a:pt x="19805" y="15587"/>
                    <a:pt x="20238" y="15153"/>
                    <a:pt x="20772" y="15153"/>
                  </a:cubicBezTo>
                  <a:lnTo>
                    <a:pt x="27744" y="15153"/>
                  </a:lnTo>
                  <a:cubicBezTo>
                    <a:pt x="28611" y="15153"/>
                    <a:pt x="29045" y="14086"/>
                    <a:pt x="28411" y="13485"/>
                  </a:cubicBezTo>
                  <a:lnTo>
                    <a:pt x="15235" y="276"/>
                  </a:lnTo>
                  <a:cubicBezTo>
                    <a:pt x="15051" y="92"/>
                    <a:pt x="14801" y="1"/>
                    <a:pt x="145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2"/>
            <p:cNvSpPr/>
            <p:nvPr/>
          </p:nvSpPr>
          <p:spPr>
            <a:xfrm>
              <a:off x="1803125" y="2643800"/>
              <a:ext cx="724700" cy="1582200"/>
            </a:xfrm>
            <a:custGeom>
              <a:avLst/>
              <a:gdLst/>
              <a:ahLst/>
              <a:cxnLst/>
              <a:rect l="l" t="t" r="r" b="b"/>
              <a:pathLst>
                <a:path w="28988" h="63288" extrusionOk="0">
                  <a:moveTo>
                    <a:pt x="14494" y="0"/>
                  </a:moveTo>
                  <a:cubicBezTo>
                    <a:pt x="14244" y="0"/>
                    <a:pt x="13994" y="92"/>
                    <a:pt x="13810" y="275"/>
                  </a:cubicBezTo>
                  <a:lnTo>
                    <a:pt x="601" y="13485"/>
                  </a:lnTo>
                  <a:cubicBezTo>
                    <a:pt x="1" y="14085"/>
                    <a:pt x="434" y="15153"/>
                    <a:pt x="1301" y="15153"/>
                  </a:cubicBezTo>
                  <a:lnTo>
                    <a:pt x="8240" y="15153"/>
                  </a:lnTo>
                  <a:cubicBezTo>
                    <a:pt x="8807" y="15153"/>
                    <a:pt x="9240" y="15586"/>
                    <a:pt x="9240" y="16120"/>
                  </a:cubicBezTo>
                  <a:lnTo>
                    <a:pt x="9240" y="63287"/>
                  </a:lnTo>
                  <a:lnTo>
                    <a:pt x="19748" y="63287"/>
                  </a:lnTo>
                  <a:lnTo>
                    <a:pt x="19748" y="16120"/>
                  </a:lnTo>
                  <a:cubicBezTo>
                    <a:pt x="19748" y="15586"/>
                    <a:pt x="20182" y="15153"/>
                    <a:pt x="20715" y="15153"/>
                  </a:cubicBezTo>
                  <a:lnTo>
                    <a:pt x="27687" y="15153"/>
                  </a:lnTo>
                  <a:cubicBezTo>
                    <a:pt x="28554" y="15153"/>
                    <a:pt x="28988" y="14085"/>
                    <a:pt x="28387" y="13485"/>
                  </a:cubicBezTo>
                  <a:lnTo>
                    <a:pt x="15178" y="275"/>
                  </a:lnTo>
                  <a:cubicBezTo>
                    <a:pt x="14995" y="92"/>
                    <a:pt x="14744" y="0"/>
                    <a:pt x="144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2"/>
            <p:cNvSpPr/>
            <p:nvPr/>
          </p:nvSpPr>
          <p:spPr>
            <a:xfrm>
              <a:off x="4390800" y="3507950"/>
              <a:ext cx="496225" cy="718050"/>
            </a:xfrm>
            <a:custGeom>
              <a:avLst/>
              <a:gdLst/>
              <a:ahLst/>
              <a:cxnLst/>
              <a:rect l="l" t="t" r="r" b="b"/>
              <a:pathLst>
                <a:path w="19849" h="28722" extrusionOk="0">
                  <a:moveTo>
                    <a:pt x="9908" y="1"/>
                  </a:moveTo>
                  <a:cubicBezTo>
                    <a:pt x="9741" y="1"/>
                    <a:pt x="9574" y="67"/>
                    <a:pt x="9441" y="201"/>
                  </a:cubicBezTo>
                  <a:lnTo>
                    <a:pt x="401" y="9274"/>
                  </a:lnTo>
                  <a:cubicBezTo>
                    <a:pt x="1" y="9674"/>
                    <a:pt x="268" y="10375"/>
                    <a:pt x="868" y="10408"/>
                  </a:cubicBezTo>
                  <a:lnTo>
                    <a:pt x="5638" y="10408"/>
                  </a:lnTo>
                  <a:cubicBezTo>
                    <a:pt x="6005" y="10408"/>
                    <a:pt x="6305" y="10675"/>
                    <a:pt x="6305" y="11075"/>
                  </a:cubicBezTo>
                  <a:lnTo>
                    <a:pt x="6305" y="28721"/>
                  </a:lnTo>
                  <a:lnTo>
                    <a:pt x="13510" y="28721"/>
                  </a:lnTo>
                  <a:lnTo>
                    <a:pt x="13510" y="11075"/>
                  </a:lnTo>
                  <a:cubicBezTo>
                    <a:pt x="13510" y="10708"/>
                    <a:pt x="13811" y="10408"/>
                    <a:pt x="14178" y="10408"/>
                  </a:cubicBezTo>
                  <a:lnTo>
                    <a:pt x="18948" y="10408"/>
                  </a:lnTo>
                  <a:cubicBezTo>
                    <a:pt x="19548" y="10408"/>
                    <a:pt x="19848" y="9674"/>
                    <a:pt x="19448" y="9274"/>
                  </a:cubicBezTo>
                  <a:lnTo>
                    <a:pt x="10375" y="201"/>
                  </a:lnTo>
                  <a:cubicBezTo>
                    <a:pt x="10241" y="67"/>
                    <a:pt x="10075" y="1"/>
                    <a:pt x="9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2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2"/>
            <p:cNvSpPr/>
            <p:nvPr/>
          </p:nvSpPr>
          <p:spPr>
            <a:xfrm>
              <a:off x="4180650" y="4267675"/>
              <a:ext cx="140125" cy="132600"/>
            </a:xfrm>
            <a:custGeom>
              <a:avLst/>
              <a:gdLst/>
              <a:ahLst/>
              <a:cxnLst/>
              <a:rect l="l" t="t" r="r" b="b"/>
              <a:pathLst>
                <a:path w="5605" h="5304" extrusionOk="0">
                  <a:moveTo>
                    <a:pt x="1" y="0"/>
                  </a:moveTo>
                  <a:lnTo>
                    <a:pt x="4104" y="5304"/>
                  </a:lnTo>
                  <a:lnTo>
                    <a:pt x="5605" y="5070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2"/>
            <p:cNvSpPr/>
            <p:nvPr/>
          </p:nvSpPr>
          <p:spPr>
            <a:xfrm>
              <a:off x="4180650" y="4267675"/>
              <a:ext cx="140125" cy="132600"/>
            </a:xfrm>
            <a:custGeom>
              <a:avLst/>
              <a:gdLst/>
              <a:ahLst/>
              <a:cxnLst/>
              <a:rect l="l" t="t" r="r" b="b"/>
              <a:pathLst>
                <a:path w="5605" h="5304" extrusionOk="0">
                  <a:moveTo>
                    <a:pt x="1" y="0"/>
                  </a:moveTo>
                  <a:lnTo>
                    <a:pt x="4104" y="5304"/>
                  </a:lnTo>
                  <a:lnTo>
                    <a:pt x="5605" y="5070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2"/>
            <p:cNvSpPr/>
            <p:nvPr/>
          </p:nvSpPr>
          <p:spPr>
            <a:xfrm>
              <a:off x="4212350" y="4142575"/>
              <a:ext cx="139275" cy="132625"/>
            </a:xfrm>
            <a:custGeom>
              <a:avLst/>
              <a:gdLst/>
              <a:ahLst/>
              <a:cxnLst/>
              <a:rect l="l" t="t" r="r" b="b"/>
              <a:pathLst>
                <a:path w="5571" h="5305" extrusionOk="0">
                  <a:moveTo>
                    <a:pt x="0" y="0"/>
                  </a:moveTo>
                  <a:lnTo>
                    <a:pt x="4103" y="5304"/>
                  </a:lnTo>
                  <a:lnTo>
                    <a:pt x="5571" y="507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2"/>
            <p:cNvSpPr/>
            <p:nvPr/>
          </p:nvSpPr>
          <p:spPr>
            <a:xfrm>
              <a:off x="4212350" y="4142575"/>
              <a:ext cx="139275" cy="132625"/>
            </a:xfrm>
            <a:custGeom>
              <a:avLst/>
              <a:gdLst/>
              <a:ahLst/>
              <a:cxnLst/>
              <a:rect l="l" t="t" r="r" b="b"/>
              <a:pathLst>
                <a:path w="5571" h="5305" extrusionOk="0">
                  <a:moveTo>
                    <a:pt x="0" y="0"/>
                  </a:moveTo>
                  <a:lnTo>
                    <a:pt x="4103" y="5304"/>
                  </a:lnTo>
                  <a:lnTo>
                    <a:pt x="5571" y="507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2"/>
            <p:cNvSpPr/>
            <p:nvPr/>
          </p:nvSpPr>
          <p:spPr>
            <a:xfrm>
              <a:off x="4403325" y="4075025"/>
              <a:ext cx="549575" cy="275225"/>
            </a:xfrm>
            <a:custGeom>
              <a:avLst/>
              <a:gdLst/>
              <a:ahLst/>
              <a:cxnLst/>
              <a:rect l="l" t="t" r="r" b="b"/>
              <a:pathLst>
                <a:path w="21983" h="11009" extrusionOk="0">
                  <a:moveTo>
                    <a:pt x="4170" y="1"/>
                  </a:moveTo>
                  <a:lnTo>
                    <a:pt x="0" y="11008"/>
                  </a:lnTo>
                  <a:lnTo>
                    <a:pt x="17813" y="11008"/>
                  </a:lnTo>
                  <a:lnTo>
                    <a:pt x="219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2"/>
            <p:cNvSpPr/>
            <p:nvPr/>
          </p:nvSpPr>
          <p:spPr>
            <a:xfrm>
              <a:off x="4403325" y="4075025"/>
              <a:ext cx="549575" cy="275225"/>
            </a:xfrm>
            <a:custGeom>
              <a:avLst/>
              <a:gdLst/>
              <a:ahLst/>
              <a:cxnLst/>
              <a:rect l="l" t="t" r="r" b="b"/>
              <a:pathLst>
                <a:path w="21983" h="11009" extrusionOk="0">
                  <a:moveTo>
                    <a:pt x="4170" y="1"/>
                  </a:moveTo>
                  <a:lnTo>
                    <a:pt x="0" y="11008"/>
                  </a:lnTo>
                  <a:lnTo>
                    <a:pt x="17813" y="11008"/>
                  </a:lnTo>
                  <a:lnTo>
                    <a:pt x="219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2"/>
            <p:cNvSpPr/>
            <p:nvPr/>
          </p:nvSpPr>
          <p:spPr>
            <a:xfrm>
              <a:off x="4163150" y="4245975"/>
              <a:ext cx="706350" cy="35900"/>
            </a:xfrm>
            <a:custGeom>
              <a:avLst/>
              <a:gdLst/>
              <a:ahLst/>
              <a:cxnLst/>
              <a:rect l="l" t="t" r="r" b="b"/>
              <a:pathLst>
                <a:path w="28254" h="1436" extrusionOk="0">
                  <a:moveTo>
                    <a:pt x="0" y="1"/>
                  </a:moveTo>
                  <a:lnTo>
                    <a:pt x="0" y="1435"/>
                  </a:lnTo>
                  <a:lnTo>
                    <a:pt x="28254" y="1435"/>
                  </a:lnTo>
                  <a:lnTo>
                    <a:pt x="282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2"/>
            <p:cNvSpPr/>
            <p:nvPr/>
          </p:nvSpPr>
          <p:spPr>
            <a:xfrm>
              <a:off x="4598450" y="4245975"/>
              <a:ext cx="271050" cy="35900"/>
            </a:xfrm>
            <a:custGeom>
              <a:avLst/>
              <a:gdLst/>
              <a:ahLst/>
              <a:cxnLst/>
              <a:rect l="l" t="t" r="r" b="b"/>
              <a:pathLst>
                <a:path w="10842" h="1436" extrusionOk="0">
                  <a:moveTo>
                    <a:pt x="1" y="1"/>
                  </a:moveTo>
                  <a:lnTo>
                    <a:pt x="1" y="1435"/>
                  </a:lnTo>
                  <a:lnTo>
                    <a:pt x="10842" y="1435"/>
                  </a:lnTo>
                  <a:lnTo>
                    <a:pt x="108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2"/>
            <p:cNvSpPr/>
            <p:nvPr/>
          </p:nvSpPr>
          <p:spPr>
            <a:xfrm>
              <a:off x="4204850" y="4141750"/>
              <a:ext cx="706350" cy="35875"/>
            </a:xfrm>
            <a:custGeom>
              <a:avLst/>
              <a:gdLst/>
              <a:ahLst/>
              <a:cxnLst/>
              <a:rect l="l" t="t" r="r" b="b"/>
              <a:pathLst>
                <a:path w="28254" h="1435" extrusionOk="0">
                  <a:moveTo>
                    <a:pt x="0" y="0"/>
                  </a:moveTo>
                  <a:lnTo>
                    <a:pt x="0" y="1434"/>
                  </a:lnTo>
                  <a:lnTo>
                    <a:pt x="28254" y="1434"/>
                  </a:lnTo>
                  <a:lnTo>
                    <a:pt x="282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2"/>
            <p:cNvSpPr/>
            <p:nvPr/>
          </p:nvSpPr>
          <p:spPr>
            <a:xfrm>
              <a:off x="4640150" y="4141750"/>
              <a:ext cx="271050" cy="35875"/>
            </a:xfrm>
            <a:custGeom>
              <a:avLst/>
              <a:gdLst/>
              <a:ahLst/>
              <a:cxnLst/>
              <a:rect l="l" t="t" r="r" b="b"/>
              <a:pathLst>
                <a:path w="10842" h="1435" extrusionOk="0">
                  <a:moveTo>
                    <a:pt x="1" y="0"/>
                  </a:moveTo>
                  <a:lnTo>
                    <a:pt x="1" y="1434"/>
                  </a:lnTo>
                  <a:lnTo>
                    <a:pt x="10842" y="1434"/>
                  </a:lnTo>
                  <a:lnTo>
                    <a:pt x="108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2"/>
            <p:cNvSpPr/>
            <p:nvPr/>
          </p:nvSpPr>
          <p:spPr>
            <a:xfrm>
              <a:off x="4846125" y="4076700"/>
              <a:ext cx="130950" cy="274375"/>
            </a:xfrm>
            <a:custGeom>
              <a:avLst/>
              <a:gdLst/>
              <a:ahLst/>
              <a:cxnLst/>
              <a:rect l="l" t="t" r="r" b="b"/>
              <a:pathLst>
                <a:path w="5238" h="10975" extrusionOk="0">
                  <a:moveTo>
                    <a:pt x="4237" y="0"/>
                  </a:moveTo>
                  <a:lnTo>
                    <a:pt x="1" y="10975"/>
                  </a:lnTo>
                  <a:lnTo>
                    <a:pt x="1468" y="10975"/>
                  </a:lnTo>
                  <a:lnTo>
                    <a:pt x="5238" y="1168"/>
                  </a:lnTo>
                  <a:lnTo>
                    <a:pt x="42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2"/>
            <p:cNvSpPr/>
            <p:nvPr/>
          </p:nvSpPr>
          <p:spPr>
            <a:xfrm>
              <a:off x="3937150" y="4175300"/>
              <a:ext cx="512900" cy="359425"/>
            </a:xfrm>
            <a:custGeom>
              <a:avLst/>
              <a:gdLst/>
              <a:ahLst/>
              <a:cxnLst/>
              <a:rect l="l" t="t" r="r" b="b"/>
              <a:pathLst>
                <a:path w="20516" h="14377" extrusionOk="0">
                  <a:moveTo>
                    <a:pt x="2449" y="1"/>
                  </a:moveTo>
                  <a:cubicBezTo>
                    <a:pt x="2268" y="1"/>
                    <a:pt x="2084" y="20"/>
                    <a:pt x="1902" y="59"/>
                  </a:cubicBezTo>
                  <a:cubicBezTo>
                    <a:pt x="868" y="359"/>
                    <a:pt x="134" y="1260"/>
                    <a:pt x="0" y="2294"/>
                  </a:cubicBezTo>
                  <a:lnTo>
                    <a:pt x="1902" y="1827"/>
                  </a:lnTo>
                  <a:cubicBezTo>
                    <a:pt x="1963" y="1813"/>
                    <a:pt x="2026" y="1806"/>
                    <a:pt x="2087" y="1806"/>
                  </a:cubicBezTo>
                  <a:cubicBezTo>
                    <a:pt x="2461" y="1806"/>
                    <a:pt x="2817" y="2055"/>
                    <a:pt x="2903" y="2427"/>
                  </a:cubicBezTo>
                  <a:cubicBezTo>
                    <a:pt x="3003" y="2894"/>
                    <a:pt x="2736" y="3361"/>
                    <a:pt x="2302" y="3462"/>
                  </a:cubicBezTo>
                  <a:lnTo>
                    <a:pt x="367" y="3962"/>
                  </a:lnTo>
                  <a:cubicBezTo>
                    <a:pt x="795" y="4591"/>
                    <a:pt x="1752" y="5054"/>
                    <a:pt x="2678" y="5054"/>
                  </a:cubicBezTo>
                  <a:cubicBezTo>
                    <a:pt x="3126" y="5054"/>
                    <a:pt x="3567" y="4946"/>
                    <a:pt x="3937" y="4696"/>
                  </a:cubicBezTo>
                  <a:lnTo>
                    <a:pt x="15445" y="11601"/>
                  </a:lnTo>
                  <a:cubicBezTo>
                    <a:pt x="15378" y="12001"/>
                    <a:pt x="15445" y="12435"/>
                    <a:pt x="15612" y="12802"/>
                  </a:cubicBezTo>
                  <a:cubicBezTo>
                    <a:pt x="16029" y="13774"/>
                    <a:pt x="16978" y="14377"/>
                    <a:pt x="17998" y="14377"/>
                  </a:cubicBezTo>
                  <a:cubicBezTo>
                    <a:pt x="18201" y="14377"/>
                    <a:pt x="18408" y="14353"/>
                    <a:pt x="18614" y="14303"/>
                  </a:cubicBezTo>
                  <a:cubicBezTo>
                    <a:pt x="19614" y="13969"/>
                    <a:pt x="20348" y="13102"/>
                    <a:pt x="20515" y="12068"/>
                  </a:cubicBezTo>
                  <a:lnTo>
                    <a:pt x="20515" y="12068"/>
                  </a:lnTo>
                  <a:lnTo>
                    <a:pt x="18614" y="12535"/>
                  </a:lnTo>
                  <a:cubicBezTo>
                    <a:pt x="18548" y="12549"/>
                    <a:pt x="18482" y="12556"/>
                    <a:pt x="18418" y="12556"/>
                  </a:cubicBezTo>
                  <a:cubicBezTo>
                    <a:pt x="18030" y="12556"/>
                    <a:pt x="17694" y="12306"/>
                    <a:pt x="17580" y="11934"/>
                  </a:cubicBezTo>
                  <a:cubicBezTo>
                    <a:pt x="17480" y="11467"/>
                    <a:pt x="17746" y="11034"/>
                    <a:pt x="18213" y="10934"/>
                  </a:cubicBezTo>
                  <a:lnTo>
                    <a:pt x="20115" y="10467"/>
                  </a:lnTo>
                  <a:cubicBezTo>
                    <a:pt x="19674" y="9849"/>
                    <a:pt x="18824" y="9261"/>
                    <a:pt x="17914" y="9261"/>
                  </a:cubicBezTo>
                  <a:cubicBezTo>
                    <a:pt x="17447" y="9261"/>
                    <a:pt x="16964" y="9415"/>
                    <a:pt x="16512" y="9799"/>
                  </a:cubicBezTo>
                  <a:lnTo>
                    <a:pt x="4971" y="2894"/>
                  </a:lnTo>
                  <a:cubicBezTo>
                    <a:pt x="5071" y="2461"/>
                    <a:pt x="5004" y="2027"/>
                    <a:pt x="4837" y="1627"/>
                  </a:cubicBezTo>
                  <a:cubicBezTo>
                    <a:pt x="4468" y="632"/>
                    <a:pt x="3493" y="1"/>
                    <a:pt x="24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2"/>
            <p:cNvSpPr/>
            <p:nvPr/>
          </p:nvSpPr>
          <p:spPr>
            <a:xfrm>
              <a:off x="3937150" y="4175300"/>
              <a:ext cx="512900" cy="359425"/>
            </a:xfrm>
            <a:custGeom>
              <a:avLst/>
              <a:gdLst/>
              <a:ahLst/>
              <a:cxnLst/>
              <a:rect l="l" t="t" r="r" b="b"/>
              <a:pathLst>
                <a:path w="20516" h="14377" extrusionOk="0">
                  <a:moveTo>
                    <a:pt x="2449" y="1"/>
                  </a:moveTo>
                  <a:cubicBezTo>
                    <a:pt x="2268" y="1"/>
                    <a:pt x="2084" y="20"/>
                    <a:pt x="1902" y="59"/>
                  </a:cubicBezTo>
                  <a:cubicBezTo>
                    <a:pt x="868" y="359"/>
                    <a:pt x="134" y="1260"/>
                    <a:pt x="0" y="2294"/>
                  </a:cubicBezTo>
                  <a:lnTo>
                    <a:pt x="1902" y="1827"/>
                  </a:lnTo>
                  <a:cubicBezTo>
                    <a:pt x="1963" y="1813"/>
                    <a:pt x="2026" y="1806"/>
                    <a:pt x="2087" y="1806"/>
                  </a:cubicBezTo>
                  <a:cubicBezTo>
                    <a:pt x="2461" y="1806"/>
                    <a:pt x="2817" y="2055"/>
                    <a:pt x="2903" y="2427"/>
                  </a:cubicBezTo>
                  <a:cubicBezTo>
                    <a:pt x="3003" y="2894"/>
                    <a:pt x="2736" y="3361"/>
                    <a:pt x="2302" y="3462"/>
                  </a:cubicBezTo>
                  <a:lnTo>
                    <a:pt x="367" y="3962"/>
                  </a:lnTo>
                  <a:cubicBezTo>
                    <a:pt x="795" y="4591"/>
                    <a:pt x="1752" y="5054"/>
                    <a:pt x="2678" y="5054"/>
                  </a:cubicBezTo>
                  <a:cubicBezTo>
                    <a:pt x="3126" y="5054"/>
                    <a:pt x="3567" y="4946"/>
                    <a:pt x="3937" y="4696"/>
                  </a:cubicBezTo>
                  <a:lnTo>
                    <a:pt x="15445" y="11601"/>
                  </a:lnTo>
                  <a:cubicBezTo>
                    <a:pt x="15378" y="12001"/>
                    <a:pt x="15445" y="12435"/>
                    <a:pt x="15612" y="12802"/>
                  </a:cubicBezTo>
                  <a:cubicBezTo>
                    <a:pt x="16029" y="13774"/>
                    <a:pt x="16978" y="14377"/>
                    <a:pt x="17998" y="14377"/>
                  </a:cubicBezTo>
                  <a:cubicBezTo>
                    <a:pt x="18201" y="14377"/>
                    <a:pt x="18408" y="14353"/>
                    <a:pt x="18614" y="14303"/>
                  </a:cubicBezTo>
                  <a:cubicBezTo>
                    <a:pt x="19614" y="13969"/>
                    <a:pt x="20348" y="13102"/>
                    <a:pt x="20515" y="12068"/>
                  </a:cubicBezTo>
                  <a:lnTo>
                    <a:pt x="20515" y="12068"/>
                  </a:lnTo>
                  <a:lnTo>
                    <a:pt x="18614" y="12535"/>
                  </a:lnTo>
                  <a:cubicBezTo>
                    <a:pt x="18548" y="12549"/>
                    <a:pt x="18482" y="12556"/>
                    <a:pt x="18418" y="12556"/>
                  </a:cubicBezTo>
                  <a:cubicBezTo>
                    <a:pt x="18030" y="12556"/>
                    <a:pt x="17694" y="12306"/>
                    <a:pt x="17580" y="11934"/>
                  </a:cubicBezTo>
                  <a:cubicBezTo>
                    <a:pt x="17480" y="11467"/>
                    <a:pt x="17746" y="11034"/>
                    <a:pt x="18213" y="10934"/>
                  </a:cubicBezTo>
                  <a:lnTo>
                    <a:pt x="20115" y="10467"/>
                  </a:lnTo>
                  <a:cubicBezTo>
                    <a:pt x="19674" y="9849"/>
                    <a:pt x="18824" y="9261"/>
                    <a:pt x="17914" y="9261"/>
                  </a:cubicBezTo>
                  <a:cubicBezTo>
                    <a:pt x="17447" y="9261"/>
                    <a:pt x="16964" y="9415"/>
                    <a:pt x="16512" y="9799"/>
                  </a:cubicBezTo>
                  <a:lnTo>
                    <a:pt x="4971" y="2894"/>
                  </a:lnTo>
                  <a:cubicBezTo>
                    <a:pt x="5071" y="2461"/>
                    <a:pt x="5004" y="2027"/>
                    <a:pt x="4837" y="1627"/>
                  </a:cubicBezTo>
                  <a:cubicBezTo>
                    <a:pt x="4468" y="632"/>
                    <a:pt x="3493" y="1"/>
                    <a:pt x="2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2"/>
            <p:cNvSpPr/>
            <p:nvPr/>
          </p:nvSpPr>
          <p:spPr>
            <a:xfrm>
              <a:off x="4078925" y="4350225"/>
              <a:ext cx="769725" cy="225175"/>
            </a:xfrm>
            <a:custGeom>
              <a:avLst/>
              <a:gdLst/>
              <a:ahLst/>
              <a:cxnLst/>
              <a:rect l="l" t="t" r="r" b="b"/>
              <a:pathLst>
                <a:path w="30789" h="9007" extrusionOk="0">
                  <a:moveTo>
                    <a:pt x="0" y="0"/>
                  </a:moveTo>
                  <a:lnTo>
                    <a:pt x="0" y="9007"/>
                  </a:lnTo>
                  <a:lnTo>
                    <a:pt x="30789" y="9007"/>
                  </a:lnTo>
                  <a:lnTo>
                    <a:pt x="307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2"/>
            <p:cNvSpPr/>
            <p:nvPr/>
          </p:nvSpPr>
          <p:spPr>
            <a:xfrm>
              <a:off x="4545925" y="4350225"/>
              <a:ext cx="302725" cy="225175"/>
            </a:xfrm>
            <a:custGeom>
              <a:avLst/>
              <a:gdLst/>
              <a:ahLst/>
              <a:cxnLst/>
              <a:rect l="l" t="t" r="r" b="b"/>
              <a:pathLst>
                <a:path w="12109" h="9007" extrusionOk="0">
                  <a:moveTo>
                    <a:pt x="0" y="0"/>
                  </a:moveTo>
                  <a:lnTo>
                    <a:pt x="0" y="9007"/>
                  </a:lnTo>
                  <a:lnTo>
                    <a:pt x="12109" y="9007"/>
                  </a:lnTo>
                  <a:lnTo>
                    <a:pt x="121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2"/>
            <p:cNvSpPr/>
            <p:nvPr/>
          </p:nvSpPr>
          <p:spPr>
            <a:xfrm>
              <a:off x="4577600" y="4448125"/>
              <a:ext cx="586275" cy="126900"/>
            </a:xfrm>
            <a:custGeom>
              <a:avLst/>
              <a:gdLst/>
              <a:ahLst/>
              <a:cxnLst/>
              <a:rect l="l" t="t" r="r" b="b"/>
              <a:pathLst>
                <a:path w="23451" h="5076" extrusionOk="0">
                  <a:moveTo>
                    <a:pt x="2741" y="0"/>
                  </a:moveTo>
                  <a:cubicBezTo>
                    <a:pt x="2075" y="0"/>
                    <a:pt x="1417" y="254"/>
                    <a:pt x="935" y="754"/>
                  </a:cubicBezTo>
                  <a:cubicBezTo>
                    <a:pt x="201" y="1555"/>
                    <a:pt x="1" y="2689"/>
                    <a:pt x="434" y="3690"/>
                  </a:cubicBezTo>
                  <a:lnTo>
                    <a:pt x="1802" y="2289"/>
                  </a:lnTo>
                  <a:cubicBezTo>
                    <a:pt x="1969" y="2122"/>
                    <a:pt x="2186" y="2039"/>
                    <a:pt x="2402" y="2039"/>
                  </a:cubicBezTo>
                  <a:cubicBezTo>
                    <a:pt x="2619" y="2039"/>
                    <a:pt x="2836" y="2122"/>
                    <a:pt x="3003" y="2289"/>
                  </a:cubicBezTo>
                  <a:cubicBezTo>
                    <a:pt x="3303" y="2622"/>
                    <a:pt x="3303" y="3156"/>
                    <a:pt x="3003" y="3456"/>
                  </a:cubicBezTo>
                  <a:lnTo>
                    <a:pt x="1602" y="4857"/>
                  </a:lnTo>
                  <a:cubicBezTo>
                    <a:pt x="1925" y="4993"/>
                    <a:pt x="2322" y="5076"/>
                    <a:pt x="2733" y="5076"/>
                  </a:cubicBezTo>
                  <a:cubicBezTo>
                    <a:pt x="3640" y="5076"/>
                    <a:pt x="4614" y="4671"/>
                    <a:pt x="5004" y="3523"/>
                  </a:cubicBezTo>
                  <a:lnTo>
                    <a:pt x="18447" y="3523"/>
                  </a:lnTo>
                  <a:cubicBezTo>
                    <a:pt x="18614" y="3923"/>
                    <a:pt x="18881" y="4257"/>
                    <a:pt x="19214" y="4524"/>
                  </a:cubicBezTo>
                  <a:cubicBezTo>
                    <a:pt x="19675" y="4877"/>
                    <a:pt x="20227" y="5053"/>
                    <a:pt x="20777" y="5053"/>
                  </a:cubicBezTo>
                  <a:cubicBezTo>
                    <a:pt x="21422" y="5053"/>
                    <a:pt x="22064" y="4810"/>
                    <a:pt x="22550" y="4324"/>
                  </a:cubicBezTo>
                  <a:cubicBezTo>
                    <a:pt x="23251" y="3523"/>
                    <a:pt x="23451" y="2389"/>
                    <a:pt x="23017" y="1422"/>
                  </a:cubicBezTo>
                  <a:lnTo>
                    <a:pt x="23017" y="1422"/>
                  </a:lnTo>
                  <a:lnTo>
                    <a:pt x="21650" y="2823"/>
                  </a:lnTo>
                  <a:cubicBezTo>
                    <a:pt x="21487" y="2969"/>
                    <a:pt x="21277" y="3044"/>
                    <a:pt x="21066" y="3044"/>
                  </a:cubicBezTo>
                  <a:cubicBezTo>
                    <a:pt x="20844" y="3044"/>
                    <a:pt x="20620" y="2960"/>
                    <a:pt x="20449" y="2789"/>
                  </a:cubicBezTo>
                  <a:cubicBezTo>
                    <a:pt x="20115" y="2456"/>
                    <a:pt x="20115" y="1922"/>
                    <a:pt x="20449" y="1622"/>
                  </a:cubicBezTo>
                  <a:lnTo>
                    <a:pt x="21883" y="187"/>
                  </a:lnTo>
                  <a:cubicBezTo>
                    <a:pt x="21614" y="78"/>
                    <a:pt x="21297" y="24"/>
                    <a:pt x="20966" y="24"/>
                  </a:cubicBezTo>
                  <a:cubicBezTo>
                    <a:pt x="19985" y="24"/>
                    <a:pt x="18871" y="499"/>
                    <a:pt x="18447" y="1422"/>
                  </a:cubicBezTo>
                  <a:lnTo>
                    <a:pt x="5004" y="1422"/>
                  </a:lnTo>
                  <a:cubicBezTo>
                    <a:pt x="4871" y="1055"/>
                    <a:pt x="4604" y="721"/>
                    <a:pt x="4270" y="488"/>
                  </a:cubicBezTo>
                  <a:cubicBezTo>
                    <a:pt x="3811" y="162"/>
                    <a:pt x="3273" y="0"/>
                    <a:pt x="2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2"/>
            <p:cNvSpPr/>
            <p:nvPr/>
          </p:nvSpPr>
          <p:spPr>
            <a:xfrm>
              <a:off x="4577600" y="4448125"/>
              <a:ext cx="586275" cy="126900"/>
            </a:xfrm>
            <a:custGeom>
              <a:avLst/>
              <a:gdLst/>
              <a:ahLst/>
              <a:cxnLst/>
              <a:rect l="l" t="t" r="r" b="b"/>
              <a:pathLst>
                <a:path w="23451" h="5076" extrusionOk="0">
                  <a:moveTo>
                    <a:pt x="2741" y="0"/>
                  </a:moveTo>
                  <a:cubicBezTo>
                    <a:pt x="2075" y="0"/>
                    <a:pt x="1417" y="254"/>
                    <a:pt x="935" y="754"/>
                  </a:cubicBezTo>
                  <a:cubicBezTo>
                    <a:pt x="201" y="1555"/>
                    <a:pt x="1" y="2689"/>
                    <a:pt x="434" y="3690"/>
                  </a:cubicBezTo>
                  <a:lnTo>
                    <a:pt x="1802" y="2289"/>
                  </a:lnTo>
                  <a:cubicBezTo>
                    <a:pt x="1969" y="2122"/>
                    <a:pt x="2186" y="2039"/>
                    <a:pt x="2402" y="2039"/>
                  </a:cubicBezTo>
                  <a:cubicBezTo>
                    <a:pt x="2619" y="2039"/>
                    <a:pt x="2836" y="2122"/>
                    <a:pt x="3003" y="2289"/>
                  </a:cubicBezTo>
                  <a:cubicBezTo>
                    <a:pt x="3303" y="2622"/>
                    <a:pt x="3303" y="3156"/>
                    <a:pt x="3003" y="3456"/>
                  </a:cubicBezTo>
                  <a:lnTo>
                    <a:pt x="1602" y="4857"/>
                  </a:lnTo>
                  <a:cubicBezTo>
                    <a:pt x="1925" y="4993"/>
                    <a:pt x="2322" y="5076"/>
                    <a:pt x="2733" y="5076"/>
                  </a:cubicBezTo>
                  <a:cubicBezTo>
                    <a:pt x="3640" y="5076"/>
                    <a:pt x="4614" y="4671"/>
                    <a:pt x="5004" y="3523"/>
                  </a:cubicBezTo>
                  <a:lnTo>
                    <a:pt x="18447" y="3523"/>
                  </a:lnTo>
                  <a:cubicBezTo>
                    <a:pt x="18614" y="3923"/>
                    <a:pt x="18881" y="4257"/>
                    <a:pt x="19214" y="4524"/>
                  </a:cubicBezTo>
                  <a:cubicBezTo>
                    <a:pt x="19675" y="4877"/>
                    <a:pt x="20227" y="5053"/>
                    <a:pt x="20777" y="5053"/>
                  </a:cubicBezTo>
                  <a:cubicBezTo>
                    <a:pt x="21422" y="5053"/>
                    <a:pt x="22064" y="4810"/>
                    <a:pt x="22550" y="4324"/>
                  </a:cubicBezTo>
                  <a:cubicBezTo>
                    <a:pt x="23251" y="3523"/>
                    <a:pt x="23451" y="2389"/>
                    <a:pt x="23017" y="1422"/>
                  </a:cubicBezTo>
                  <a:lnTo>
                    <a:pt x="23017" y="1422"/>
                  </a:lnTo>
                  <a:lnTo>
                    <a:pt x="21650" y="2823"/>
                  </a:lnTo>
                  <a:cubicBezTo>
                    <a:pt x="21487" y="2969"/>
                    <a:pt x="21277" y="3044"/>
                    <a:pt x="21066" y="3044"/>
                  </a:cubicBezTo>
                  <a:cubicBezTo>
                    <a:pt x="20844" y="3044"/>
                    <a:pt x="20620" y="2960"/>
                    <a:pt x="20449" y="2789"/>
                  </a:cubicBezTo>
                  <a:cubicBezTo>
                    <a:pt x="20115" y="2456"/>
                    <a:pt x="20115" y="1922"/>
                    <a:pt x="20449" y="1622"/>
                  </a:cubicBezTo>
                  <a:lnTo>
                    <a:pt x="21883" y="187"/>
                  </a:lnTo>
                  <a:cubicBezTo>
                    <a:pt x="21614" y="78"/>
                    <a:pt x="21297" y="24"/>
                    <a:pt x="20966" y="24"/>
                  </a:cubicBezTo>
                  <a:cubicBezTo>
                    <a:pt x="19985" y="24"/>
                    <a:pt x="18871" y="499"/>
                    <a:pt x="18447" y="1422"/>
                  </a:cubicBezTo>
                  <a:lnTo>
                    <a:pt x="5004" y="1422"/>
                  </a:lnTo>
                  <a:cubicBezTo>
                    <a:pt x="4871" y="1055"/>
                    <a:pt x="4604" y="721"/>
                    <a:pt x="4270" y="488"/>
                  </a:cubicBezTo>
                  <a:cubicBezTo>
                    <a:pt x="3811" y="162"/>
                    <a:pt x="3273" y="0"/>
                    <a:pt x="2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2"/>
            <p:cNvSpPr/>
            <p:nvPr/>
          </p:nvSpPr>
          <p:spPr>
            <a:xfrm>
              <a:off x="2616200" y="3689750"/>
              <a:ext cx="192675" cy="99250"/>
            </a:xfrm>
            <a:custGeom>
              <a:avLst/>
              <a:gdLst/>
              <a:ahLst/>
              <a:cxnLst/>
              <a:rect l="l" t="t" r="r" b="b"/>
              <a:pathLst>
                <a:path w="7707" h="3970" extrusionOk="0">
                  <a:moveTo>
                    <a:pt x="4337" y="1"/>
                  </a:moveTo>
                  <a:cubicBezTo>
                    <a:pt x="3670" y="1"/>
                    <a:pt x="3003" y="301"/>
                    <a:pt x="2603" y="834"/>
                  </a:cubicBezTo>
                  <a:lnTo>
                    <a:pt x="1" y="3970"/>
                  </a:lnTo>
                  <a:lnTo>
                    <a:pt x="5671" y="3536"/>
                  </a:lnTo>
                  <a:lnTo>
                    <a:pt x="7339" y="1168"/>
                  </a:lnTo>
                  <a:cubicBezTo>
                    <a:pt x="7706" y="668"/>
                    <a:pt x="7339" y="1"/>
                    <a:pt x="673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2"/>
            <p:cNvSpPr/>
            <p:nvPr/>
          </p:nvSpPr>
          <p:spPr>
            <a:xfrm>
              <a:off x="2616200" y="3689750"/>
              <a:ext cx="192675" cy="99250"/>
            </a:xfrm>
            <a:custGeom>
              <a:avLst/>
              <a:gdLst/>
              <a:ahLst/>
              <a:cxnLst/>
              <a:rect l="l" t="t" r="r" b="b"/>
              <a:pathLst>
                <a:path w="7707" h="3970" extrusionOk="0">
                  <a:moveTo>
                    <a:pt x="4337" y="1"/>
                  </a:moveTo>
                  <a:cubicBezTo>
                    <a:pt x="3670" y="1"/>
                    <a:pt x="3003" y="301"/>
                    <a:pt x="2603" y="834"/>
                  </a:cubicBezTo>
                  <a:lnTo>
                    <a:pt x="1" y="3970"/>
                  </a:lnTo>
                  <a:lnTo>
                    <a:pt x="5671" y="3536"/>
                  </a:lnTo>
                  <a:lnTo>
                    <a:pt x="7339" y="1168"/>
                  </a:lnTo>
                  <a:cubicBezTo>
                    <a:pt x="7706" y="668"/>
                    <a:pt x="7339" y="1"/>
                    <a:pt x="6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2"/>
            <p:cNvSpPr/>
            <p:nvPr/>
          </p:nvSpPr>
          <p:spPr>
            <a:xfrm>
              <a:off x="1858175" y="3538800"/>
              <a:ext cx="758050" cy="250200"/>
            </a:xfrm>
            <a:custGeom>
              <a:avLst/>
              <a:gdLst/>
              <a:ahLst/>
              <a:cxnLst/>
              <a:rect l="l" t="t" r="r" b="b"/>
              <a:pathLst>
                <a:path w="30322" h="10008" extrusionOk="0">
                  <a:moveTo>
                    <a:pt x="0" y="1"/>
                  </a:moveTo>
                  <a:lnTo>
                    <a:pt x="2936" y="9574"/>
                  </a:lnTo>
                  <a:lnTo>
                    <a:pt x="30322" y="10008"/>
                  </a:lnTo>
                  <a:lnTo>
                    <a:pt x="2788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2"/>
            <p:cNvSpPr/>
            <p:nvPr/>
          </p:nvSpPr>
          <p:spPr>
            <a:xfrm>
              <a:off x="1858175" y="3477925"/>
              <a:ext cx="706350" cy="60900"/>
            </a:xfrm>
            <a:custGeom>
              <a:avLst/>
              <a:gdLst/>
              <a:ahLst/>
              <a:cxnLst/>
              <a:rect l="l" t="t" r="r" b="b"/>
              <a:pathLst>
                <a:path w="28254" h="2436" extrusionOk="0">
                  <a:moveTo>
                    <a:pt x="3269" y="1"/>
                  </a:moveTo>
                  <a:cubicBezTo>
                    <a:pt x="2402" y="1"/>
                    <a:pt x="1568" y="434"/>
                    <a:pt x="1034" y="1102"/>
                  </a:cubicBezTo>
                  <a:lnTo>
                    <a:pt x="0" y="2436"/>
                  </a:lnTo>
                  <a:lnTo>
                    <a:pt x="27887" y="2402"/>
                  </a:lnTo>
                  <a:lnTo>
                    <a:pt x="28120" y="1268"/>
                  </a:lnTo>
                  <a:cubicBezTo>
                    <a:pt x="28254" y="635"/>
                    <a:pt x="27753" y="34"/>
                    <a:pt x="27086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2"/>
            <p:cNvSpPr/>
            <p:nvPr/>
          </p:nvSpPr>
          <p:spPr>
            <a:xfrm>
              <a:off x="1858175" y="3538800"/>
              <a:ext cx="758050" cy="250200"/>
            </a:xfrm>
            <a:custGeom>
              <a:avLst/>
              <a:gdLst/>
              <a:ahLst/>
              <a:cxnLst/>
              <a:rect l="l" t="t" r="r" b="b"/>
              <a:pathLst>
                <a:path w="30322" h="10008" extrusionOk="0">
                  <a:moveTo>
                    <a:pt x="0" y="1"/>
                  </a:moveTo>
                  <a:lnTo>
                    <a:pt x="2936" y="9574"/>
                  </a:lnTo>
                  <a:lnTo>
                    <a:pt x="30322" y="10008"/>
                  </a:lnTo>
                  <a:lnTo>
                    <a:pt x="278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2"/>
            <p:cNvSpPr/>
            <p:nvPr/>
          </p:nvSpPr>
          <p:spPr>
            <a:xfrm>
              <a:off x="1858175" y="3477925"/>
              <a:ext cx="706350" cy="60900"/>
            </a:xfrm>
            <a:custGeom>
              <a:avLst/>
              <a:gdLst/>
              <a:ahLst/>
              <a:cxnLst/>
              <a:rect l="l" t="t" r="r" b="b"/>
              <a:pathLst>
                <a:path w="28254" h="2436" extrusionOk="0">
                  <a:moveTo>
                    <a:pt x="3269" y="1"/>
                  </a:moveTo>
                  <a:cubicBezTo>
                    <a:pt x="2402" y="1"/>
                    <a:pt x="1568" y="434"/>
                    <a:pt x="1034" y="1102"/>
                  </a:cubicBezTo>
                  <a:lnTo>
                    <a:pt x="0" y="2436"/>
                  </a:lnTo>
                  <a:lnTo>
                    <a:pt x="27887" y="2402"/>
                  </a:lnTo>
                  <a:lnTo>
                    <a:pt x="28120" y="1268"/>
                  </a:lnTo>
                  <a:cubicBezTo>
                    <a:pt x="28254" y="635"/>
                    <a:pt x="27753" y="34"/>
                    <a:pt x="27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2"/>
            <p:cNvSpPr/>
            <p:nvPr/>
          </p:nvSpPr>
          <p:spPr>
            <a:xfrm>
              <a:off x="2209250" y="31708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70" y="1"/>
                  </a:moveTo>
                  <a:cubicBezTo>
                    <a:pt x="434" y="1"/>
                    <a:pt x="330" y="92"/>
                    <a:pt x="301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1"/>
                    <a:pt x="1902" y="274"/>
                    <a:pt x="1768" y="274"/>
                  </a:cubicBezTo>
                  <a:lnTo>
                    <a:pt x="634" y="7"/>
                  </a:lnTo>
                  <a:cubicBezTo>
                    <a:pt x="612" y="3"/>
                    <a:pt x="591" y="1"/>
                    <a:pt x="57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2"/>
            <p:cNvSpPr/>
            <p:nvPr/>
          </p:nvSpPr>
          <p:spPr>
            <a:xfrm>
              <a:off x="2288475" y="31885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634" y="1"/>
                  </a:moveTo>
                  <a:lnTo>
                    <a:pt x="634" y="34"/>
                  </a:lnTo>
                  <a:cubicBezTo>
                    <a:pt x="612" y="30"/>
                    <a:pt x="591" y="28"/>
                    <a:pt x="570" y="28"/>
                  </a:cubicBezTo>
                  <a:cubicBezTo>
                    <a:pt x="434" y="28"/>
                    <a:pt x="330" y="118"/>
                    <a:pt x="301" y="234"/>
                  </a:cubicBezTo>
                  <a:lnTo>
                    <a:pt x="0" y="1602"/>
                  </a:lnTo>
                  <a:lnTo>
                    <a:pt x="1668" y="1969"/>
                  </a:lnTo>
                  <a:lnTo>
                    <a:pt x="1968" y="568"/>
                  </a:lnTo>
                  <a:cubicBezTo>
                    <a:pt x="2002" y="434"/>
                    <a:pt x="1902" y="268"/>
                    <a:pt x="1768" y="234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2"/>
            <p:cNvSpPr/>
            <p:nvPr/>
          </p:nvSpPr>
          <p:spPr>
            <a:xfrm>
              <a:off x="2369375" y="32059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49" y="1"/>
                  </a:moveTo>
                  <a:cubicBezTo>
                    <a:pt x="434" y="1"/>
                    <a:pt x="329" y="96"/>
                    <a:pt x="300" y="241"/>
                  </a:cubicBezTo>
                  <a:lnTo>
                    <a:pt x="0" y="1608"/>
                  </a:lnTo>
                  <a:lnTo>
                    <a:pt x="1635" y="1975"/>
                  </a:lnTo>
                  <a:lnTo>
                    <a:pt x="1968" y="608"/>
                  </a:lnTo>
                  <a:cubicBezTo>
                    <a:pt x="2001" y="441"/>
                    <a:pt x="1901" y="308"/>
                    <a:pt x="1735" y="274"/>
                  </a:cubicBezTo>
                  <a:lnTo>
                    <a:pt x="600" y="7"/>
                  </a:lnTo>
                  <a:cubicBezTo>
                    <a:pt x="583" y="3"/>
                    <a:pt x="566" y="1"/>
                    <a:pt x="54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2"/>
            <p:cNvSpPr/>
            <p:nvPr/>
          </p:nvSpPr>
          <p:spPr>
            <a:xfrm>
              <a:off x="2448575" y="322342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582" y="0"/>
                  </a:moveTo>
                  <a:cubicBezTo>
                    <a:pt x="468" y="0"/>
                    <a:pt x="363" y="91"/>
                    <a:pt x="335" y="207"/>
                  </a:cubicBezTo>
                  <a:lnTo>
                    <a:pt x="1" y="1608"/>
                  </a:lnTo>
                  <a:lnTo>
                    <a:pt x="1669" y="1975"/>
                  </a:lnTo>
                  <a:lnTo>
                    <a:pt x="2002" y="574"/>
                  </a:lnTo>
                  <a:cubicBezTo>
                    <a:pt x="2036" y="440"/>
                    <a:pt x="1936" y="274"/>
                    <a:pt x="1769" y="240"/>
                  </a:cubicBezTo>
                  <a:lnTo>
                    <a:pt x="635" y="7"/>
                  </a:lnTo>
                  <a:cubicBezTo>
                    <a:pt x="617" y="2"/>
                    <a:pt x="600" y="0"/>
                    <a:pt x="58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2"/>
            <p:cNvSpPr/>
            <p:nvPr/>
          </p:nvSpPr>
          <p:spPr>
            <a:xfrm>
              <a:off x="2528650" y="3240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80" y="1"/>
                  </a:moveTo>
                  <a:cubicBezTo>
                    <a:pt x="459" y="1"/>
                    <a:pt x="329" y="92"/>
                    <a:pt x="300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8" y="574"/>
                  </a:lnTo>
                  <a:cubicBezTo>
                    <a:pt x="2002" y="441"/>
                    <a:pt x="1935" y="274"/>
                    <a:pt x="1768" y="241"/>
                  </a:cubicBezTo>
                  <a:lnTo>
                    <a:pt x="634" y="7"/>
                  </a:lnTo>
                  <a:cubicBezTo>
                    <a:pt x="616" y="3"/>
                    <a:pt x="598" y="1"/>
                    <a:pt x="5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2"/>
            <p:cNvSpPr/>
            <p:nvPr/>
          </p:nvSpPr>
          <p:spPr>
            <a:xfrm>
              <a:off x="2608700" y="32584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80" y="0"/>
                  </a:moveTo>
                  <a:cubicBezTo>
                    <a:pt x="459" y="0"/>
                    <a:pt x="330" y="91"/>
                    <a:pt x="301" y="207"/>
                  </a:cubicBezTo>
                  <a:lnTo>
                    <a:pt x="1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0"/>
                    <a:pt x="1902" y="274"/>
                    <a:pt x="1768" y="240"/>
                  </a:cubicBezTo>
                  <a:lnTo>
                    <a:pt x="634" y="7"/>
                  </a:lnTo>
                  <a:cubicBezTo>
                    <a:pt x="617" y="2"/>
                    <a:pt x="599" y="0"/>
                    <a:pt x="58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2"/>
            <p:cNvSpPr/>
            <p:nvPr/>
          </p:nvSpPr>
          <p:spPr>
            <a:xfrm>
              <a:off x="2491125" y="37965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334" y="0"/>
                  </a:moveTo>
                  <a:lnTo>
                    <a:pt x="34" y="1401"/>
                  </a:lnTo>
                  <a:cubicBezTo>
                    <a:pt x="0" y="1568"/>
                    <a:pt x="100" y="1701"/>
                    <a:pt x="234" y="1735"/>
                  </a:cubicBezTo>
                  <a:lnTo>
                    <a:pt x="1368" y="1968"/>
                  </a:lnTo>
                  <a:cubicBezTo>
                    <a:pt x="1396" y="1974"/>
                    <a:pt x="1422" y="1977"/>
                    <a:pt x="1448" y="1977"/>
                  </a:cubicBezTo>
                  <a:cubicBezTo>
                    <a:pt x="1576" y="1977"/>
                    <a:pt x="1674" y="1907"/>
                    <a:pt x="1701" y="1768"/>
                  </a:cubicBezTo>
                  <a:lnTo>
                    <a:pt x="2002" y="3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2"/>
            <p:cNvSpPr/>
            <p:nvPr/>
          </p:nvSpPr>
          <p:spPr>
            <a:xfrm>
              <a:off x="2411900" y="3778975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0" y="1569"/>
                    <a:pt x="67" y="1702"/>
                    <a:pt x="234" y="1735"/>
                  </a:cubicBezTo>
                  <a:lnTo>
                    <a:pt x="1368" y="1969"/>
                  </a:lnTo>
                  <a:cubicBezTo>
                    <a:pt x="1390" y="1974"/>
                    <a:pt x="1413" y="1977"/>
                    <a:pt x="1437" y="1977"/>
                  </a:cubicBezTo>
                  <a:cubicBezTo>
                    <a:pt x="1553" y="1977"/>
                    <a:pt x="1674" y="1908"/>
                    <a:pt x="1701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2"/>
            <p:cNvSpPr/>
            <p:nvPr/>
          </p:nvSpPr>
          <p:spPr>
            <a:xfrm>
              <a:off x="2331825" y="37614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335" y="0"/>
                  </a:moveTo>
                  <a:lnTo>
                    <a:pt x="34" y="1401"/>
                  </a:lnTo>
                  <a:cubicBezTo>
                    <a:pt x="1" y="1568"/>
                    <a:pt x="101" y="1701"/>
                    <a:pt x="234" y="1735"/>
                  </a:cubicBezTo>
                  <a:lnTo>
                    <a:pt x="1369" y="1968"/>
                  </a:lnTo>
                  <a:cubicBezTo>
                    <a:pt x="1391" y="1974"/>
                    <a:pt x="1414" y="1977"/>
                    <a:pt x="1437" y="1977"/>
                  </a:cubicBezTo>
                  <a:cubicBezTo>
                    <a:pt x="1554" y="1977"/>
                    <a:pt x="1674" y="1907"/>
                    <a:pt x="1702" y="1768"/>
                  </a:cubicBezTo>
                  <a:lnTo>
                    <a:pt x="2002" y="36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2"/>
            <p:cNvSpPr/>
            <p:nvPr/>
          </p:nvSpPr>
          <p:spPr>
            <a:xfrm>
              <a:off x="2251775" y="3743950"/>
              <a:ext cx="50075" cy="50075"/>
            </a:xfrm>
            <a:custGeom>
              <a:avLst/>
              <a:gdLst/>
              <a:ahLst/>
              <a:cxnLst/>
              <a:rect l="l" t="t" r="r" b="b"/>
              <a:pathLst>
                <a:path w="2003" h="2003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1" y="1569"/>
                    <a:pt x="101" y="1702"/>
                    <a:pt x="234" y="1735"/>
                  </a:cubicBezTo>
                  <a:lnTo>
                    <a:pt x="1368" y="2002"/>
                  </a:lnTo>
                  <a:cubicBezTo>
                    <a:pt x="1535" y="2002"/>
                    <a:pt x="1669" y="1935"/>
                    <a:pt x="1702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2"/>
            <p:cNvSpPr/>
            <p:nvPr/>
          </p:nvSpPr>
          <p:spPr>
            <a:xfrm>
              <a:off x="2170900" y="3727275"/>
              <a:ext cx="50875" cy="49400"/>
            </a:xfrm>
            <a:custGeom>
              <a:avLst/>
              <a:gdLst/>
              <a:ahLst/>
              <a:cxnLst/>
              <a:rect l="l" t="t" r="r" b="b"/>
              <a:pathLst>
                <a:path w="2035" h="1976" extrusionOk="0">
                  <a:moveTo>
                    <a:pt x="334" y="1"/>
                  </a:moveTo>
                  <a:lnTo>
                    <a:pt x="33" y="1402"/>
                  </a:lnTo>
                  <a:cubicBezTo>
                    <a:pt x="0" y="1535"/>
                    <a:pt x="100" y="1668"/>
                    <a:pt x="267" y="1702"/>
                  </a:cubicBezTo>
                  <a:lnTo>
                    <a:pt x="1401" y="1969"/>
                  </a:lnTo>
                  <a:cubicBezTo>
                    <a:pt x="1418" y="1973"/>
                    <a:pt x="1435" y="1975"/>
                    <a:pt x="1453" y="1975"/>
                  </a:cubicBezTo>
                  <a:cubicBezTo>
                    <a:pt x="1567" y="1975"/>
                    <a:pt x="1672" y="1880"/>
                    <a:pt x="1701" y="1735"/>
                  </a:cubicBezTo>
                  <a:lnTo>
                    <a:pt x="2035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2"/>
            <p:cNvSpPr/>
            <p:nvPr/>
          </p:nvSpPr>
          <p:spPr>
            <a:xfrm>
              <a:off x="2090825" y="370977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368" y="0"/>
                  </a:moveTo>
                  <a:lnTo>
                    <a:pt x="34" y="1368"/>
                  </a:lnTo>
                  <a:cubicBezTo>
                    <a:pt x="1" y="1535"/>
                    <a:pt x="101" y="1668"/>
                    <a:pt x="268" y="1701"/>
                  </a:cubicBezTo>
                  <a:lnTo>
                    <a:pt x="1402" y="1968"/>
                  </a:lnTo>
                  <a:cubicBezTo>
                    <a:pt x="1419" y="1972"/>
                    <a:pt x="1436" y="1975"/>
                    <a:pt x="1453" y="1975"/>
                  </a:cubicBezTo>
                  <a:cubicBezTo>
                    <a:pt x="1568" y="1975"/>
                    <a:pt x="1673" y="1880"/>
                    <a:pt x="1702" y="1735"/>
                  </a:cubicBezTo>
                  <a:lnTo>
                    <a:pt x="2036" y="3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2"/>
            <p:cNvSpPr/>
            <p:nvPr/>
          </p:nvSpPr>
          <p:spPr>
            <a:xfrm>
              <a:off x="2209250" y="31708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70" y="1"/>
                  </a:moveTo>
                  <a:cubicBezTo>
                    <a:pt x="434" y="1"/>
                    <a:pt x="330" y="92"/>
                    <a:pt x="301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1"/>
                    <a:pt x="1902" y="274"/>
                    <a:pt x="1768" y="274"/>
                  </a:cubicBezTo>
                  <a:lnTo>
                    <a:pt x="634" y="7"/>
                  </a:lnTo>
                  <a:cubicBezTo>
                    <a:pt x="612" y="3"/>
                    <a:pt x="591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2"/>
            <p:cNvSpPr/>
            <p:nvPr/>
          </p:nvSpPr>
          <p:spPr>
            <a:xfrm>
              <a:off x="2288475" y="31885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634" y="1"/>
                  </a:moveTo>
                  <a:lnTo>
                    <a:pt x="634" y="34"/>
                  </a:lnTo>
                  <a:cubicBezTo>
                    <a:pt x="612" y="30"/>
                    <a:pt x="591" y="28"/>
                    <a:pt x="570" y="28"/>
                  </a:cubicBezTo>
                  <a:cubicBezTo>
                    <a:pt x="434" y="28"/>
                    <a:pt x="330" y="118"/>
                    <a:pt x="301" y="234"/>
                  </a:cubicBezTo>
                  <a:lnTo>
                    <a:pt x="0" y="1602"/>
                  </a:lnTo>
                  <a:lnTo>
                    <a:pt x="1668" y="1969"/>
                  </a:lnTo>
                  <a:lnTo>
                    <a:pt x="1968" y="568"/>
                  </a:lnTo>
                  <a:cubicBezTo>
                    <a:pt x="2002" y="434"/>
                    <a:pt x="1902" y="268"/>
                    <a:pt x="1768" y="234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2"/>
            <p:cNvSpPr/>
            <p:nvPr/>
          </p:nvSpPr>
          <p:spPr>
            <a:xfrm>
              <a:off x="2369375" y="32059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49" y="1"/>
                  </a:moveTo>
                  <a:cubicBezTo>
                    <a:pt x="434" y="1"/>
                    <a:pt x="329" y="96"/>
                    <a:pt x="300" y="241"/>
                  </a:cubicBezTo>
                  <a:lnTo>
                    <a:pt x="0" y="1608"/>
                  </a:lnTo>
                  <a:lnTo>
                    <a:pt x="1635" y="1975"/>
                  </a:lnTo>
                  <a:lnTo>
                    <a:pt x="1968" y="608"/>
                  </a:lnTo>
                  <a:cubicBezTo>
                    <a:pt x="2001" y="441"/>
                    <a:pt x="1901" y="308"/>
                    <a:pt x="1735" y="274"/>
                  </a:cubicBezTo>
                  <a:lnTo>
                    <a:pt x="600" y="7"/>
                  </a:lnTo>
                  <a:cubicBezTo>
                    <a:pt x="583" y="3"/>
                    <a:pt x="566" y="1"/>
                    <a:pt x="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2"/>
            <p:cNvSpPr/>
            <p:nvPr/>
          </p:nvSpPr>
          <p:spPr>
            <a:xfrm>
              <a:off x="2448575" y="322342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582" y="0"/>
                  </a:moveTo>
                  <a:cubicBezTo>
                    <a:pt x="468" y="0"/>
                    <a:pt x="363" y="91"/>
                    <a:pt x="335" y="207"/>
                  </a:cubicBezTo>
                  <a:lnTo>
                    <a:pt x="1" y="1608"/>
                  </a:lnTo>
                  <a:lnTo>
                    <a:pt x="1669" y="1975"/>
                  </a:lnTo>
                  <a:lnTo>
                    <a:pt x="2002" y="574"/>
                  </a:lnTo>
                  <a:cubicBezTo>
                    <a:pt x="2036" y="440"/>
                    <a:pt x="1936" y="274"/>
                    <a:pt x="1769" y="240"/>
                  </a:cubicBezTo>
                  <a:lnTo>
                    <a:pt x="635" y="7"/>
                  </a:lnTo>
                  <a:cubicBezTo>
                    <a:pt x="617" y="2"/>
                    <a:pt x="600" y="0"/>
                    <a:pt x="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2"/>
            <p:cNvSpPr/>
            <p:nvPr/>
          </p:nvSpPr>
          <p:spPr>
            <a:xfrm>
              <a:off x="2528650" y="3240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580" y="1"/>
                  </a:moveTo>
                  <a:cubicBezTo>
                    <a:pt x="459" y="1"/>
                    <a:pt x="329" y="92"/>
                    <a:pt x="300" y="207"/>
                  </a:cubicBezTo>
                  <a:lnTo>
                    <a:pt x="0" y="1608"/>
                  </a:lnTo>
                  <a:lnTo>
                    <a:pt x="1668" y="1975"/>
                  </a:lnTo>
                  <a:lnTo>
                    <a:pt x="1968" y="574"/>
                  </a:lnTo>
                  <a:cubicBezTo>
                    <a:pt x="2002" y="441"/>
                    <a:pt x="1935" y="274"/>
                    <a:pt x="1768" y="241"/>
                  </a:cubicBezTo>
                  <a:lnTo>
                    <a:pt x="634" y="7"/>
                  </a:lnTo>
                  <a:cubicBezTo>
                    <a:pt x="616" y="3"/>
                    <a:pt x="598" y="1"/>
                    <a:pt x="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2"/>
            <p:cNvSpPr/>
            <p:nvPr/>
          </p:nvSpPr>
          <p:spPr>
            <a:xfrm>
              <a:off x="2608700" y="32584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80" y="0"/>
                  </a:moveTo>
                  <a:cubicBezTo>
                    <a:pt x="459" y="0"/>
                    <a:pt x="330" y="91"/>
                    <a:pt x="301" y="207"/>
                  </a:cubicBezTo>
                  <a:lnTo>
                    <a:pt x="1" y="1608"/>
                  </a:lnTo>
                  <a:lnTo>
                    <a:pt x="1668" y="1975"/>
                  </a:lnTo>
                  <a:lnTo>
                    <a:pt x="1969" y="574"/>
                  </a:lnTo>
                  <a:cubicBezTo>
                    <a:pt x="2002" y="440"/>
                    <a:pt x="1902" y="274"/>
                    <a:pt x="1768" y="240"/>
                  </a:cubicBezTo>
                  <a:lnTo>
                    <a:pt x="634" y="7"/>
                  </a:lnTo>
                  <a:cubicBezTo>
                    <a:pt x="617" y="2"/>
                    <a:pt x="599" y="0"/>
                    <a:pt x="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2"/>
            <p:cNvSpPr/>
            <p:nvPr/>
          </p:nvSpPr>
          <p:spPr>
            <a:xfrm>
              <a:off x="2491125" y="37965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334" y="0"/>
                  </a:moveTo>
                  <a:lnTo>
                    <a:pt x="34" y="1401"/>
                  </a:lnTo>
                  <a:cubicBezTo>
                    <a:pt x="0" y="1568"/>
                    <a:pt x="100" y="1701"/>
                    <a:pt x="234" y="1735"/>
                  </a:cubicBezTo>
                  <a:lnTo>
                    <a:pt x="1368" y="1968"/>
                  </a:lnTo>
                  <a:cubicBezTo>
                    <a:pt x="1396" y="1974"/>
                    <a:pt x="1422" y="1977"/>
                    <a:pt x="1448" y="1977"/>
                  </a:cubicBezTo>
                  <a:cubicBezTo>
                    <a:pt x="1576" y="1977"/>
                    <a:pt x="1674" y="1907"/>
                    <a:pt x="1701" y="1768"/>
                  </a:cubicBezTo>
                  <a:lnTo>
                    <a:pt x="2002" y="3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2"/>
            <p:cNvSpPr/>
            <p:nvPr/>
          </p:nvSpPr>
          <p:spPr>
            <a:xfrm>
              <a:off x="2411900" y="3778975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0" y="1569"/>
                    <a:pt x="67" y="1702"/>
                    <a:pt x="234" y="1735"/>
                  </a:cubicBezTo>
                  <a:lnTo>
                    <a:pt x="1368" y="1969"/>
                  </a:lnTo>
                  <a:cubicBezTo>
                    <a:pt x="1390" y="1974"/>
                    <a:pt x="1413" y="1977"/>
                    <a:pt x="1437" y="1977"/>
                  </a:cubicBezTo>
                  <a:cubicBezTo>
                    <a:pt x="1553" y="1977"/>
                    <a:pt x="1674" y="1908"/>
                    <a:pt x="1701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2"/>
            <p:cNvSpPr/>
            <p:nvPr/>
          </p:nvSpPr>
          <p:spPr>
            <a:xfrm>
              <a:off x="2331825" y="37614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335" y="0"/>
                  </a:moveTo>
                  <a:lnTo>
                    <a:pt x="34" y="1401"/>
                  </a:lnTo>
                  <a:cubicBezTo>
                    <a:pt x="1" y="1568"/>
                    <a:pt x="101" y="1701"/>
                    <a:pt x="234" y="1735"/>
                  </a:cubicBezTo>
                  <a:lnTo>
                    <a:pt x="1369" y="1968"/>
                  </a:lnTo>
                  <a:cubicBezTo>
                    <a:pt x="1391" y="1974"/>
                    <a:pt x="1414" y="1977"/>
                    <a:pt x="1437" y="1977"/>
                  </a:cubicBezTo>
                  <a:cubicBezTo>
                    <a:pt x="1554" y="1977"/>
                    <a:pt x="1674" y="1907"/>
                    <a:pt x="1702" y="1768"/>
                  </a:cubicBezTo>
                  <a:lnTo>
                    <a:pt x="2002" y="36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2"/>
            <p:cNvSpPr/>
            <p:nvPr/>
          </p:nvSpPr>
          <p:spPr>
            <a:xfrm>
              <a:off x="2251775" y="3743950"/>
              <a:ext cx="50075" cy="50075"/>
            </a:xfrm>
            <a:custGeom>
              <a:avLst/>
              <a:gdLst/>
              <a:ahLst/>
              <a:cxnLst/>
              <a:rect l="l" t="t" r="r" b="b"/>
              <a:pathLst>
                <a:path w="2003" h="2003" extrusionOk="0">
                  <a:moveTo>
                    <a:pt x="334" y="1"/>
                  </a:moveTo>
                  <a:lnTo>
                    <a:pt x="34" y="1402"/>
                  </a:lnTo>
                  <a:cubicBezTo>
                    <a:pt x="1" y="1569"/>
                    <a:pt x="101" y="1702"/>
                    <a:pt x="234" y="1735"/>
                  </a:cubicBezTo>
                  <a:lnTo>
                    <a:pt x="1368" y="2002"/>
                  </a:lnTo>
                  <a:cubicBezTo>
                    <a:pt x="1535" y="2002"/>
                    <a:pt x="1669" y="1935"/>
                    <a:pt x="1702" y="1769"/>
                  </a:cubicBezTo>
                  <a:lnTo>
                    <a:pt x="2002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2"/>
            <p:cNvSpPr/>
            <p:nvPr/>
          </p:nvSpPr>
          <p:spPr>
            <a:xfrm>
              <a:off x="2170900" y="3727275"/>
              <a:ext cx="50875" cy="49400"/>
            </a:xfrm>
            <a:custGeom>
              <a:avLst/>
              <a:gdLst/>
              <a:ahLst/>
              <a:cxnLst/>
              <a:rect l="l" t="t" r="r" b="b"/>
              <a:pathLst>
                <a:path w="2035" h="1976" extrusionOk="0">
                  <a:moveTo>
                    <a:pt x="334" y="1"/>
                  </a:moveTo>
                  <a:lnTo>
                    <a:pt x="33" y="1402"/>
                  </a:lnTo>
                  <a:cubicBezTo>
                    <a:pt x="0" y="1535"/>
                    <a:pt x="100" y="1668"/>
                    <a:pt x="267" y="1702"/>
                  </a:cubicBezTo>
                  <a:lnTo>
                    <a:pt x="1401" y="1969"/>
                  </a:lnTo>
                  <a:cubicBezTo>
                    <a:pt x="1418" y="1973"/>
                    <a:pt x="1435" y="1975"/>
                    <a:pt x="1453" y="1975"/>
                  </a:cubicBezTo>
                  <a:cubicBezTo>
                    <a:pt x="1567" y="1975"/>
                    <a:pt x="1672" y="1880"/>
                    <a:pt x="1701" y="1735"/>
                  </a:cubicBezTo>
                  <a:lnTo>
                    <a:pt x="2035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2"/>
            <p:cNvSpPr/>
            <p:nvPr/>
          </p:nvSpPr>
          <p:spPr>
            <a:xfrm>
              <a:off x="2090825" y="3709775"/>
              <a:ext cx="50900" cy="49375"/>
            </a:xfrm>
            <a:custGeom>
              <a:avLst/>
              <a:gdLst/>
              <a:ahLst/>
              <a:cxnLst/>
              <a:rect l="l" t="t" r="r" b="b"/>
              <a:pathLst>
                <a:path w="2036" h="1975" extrusionOk="0">
                  <a:moveTo>
                    <a:pt x="368" y="0"/>
                  </a:moveTo>
                  <a:lnTo>
                    <a:pt x="34" y="1368"/>
                  </a:lnTo>
                  <a:cubicBezTo>
                    <a:pt x="1" y="1535"/>
                    <a:pt x="101" y="1668"/>
                    <a:pt x="268" y="1701"/>
                  </a:cubicBezTo>
                  <a:lnTo>
                    <a:pt x="1402" y="1968"/>
                  </a:lnTo>
                  <a:cubicBezTo>
                    <a:pt x="1419" y="1972"/>
                    <a:pt x="1436" y="1975"/>
                    <a:pt x="1453" y="1975"/>
                  </a:cubicBezTo>
                  <a:cubicBezTo>
                    <a:pt x="1568" y="1975"/>
                    <a:pt x="1673" y="1880"/>
                    <a:pt x="1702" y="1735"/>
                  </a:cubicBezTo>
                  <a:lnTo>
                    <a:pt x="2036" y="3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2"/>
            <p:cNvSpPr/>
            <p:nvPr/>
          </p:nvSpPr>
          <p:spPr>
            <a:xfrm>
              <a:off x="2034125" y="3189425"/>
              <a:ext cx="706350" cy="643225"/>
            </a:xfrm>
            <a:custGeom>
              <a:avLst/>
              <a:gdLst/>
              <a:ahLst/>
              <a:cxnLst/>
              <a:rect l="l" t="t" r="r" b="b"/>
              <a:pathLst>
                <a:path w="28254" h="25729" extrusionOk="0">
                  <a:moveTo>
                    <a:pt x="5595" y="1"/>
                  </a:moveTo>
                  <a:cubicBezTo>
                    <a:pt x="4907" y="1"/>
                    <a:pt x="4282" y="470"/>
                    <a:pt x="4137" y="1167"/>
                  </a:cubicBezTo>
                  <a:lnTo>
                    <a:pt x="167" y="19346"/>
                  </a:lnTo>
                  <a:cubicBezTo>
                    <a:pt x="0" y="20147"/>
                    <a:pt x="501" y="20914"/>
                    <a:pt x="1301" y="21114"/>
                  </a:cubicBezTo>
                  <a:lnTo>
                    <a:pt x="22350" y="25684"/>
                  </a:lnTo>
                  <a:cubicBezTo>
                    <a:pt x="22469" y="25714"/>
                    <a:pt x="22588" y="25728"/>
                    <a:pt x="22705" y="25728"/>
                  </a:cubicBezTo>
                  <a:cubicBezTo>
                    <a:pt x="23374" y="25728"/>
                    <a:pt x="23976" y="25260"/>
                    <a:pt x="24118" y="24550"/>
                  </a:cubicBezTo>
                  <a:lnTo>
                    <a:pt x="28087" y="6404"/>
                  </a:lnTo>
                  <a:cubicBezTo>
                    <a:pt x="28254" y="5603"/>
                    <a:pt x="27754" y="4803"/>
                    <a:pt x="26953" y="4636"/>
                  </a:cubicBezTo>
                  <a:lnTo>
                    <a:pt x="5905" y="33"/>
                  </a:lnTo>
                  <a:cubicBezTo>
                    <a:pt x="5801" y="11"/>
                    <a:pt x="5697" y="1"/>
                    <a:pt x="55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2"/>
            <p:cNvSpPr/>
            <p:nvPr/>
          </p:nvSpPr>
          <p:spPr>
            <a:xfrm>
              <a:off x="2033300" y="3190250"/>
              <a:ext cx="199325" cy="537875"/>
            </a:xfrm>
            <a:custGeom>
              <a:avLst/>
              <a:gdLst/>
              <a:ahLst/>
              <a:cxnLst/>
              <a:rect l="l" t="t" r="r" b="b"/>
              <a:pathLst>
                <a:path w="7973" h="21515" extrusionOk="0">
                  <a:moveTo>
                    <a:pt x="5618" y="1"/>
                  </a:moveTo>
                  <a:cubicBezTo>
                    <a:pt x="4915" y="1"/>
                    <a:pt x="4315" y="470"/>
                    <a:pt x="4170" y="1167"/>
                  </a:cubicBezTo>
                  <a:lnTo>
                    <a:pt x="200" y="19313"/>
                  </a:lnTo>
                  <a:cubicBezTo>
                    <a:pt x="0" y="20114"/>
                    <a:pt x="534" y="20881"/>
                    <a:pt x="1334" y="21081"/>
                  </a:cubicBezTo>
                  <a:lnTo>
                    <a:pt x="3356" y="21512"/>
                  </a:lnTo>
                  <a:lnTo>
                    <a:pt x="3356" y="21512"/>
                  </a:lnTo>
                  <a:cubicBezTo>
                    <a:pt x="2563" y="21339"/>
                    <a:pt x="2036" y="20543"/>
                    <a:pt x="2235" y="19747"/>
                  </a:cubicBezTo>
                  <a:lnTo>
                    <a:pt x="6205" y="1601"/>
                  </a:lnTo>
                  <a:cubicBezTo>
                    <a:pt x="6350" y="904"/>
                    <a:pt x="6975" y="435"/>
                    <a:pt x="7663" y="435"/>
                  </a:cubicBezTo>
                  <a:cubicBezTo>
                    <a:pt x="7765" y="435"/>
                    <a:pt x="7869" y="445"/>
                    <a:pt x="7972" y="467"/>
                  </a:cubicBezTo>
                  <a:lnTo>
                    <a:pt x="5938" y="33"/>
                  </a:lnTo>
                  <a:cubicBezTo>
                    <a:pt x="5830" y="11"/>
                    <a:pt x="5723" y="1"/>
                    <a:pt x="5618" y="1"/>
                  </a:cubicBezTo>
                  <a:close/>
                  <a:moveTo>
                    <a:pt x="3356" y="21512"/>
                  </a:moveTo>
                  <a:cubicBezTo>
                    <a:pt x="3360" y="21513"/>
                    <a:pt x="3365" y="21514"/>
                    <a:pt x="3369" y="21515"/>
                  </a:cubicBezTo>
                  <a:lnTo>
                    <a:pt x="3356" y="215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2"/>
            <p:cNvSpPr/>
            <p:nvPr/>
          </p:nvSpPr>
          <p:spPr>
            <a:xfrm>
              <a:off x="2293475" y="3392025"/>
              <a:ext cx="113450" cy="209350"/>
            </a:xfrm>
            <a:custGeom>
              <a:avLst/>
              <a:gdLst/>
              <a:ahLst/>
              <a:cxnLst/>
              <a:rect l="l" t="t" r="r" b="b"/>
              <a:pathLst>
                <a:path w="4538" h="8374" extrusionOk="0">
                  <a:moveTo>
                    <a:pt x="401" y="1"/>
                  </a:moveTo>
                  <a:lnTo>
                    <a:pt x="1" y="8040"/>
                  </a:lnTo>
                  <a:lnTo>
                    <a:pt x="1568" y="8374"/>
                  </a:lnTo>
                  <a:lnTo>
                    <a:pt x="4537" y="868"/>
                  </a:lnTo>
                  <a:lnTo>
                    <a:pt x="3370" y="601"/>
                  </a:lnTo>
                  <a:lnTo>
                    <a:pt x="1168" y="6539"/>
                  </a:lnTo>
                  <a:lnTo>
                    <a:pt x="1602" y="23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2"/>
            <p:cNvSpPr/>
            <p:nvPr/>
          </p:nvSpPr>
          <p:spPr>
            <a:xfrm>
              <a:off x="2388550" y="3519625"/>
              <a:ext cx="35875" cy="98425"/>
            </a:xfrm>
            <a:custGeom>
              <a:avLst/>
              <a:gdLst/>
              <a:ahLst/>
              <a:cxnLst/>
              <a:rect l="l" t="t" r="r" b="b"/>
              <a:pathLst>
                <a:path w="1435" h="3937" extrusionOk="0">
                  <a:moveTo>
                    <a:pt x="1001" y="1"/>
                  </a:moveTo>
                  <a:cubicBezTo>
                    <a:pt x="828" y="173"/>
                    <a:pt x="583" y="273"/>
                    <a:pt x="332" y="273"/>
                  </a:cubicBezTo>
                  <a:cubicBezTo>
                    <a:pt x="244" y="273"/>
                    <a:pt x="154" y="260"/>
                    <a:pt x="67" y="234"/>
                  </a:cubicBezTo>
                  <a:lnTo>
                    <a:pt x="0" y="668"/>
                  </a:lnTo>
                  <a:lnTo>
                    <a:pt x="634" y="801"/>
                  </a:lnTo>
                  <a:lnTo>
                    <a:pt x="0" y="3837"/>
                  </a:lnTo>
                  <a:lnTo>
                    <a:pt x="601" y="3937"/>
                  </a:lnTo>
                  <a:lnTo>
                    <a:pt x="1435" y="1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2"/>
            <p:cNvSpPr/>
            <p:nvPr/>
          </p:nvSpPr>
          <p:spPr>
            <a:xfrm>
              <a:off x="2419400" y="3608025"/>
              <a:ext cx="17525" cy="17525"/>
            </a:xfrm>
            <a:custGeom>
              <a:avLst/>
              <a:gdLst/>
              <a:ahLst/>
              <a:cxnLst/>
              <a:rect l="l" t="t" r="r" b="b"/>
              <a:pathLst>
                <a:path w="701" h="701" extrusionOk="0">
                  <a:moveTo>
                    <a:pt x="134" y="0"/>
                  </a:moveTo>
                  <a:lnTo>
                    <a:pt x="0" y="568"/>
                  </a:lnTo>
                  <a:lnTo>
                    <a:pt x="601" y="701"/>
                  </a:lnTo>
                  <a:lnTo>
                    <a:pt x="701" y="13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2"/>
            <p:cNvSpPr/>
            <p:nvPr/>
          </p:nvSpPr>
          <p:spPr>
            <a:xfrm>
              <a:off x="2449700" y="3532125"/>
              <a:ext cx="63125" cy="102750"/>
            </a:xfrm>
            <a:custGeom>
              <a:avLst/>
              <a:gdLst/>
              <a:ahLst/>
              <a:cxnLst/>
              <a:rect l="l" t="t" r="r" b="b"/>
              <a:pathLst>
                <a:path w="2525" h="4110" extrusionOk="0">
                  <a:moveTo>
                    <a:pt x="857" y="1"/>
                  </a:moveTo>
                  <a:lnTo>
                    <a:pt x="356" y="2203"/>
                  </a:lnTo>
                  <a:lnTo>
                    <a:pt x="923" y="2336"/>
                  </a:lnTo>
                  <a:lnTo>
                    <a:pt x="923" y="2269"/>
                  </a:lnTo>
                  <a:cubicBezTo>
                    <a:pt x="951" y="2076"/>
                    <a:pt x="1092" y="1952"/>
                    <a:pt x="1253" y="1952"/>
                  </a:cubicBezTo>
                  <a:cubicBezTo>
                    <a:pt x="1287" y="1952"/>
                    <a:pt x="1322" y="1957"/>
                    <a:pt x="1357" y="1969"/>
                  </a:cubicBezTo>
                  <a:cubicBezTo>
                    <a:pt x="1557" y="1969"/>
                    <a:pt x="1691" y="2203"/>
                    <a:pt x="1624" y="2369"/>
                  </a:cubicBezTo>
                  <a:lnTo>
                    <a:pt x="1424" y="3270"/>
                  </a:lnTo>
                  <a:cubicBezTo>
                    <a:pt x="1394" y="3449"/>
                    <a:pt x="1230" y="3575"/>
                    <a:pt x="1052" y="3575"/>
                  </a:cubicBezTo>
                  <a:cubicBezTo>
                    <a:pt x="1031" y="3575"/>
                    <a:pt x="1011" y="3574"/>
                    <a:pt x="990" y="3570"/>
                  </a:cubicBezTo>
                  <a:cubicBezTo>
                    <a:pt x="790" y="3537"/>
                    <a:pt x="690" y="3370"/>
                    <a:pt x="757" y="3070"/>
                  </a:cubicBezTo>
                  <a:lnTo>
                    <a:pt x="757" y="2936"/>
                  </a:lnTo>
                  <a:lnTo>
                    <a:pt x="189" y="2870"/>
                  </a:lnTo>
                  <a:lnTo>
                    <a:pt x="156" y="2970"/>
                  </a:lnTo>
                  <a:cubicBezTo>
                    <a:pt x="0" y="3670"/>
                    <a:pt x="559" y="4109"/>
                    <a:pt x="1112" y="4109"/>
                  </a:cubicBezTo>
                  <a:cubicBezTo>
                    <a:pt x="1507" y="4109"/>
                    <a:pt x="1899" y="3885"/>
                    <a:pt x="2024" y="3370"/>
                  </a:cubicBezTo>
                  <a:lnTo>
                    <a:pt x="2224" y="2403"/>
                  </a:lnTo>
                  <a:cubicBezTo>
                    <a:pt x="2358" y="2002"/>
                    <a:pt x="2124" y="1535"/>
                    <a:pt x="1691" y="1469"/>
                  </a:cubicBezTo>
                  <a:cubicBezTo>
                    <a:pt x="1630" y="1451"/>
                    <a:pt x="1570" y="1443"/>
                    <a:pt x="1511" y="1443"/>
                  </a:cubicBezTo>
                  <a:cubicBezTo>
                    <a:pt x="1343" y="1443"/>
                    <a:pt x="1189" y="1512"/>
                    <a:pt x="1090" y="1635"/>
                  </a:cubicBezTo>
                  <a:lnTo>
                    <a:pt x="1290" y="668"/>
                  </a:lnTo>
                  <a:lnTo>
                    <a:pt x="2391" y="902"/>
                  </a:lnTo>
                  <a:lnTo>
                    <a:pt x="2524" y="368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2"/>
            <p:cNvSpPr/>
            <p:nvPr/>
          </p:nvSpPr>
          <p:spPr>
            <a:xfrm>
              <a:off x="2021625" y="36220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7" y="0"/>
                  </a:moveTo>
                  <a:cubicBezTo>
                    <a:pt x="426" y="0"/>
                    <a:pt x="296" y="91"/>
                    <a:pt x="267" y="207"/>
                  </a:cubicBezTo>
                  <a:lnTo>
                    <a:pt x="33" y="1341"/>
                  </a:lnTo>
                  <a:cubicBezTo>
                    <a:pt x="0" y="1508"/>
                    <a:pt x="100" y="1641"/>
                    <a:pt x="234" y="1674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2"/>
                    <a:pt x="565" y="0"/>
                    <a:pt x="547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2"/>
            <p:cNvSpPr/>
            <p:nvPr/>
          </p:nvSpPr>
          <p:spPr>
            <a:xfrm>
              <a:off x="2039125" y="35427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532" y="0"/>
                  </a:moveTo>
                  <a:cubicBezTo>
                    <a:pt x="416" y="0"/>
                    <a:pt x="295" y="70"/>
                    <a:pt x="267" y="209"/>
                  </a:cubicBezTo>
                  <a:lnTo>
                    <a:pt x="34" y="1343"/>
                  </a:lnTo>
                  <a:cubicBezTo>
                    <a:pt x="1" y="1476"/>
                    <a:pt x="101" y="1643"/>
                    <a:pt x="234" y="1643"/>
                  </a:cubicBezTo>
                  <a:lnTo>
                    <a:pt x="1635" y="1977"/>
                  </a:lnTo>
                  <a:lnTo>
                    <a:pt x="2002" y="309"/>
                  </a:lnTo>
                  <a:lnTo>
                    <a:pt x="601" y="9"/>
                  </a:lnTo>
                  <a:cubicBezTo>
                    <a:pt x="579" y="3"/>
                    <a:pt x="556" y="0"/>
                    <a:pt x="53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2"/>
            <p:cNvSpPr/>
            <p:nvPr/>
          </p:nvSpPr>
          <p:spPr>
            <a:xfrm>
              <a:off x="2056650" y="3462725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532" y="0"/>
                  </a:moveTo>
                  <a:cubicBezTo>
                    <a:pt x="415" y="0"/>
                    <a:pt x="295" y="69"/>
                    <a:pt x="267" y="208"/>
                  </a:cubicBezTo>
                  <a:lnTo>
                    <a:pt x="33" y="1343"/>
                  </a:lnTo>
                  <a:cubicBezTo>
                    <a:pt x="0" y="1476"/>
                    <a:pt x="100" y="1643"/>
                    <a:pt x="234" y="1676"/>
                  </a:cubicBezTo>
                  <a:lnTo>
                    <a:pt x="1635" y="1976"/>
                  </a:lnTo>
                  <a:lnTo>
                    <a:pt x="2002" y="309"/>
                  </a:lnTo>
                  <a:lnTo>
                    <a:pt x="601" y="8"/>
                  </a:lnTo>
                  <a:cubicBezTo>
                    <a:pt x="578" y="3"/>
                    <a:pt x="555" y="0"/>
                    <a:pt x="53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2"/>
            <p:cNvSpPr/>
            <p:nvPr/>
          </p:nvSpPr>
          <p:spPr>
            <a:xfrm>
              <a:off x="2074150" y="338270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47" y="1"/>
                  </a:moveTo>
                  <a:cubicBezTo>
                    <a:pt x="426" y="1"/>
                    <a:pt x="296" y="91"/>
                    <a:pt x="267" y="207"/>
                  </a:cubicBezTo>
                  <a:lnTo>
                    <a:pt x="34" y="1341"/>
                  </a:lnTo>
                  <a:cubicBezTo>
                    <a:pt x="1" y="1508"/>
                    <a:pt x="101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3"/>
                    <a:pt x="565" y="1"/>
                    <a:pt x="54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2"/>
            <p:cNvSpPr/>
            <p:nvPr/>
          </p:nvSpPr>
          <p:spPr>
            <a:xfrm>
              <a:off x="2091675" y="3301825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8" y="0"/>
                  </a:moveTo>
                  <a:cubicBezTo>
                    <a:pt x="426" y="0"/>
                    <a:pt x="296" y="95"/>
                    <a:pt x="267" y="240"/>
                  </a:cubicBezTo>
                  <a:lnTo>
                    <a:pt x="33" y="1374"/>
                  </a:lnTo>
                  <a:cubicBezTo>
                    <a:pt x="0" y="1507"/>
                    <a:pt x="100" y="1641"/>
                    <a:pt x="234" y="1674"/>
                  </a:cubicBezTo>
                  <a:lnTo>
                    <a:pt x="1635" y="1974"/>
                  </a:lnTo>
                  <a:lnTo>
                    <a:pt x="2002" y="307"/>
                  </a:lnTo>
                  <a:lnTo>
                    <a:pt x="601" y="6"/>
                  </a:lnTo>
                  <a:cubicBezTo>
                    <a:pt x="583" y="2"/>
                    <a:pt x="565" y="0"/>
                    <a:pt x="54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2"/>
            <p:cNvSpPr/>
            <p:nvPr/>
          </p:nvSpPr>
          <p:spPr>
            <a:xfrm>
              <a:off x="2109175" y="322175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38" y="1"/>
                  </a:moveTo>
                  <a:cubicBezTo>
                    <a:pt x="401" y="1"/>
                    <a:pt x="296" y="95"/>
                    <a:pt x="267" y="241"/>
                  </a:cubicBezTo>
                  <a:lnTo>
                    <a:pt x="34" y="1375"/>
                  </a:lnTo>
                  <a:cubicBezTo>
                    <a:pt x="1" y="1508"/>
                    <a:pt x="67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79" y="3"/>
                    <a:pt x="558" y="1"/>
                    <a:pt x="538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2"/>
            <p:cNvSpPr/>
            <p:nvPr/>
          </p:nvSpPr>
          <p:spPr>
            <a:xfrm>
              <a:off x="2021625" y="362205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7" y="0"/>
                  </a:moveTo>
                  <a:cubicBezTo>
                    <a:pt x="426" y="0"/>
                    <a:pt x="296" y="91"/>
                    <a:pt x="267" y="207"/>
                  </a:cubicBezTo>
                  <a:lnTo>
                    <a:pt x="33" y="1341"/>
                  </a:lnTo>
                  <a:cubicBezTo>
                    <a:pt x="0" y="1508"/>
                    <a:pt x="100" y="1641"/>
                    <a:pt x="234" y="1674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2"/>
                    <a:pt x="565" y="0"/>
                    <a:pt x="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2"/>
            <p:cNvSpPr/>
            <p:nvPr/>
          </p:nvSpPr>
          <p:spPr>
            <a:xfrm>
              <a:off x="2039125" y="354277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532" y="0"/>
                  </a:moveTo>
                  <a:cubicBezTo>
                    <a:pt x="416" y="0"/>
                    <a:pt x="295" y="70"/>
                    <a:pt x="267" y="209"/>
                  </a:cubicBezTo>
                  <a:lnTo>
                    <a:pt x="34" y="1343"/>
                  </a:lnTo>
                  <a:cubicBezTo>
                    <a:pt x="1" y="1476"/>
                    <a:pt x="101" y="1643"/>
                    <a:pt x="234" y="1643"/>
                  </a:cubicBezTo>
                  <a:lnTo>
                    <a:pt x="1635" y="1977"/>
                  </a:lnTo>
                  <a:lnTo>
                    <a:pt x="2002" y="309"/>
                  </a:lnTo>
                  <a:lnTo>
                    <a:pt x="601" y="9"/>
                  </a:lnTo>
                  <a:cubicBezTo>
                    <a:pt x="579" y="3"/>
                    <a:pt x="556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2"/>
            <p:cNvSpPr/>
            <p:nvPr/>
          </p:nvSpPr>
          <p:spPr>
            <a:xfrm>
              <a:off x="2056650" y="3462725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532" y="0"/>
                  </a:moveTo>
                  <a:cubicBezTo>
                    <a:pt x="415" y="0"/>
                    <a:pt x="295" y="69"/>
                    <a:pt x="267" y="208"/>
                  </a:cubicBezTo>
                  <a:lnTo>
                    <a:pt x="33" y="1343"/>
                  </a:lnTo>
                  <a:cubicBezTo>
                    <a:pt x="0" y="1476"/>
                    <a:pt x="100" y="1643"/>
                    <a:pt x="234" y="1676"/>
                  </a:cubicBezTo>
                  <a:lnTo>
                    <a:pt x="1635" y="1976"/>
                  </a:lnTo>
                  <a:lnTo>
                    <a:pt x="2002" y="309"/>
                  </a:lnTo>
                  <a:lnTo>
                    <a:pt x="601" y="8"/>
                  </a:lnTo>
                  <a:cubicBezTo>
                    <a:pt x="578" y="3"/>
                    <a:pt x="555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2"/>
            <p:cNvSpPr/>
            <p:nvPr/>
          </p:nvSpPr>
          <p:spPr>
            <a:xfrm>
              <a:off x="2074150" y="338270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47" y="1"/>
                  </a:moveTo>
                  <a:cubicBezTo>
                    <a:pt x="426" y="1"/>
                    <a:pt x="296" y="91"/>
                    <a:pt x="267" y="207"/>
                  </a:cubicBezTo>
                  <a:lnTo>
                    <a:pt x="34" y="1341"/>
                  </a:lnTo>
                  <a:cubicBezTo>
                    <a:pt x="1" y="1508"/>
                    <a:pt x="101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83" y="3"/>
                    <a:pt x="565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2"/>
            <p:cNvSpPr/>
            <p:nvPr/>
          </p:nvSpPr>
          <p:spPr>
            <a:xfrm>
              <a:off x="2091675" y="3301825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548" y="0"/>
                  </a:moveTo>
                  <a:cubicBezTo>
                    <a:pt x="426" y="0"/>
                    <a:pt x="296" y="95"/>
                    <a:pt x="267" y="240"/>
                  </a:cubicBezTo>
                  <a:lnTo>
                    <a:pt x="33" y="1374"/>
                  </a:lnTo>
                  <a:cubicBezTo>
                    <a:pt x="0" y="1507"/>
                    <a:pt x="100" y="1641"/>
                    <a:pt x="234" y="1674"/>
                  </a:cubicBezTo>
                  <a:lnTo>
                    <a:pt x="1635" y="1974"/>
                  </a:lnTo>
                  <a:lnTo>
                    <a:pt x="2002" y="307"/>
                  </a:lnTo>
                  <a:lnTo>
                    <a:pt x="601" y="6"/>
                  </a:lnTo>
                  <a:cubicBezTo>
                    <a:pt x="583" y="2"/>
                    <a:pt x="565" y="0"/>
                    <a:pt x="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2"/>
            <p:cNvSpPr/>
            <p:nvPr/>
          </p:nvSpPr>
          <p:spPr>
            <a:xfrm>
              <a:off x="2109175" y="3221750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538" y="1"/>
                  </a:moveTo>
                  <a:cubicBezTo>
                    <a:pt x="401" y="1"/>
                    <a:pt x="296" y="95"/>
                    <a:pt x="267" y="241"/>
                  </a:cubicBezTo>
                  <a:lnTo>
                    <a:pt x="34" y="1375"/>
                  </a:lnTo>
                  <a:cubicBezTo>
                    <a:pt x="1" y="1508"/>
                    <a:pt x="67" y="1642"/>
                    <a:pt x="234" y="1675"/>
                  </a:cubicBezTo>
                  <a:lnTo>
                    <a:pt x="1635" y="1975"/>
                  </a:lnTo>
                  <a:lnTo>
                    <a:pt x="2002" y="307"/>
                  </a:lnTo>
                  <a:lnTo>
                    <a:pt x="601" y="7"/>
                  </a:lnTo>
                  <a:cubicBezTo>
                    <a:pt x="579" y="3"/>
                    <a:pt x="558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2"/>
            <p:cNvSpPr/>
            <p:nvPr/>
          </p:nvSpPr>
          <p:spPr>
            <a:xfrm>
              <a:off x="1931550" y="3778150"/>
              <a:ext cx="826450" cy="797250"/>
            </a:xfrm>
            <a:custGeom>
              <a:avLst/>
              <a:gdLst/>
              <a:ahLst/>
              <a:cxnLst/>
              <a:rect l="l" t="t" r="r" b="b"/>
              <a:pathLst>
                <a:path w="33058" h="31890" extrusionOk="0">
                  <a:moveTo>
                    <a:pt x="1" y="0"/>
                  </a:moveTo>
                  <a:lnTo>
                    <a:pt x="1" y="31890"/>
                  </a:lnTo>
                  <a:lnTo>
                    <a:pt x="33057" y="31890"/>
                  </a:lnTo>
                  <a:lnTo>
                    <a:pt x="33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2"/>
            <p:cNvSpPr/>
            <p:nvPr/>
          </p:nvSpPr>
          <p:spPr>
            <a:xfrm>
              <a:off x="1931550" y="3778150"/>
              <a:ext cx="138450" cy="797250"/>
            </a:xfrm>
            <a:custGeom>
              <a:avLst/>
              <a:gdLst/>
              <a:ahLst/>
              <a:cxnLst/>
              <a:rect l="l" t="t" r="r" b="b"/>
              <a:pathLst>
                <a:path w="5538" h="31890" extrusionOk="0">
                  <a:moveTo>
                    <a:pt x="1" y="0"/>
                  </a:moveTo>
                  <a:lnTo>
                    <a:pt x="1" y="31890"/>
                  </a:lnTo>
                  <a:lnTo>
                    <a:pt x="5538" y="31890"/>
                  </a:lnTo>
                  <a:lnTo>
                    <a:pt x="55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2"/>
            <p:cNvSpPr/>
            <p:nvPr/>
          </p:nvSpPr>
          <p:spPr>
            <a:xfrm>
              <a:off x="1857325" y="3663900"/>
              <a:ext cx="212675" cy="114275"/>
            </a:xfrm>
            <a:custGeom>
              <a:avLst/>
              <a:gdLst/>
              <a:ahLst/>
              <a:cxnLst/>
              <a:rect l="l" t="t" r="r" b="b"/>
              <a:pathLst>
                <a:path w="8507" h="4571" extrusionOk="0">
                  <a:moveTo>
                    <a:pt x="1202" y="0"/>
                  </a:moveTo>
                  <a:cubicBezTo>
                    <a:pt x="434" y="0"/>
                    <a:pt x="1" y="901"/>
                    <a:pt x="501" y="1502"/>
                  </a:cubicBezTo>
                  <a:lnTo>
                    <a:pt x="2970" y="4570"/>
                  </a:lnTo>
                  <a:lnTo>
                    <a:pt x="8507" y="4570"/>
                  </a:lnTo>
                  <a:lnTo>
                    <a:pt x="5471" y="868"/>
                  </a:lnTo>
                  <a:cubicBezTo>
                    <a:pt x="5038" y="334"/>
                    <a:pt x="4371" y="0"/>
                    <a:pt x="3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2"/>
            <p:cNvSpPr/>
            <p:nvPr/>
          </p:nvSpPr>
          <p:spPr>
            <a:xfrm>
              <a:off x="3574400" y="1798400"/>
              <a:ext cx="500375" cy="600575"/>
            </a:xfrm>
            <a:custGeom>
              <a:avLst/>
              <a:gdLst/>
              <a:ahLst/>
              <a:cxnLst/>
              <a:rect l="l" t="t" r="r" b="b"/>
              <a:pathLst>
                <a:path w="20015" h="24023" extrusionOk="0">
                  <a:moveTo>
                    <a:pt x="2702" y="0"/>
                  </a:moveTo>
                  <a:cubicBezTo>
                    <a:pt x="2702" y="0"/>
                    <a:pt x="0" y="12743"/>
                    <a:pt x="1935" y="19514"/>
                  </a:cubicBezTo>
                  <a:cubicBezTo>
                    <a:pt x="2469" y="21382"/>
                    <a:pt x="3369" y="22783"/>
                    <a:pt x="4737" y="23317"/>
                  </a:cubicBezTo>
                  <a:cubicBezTo>
                    <a:pt x="5738" y="23717"/>
                    <a:pt x="6738" y="23917"/>
                    <a:pt x="7806" y="23984"/>
                  </a:cubicBezTo>
                  <a:cubicBezTo>
                    <a:pt x="8137" y="24010"/>
                    <a:pt x="8471" y="24022"/>
                    <a:pt x="8805" y="24022"/>
                  </a:cubicBezTo>
                  <a:cubicBezTo>
                    <a:pt x="12766" y="24022"/>
                    <a:pt x="16780" y="22300"/>
                    <a:pt x="18780" y="21316"/>
                  </a:cubicBezTo>
                  <a:cubicBezTo>
                    <a:pt x="19547" y="20949"/>
                    <a:pt x="20014" y="20081"/>
                    <a:pt x="19914" y="19214"/>
                  </a:cubicBezTo>
                  <a:lnTo>
                    <a:pt x="19714" y="17346"/>
                  </a:lnTo>
                  <a:cubicBezTo>
                    <a:pt x="19714" y="17346"/>
                    <a:pt x="18609" y="17399"/>
                    <a:pt x="17215" y="17399"/>
                  </a:cubicBezTo>
                  <a:cubicBezTo>
                    <a:pt x="15278" y="17399"/>
                    <a:pt x="12781" y="17297"/>
                    <a:pt x="11909" y="16812"/>
                  </a:cubicBezTo>
                  <a:cubicBezTo>
                    <a:pt x="10441" y="15978"/>
                    <a:pt x="6638" y="634"/>
                    <a:pt x="27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2"/>
            <p:cNvSpPr/>
            <p:nvPr/>
          </p:nvSpPr>
          <p:spPr>
            <a:xfrm>
              <a:off x="3622750" y="2190350"/>
              <a:ext cx="196000" cy="207675"/>
            </a:xfrm>
            <a:custGeom>
              <a:avLst/>
              <a:gdLst/>
              <a:ahLst/>
              <a:cxnLst/>
              <a:rect l="l" t="t" r="r" b="b"/>
              <a:pathLst>
                <a:path w="7840" h="8307" extrusionOk="0">
                  <a:moveTo>
                    <a:pt x="7540" y="0"/>
                  </a:moveTo>
                  <a:lnTo>
                    <a:pt x="334" y="2102"/>
                  </a:lnTo>
                  <a:cubicBezTo>
                    <a:pt x="334" y="2102"/>
                    <a:pt x="168" y="2802"/>
                    <a:pt x="1" y="3836"/>
                  </a:cubicBezTo>
                  <a:cubicBezTo>
                    <a:pt x="535" y="5704"/>
                    <a:pt x="1435" y="7105"/>
                    <a:pt x="2803" y="7639"/>
                  </a:cubicBezTo>
                  <a:cubicBezTo>
                    <a:pt x="3804" y="8039"/>
                    <a:pt x="4804" y="8239"/>
                    <a:pt x="5872" y="8306"/>
                  </a:cubicBezTo>
                  <a:cubicBezTo>
                    <a:pt x="7840" y="5237"/>
                    <a:pt x="7540" y="0"/>
                    <a:pt x="7540" y="0"/>
                  </a:cubicBez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2"/>
            <p:cNvSpPr/>
            <p:nvPr/>
          </p:nvSpPr>
          <p:spPr>
            <a:xfrm>
              <a:off x="3627750" y="4306850"/>
              <a:ext cx="103450" cy="197675"/>
            </a:xfrm>
            <a:custGeom>
              <a:avLst/>
              <a:gdLst/>
              <a:ahLst/>
              <a:cxnLst/>
              <a:rect l="l" t="t" r="r" b="b"/>
              <a:pathLst>
                <a:path w="4138" h="7907" extrusionOk="0">
                  <a:moveTo>
                    <a:pt x="668" y="1"/>
                  </a:moveTo>
                  <a:lnTo>
                    <a:pt x="1" y="7540"/>
                  </a:lnTo>
                  <a:lnTo>
                    <a:pt x="3503" y="7906"/>
                  </a:lnTo>
                  <a:lnTo>
                    <a:pt x="4137" y="3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2"/>
            <p:cNvSpPr/>
            <p:nvPr/>
          </p:nvSpPr>
          <p:spPr>
            <a:xfrm>
              <a:off x="3192450" y="4292675"/>
              <a:ext cx="91750" cy="196000"/>
            </a:xfrm>
            <a:custGeom>
              <a:avLst/>
              <a:gdLst/>
              <a:ahLst/>
              <a:cxnLst/>
              <a:rect l="l" t="t" r="r" b="b"/>
              <a:pathLst>
                <a:path w="3670" h="7840" extrusionOk="0">
                  <a:moveTo>
                    <a:pt x="267" y="1"/>
                  </a:moveTo>
                  <a:lnTo>
                    <a:pt x="1" y="7840"/>
                  </a:lnTo>
                  <a:lnTo>
                    <a:pt x="3403" y="784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2"/>
            <p:cNvSpPr/>
            <p:nvPr/>
          </p:nvSpPr>
          <p:spPr>
            <a:xfrm>
              <a:off x="3160750" y="4478650"/>
              <a:ext cx="291900" cy="95925"/>
            </a:xfrm>
            <a:custGeom>
              <a:avLst/>
              <a:gdLst/>
              <a:ahLst/>
              <a:cxnLst/>
              <a:rect l="l" t="t" r="r" b="b"/>
              <a:pathLst>
                <a:path w="11676" h="3837" extrusionOk="0">
                  <a:moveTo>
                    <a:pt x="1035" y="0"/>
                  </a:moveTo>
                  <a:cubicBezTo>
                    <a:pt x="868" y="0"/>
                    <a:pt x="768" y="100"/>
                    <a:pt x="735" y="234"/>
                  </a:cubicBezTo>
                  <a:lnTo>
                    <a:pt x="68" y="3269"/>
                  </a:lnTo>
                  <a:cubicBezTo>
                    <a:pt x="1" y="3536"/>
                    <a:pt x="168" y="3803"/>
                    <a:pt x="435" y="3837"/>
                  </a:cubicBezTo>
                  <a:lnTo>
                    <a:pt x="568" y="3837"/>
                  </a:lnTo>
                  <a:cubicBezTo>
                    <a:pt x="1902" y="3837"/>
                    <a:pt x="2870" y="3736"/>
                    <a:pt x="4538" y="3736"/>
                  </a:cubicBezTo>
                  <a:cubicBezTo>
                    <a:pt x="5538" y="3736"/>
                    <a:pt x="8640" y="3837"/>
                    <a:pt x="10075" y="3837"/>
                  </a:cubicBezTo>
                  <a:cubicBezTo>
                    <a:pt x="11509" y="3837"/>
                    <a:pt x="11676" y="2436"/>
                    <a:pt x="11109" y="2335"/>
                  </a:cubicBezTo>
                  <a:cubicBezTo>
                    <a:pt x="8474" y="1735"/>
                    <a:pt x="6539" y="968"/>
                    <a:pt x="5705" y="201"/>
                  </a:cubicBezTo>
                  <a:cubicBezTo>
                    <a:pt x="5538" y="67"/>
                    <a:pt x="5338" y="0"/>
                    <a:pt x="51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2"/>
            <p:cNvSpPr/>
            <p:nvPr/>
          </p:nvSpPr>
          <p:spPr>
            <a:xfrm>
              <a:off x="3292525" y="4472725"/>
              <a:ext cx="45050" cy="21175"/>
            </a:xfrm>
            <a:custGeom>
              <a:avLst/>
              <a:gdLst/>
              <a:ahLst/>
              <a:cxnLst/>
              <a:rect l="l" t="t" r="r" b="b"/>
              <a:pathLst>
                <a:path w="1802" h="847" extrusionOk="0">
                  <a:moveTo>
                    <a:pt x="1568" y="171"/>
                  </a:moveTo>
                  <a:cubicBezTo>
                    <a:pt x="1602" y="171"/>
                    <a:pt x="1635" y="204"/>
                    <a:pt x="1635" y="271"/>
                  </a:cubicBezTo>
                  <a:cubicBezTo>
                    <a:pt x="1635" y="371"/>
                    <a:pt x="1602" y="504"/>
                    <a:pt x="1535" y="571"/>
                  </a:cubicBezTo>
                  <a:cubicBezTo>
                    <a:pt x="1302" y="668"/>
                    <a:pt x="1057" y="720"/>
                    <a:pt x="821" y="720"/>
                  </a:cubicBezTo>
                  <a:cubicBezTo>
                    <a:pt x="652" y="720"/>
                    <a:pt x="487" y="693"/>
                    <a:pt x="334" y="638"/>
                  </a:cubicBezTo>
                  <a:lnTo>
                    <a:pt x="334" y="604"/>
                  </a:lnTo>
                  <a:cubicBezTo>
                    <a:pt x="668" y="371"/>
                    <a:pt x="1068" y="237"/>
                    <a:pt x="1468" y="171"/>
                  </a:cubicBezTo>
                  <a:close/>
                  <a:moveTo>
                    <a:pt x="1483" y="0"/>
                  </a:moveTo>
                  <a:cubicBezTo>
                    <a:pt x="1008" y="0"/>
                    <a:pt x="183" y="517"/>
                    <a:pt x="67" y="604"/>
                  </a:cubicBezTo>
                  <a:cubicBezTo>
                    <a:pt x="34" y="604"/>
                    <a:pt x="0" y="638"/>
                    <a:pt x="34" y="671"/>
                  </a:cubicBezTo>
                  <a:cubicBezTo>
                    <a:pt x="34" y="704"/>
                    <a:pt x="67" y="738"/>
                    <a:pt x="100" y="738"/>
                  </a:cubicBezTo>
                  <a:cubicBezTo>
                    <a:pt x="367" y="804"/>
                    <a:pt x="668" y="838"/>
                    <a:pt x="968" y="838"/>
                  </a:cubicBezTo>
                  <a:cubicBezTo>
                    <a:pt x="1008" y="844"/>
                    <a:pt x="1048" y="846"/>
                    <a:pt x="1088" y="846"/>
                  </a:cubicBezTo>
                  <a:cubicBezTo>
                    <a:pt x="1280" y="846"/>
                    <a:pt x="1469" y="782"/>
                    <a:pt x="1635" y="671"/>
                  </a:cubicBezTo>
                  <a:cubicBezTo>
                    <a:pt x="1735" y="571"/>
                    <a:pt x="1802" y="438"/>
                    <a:pt x="1802" y="271"/>
                  </a:cubicBezTo>
                  <a:cubicBezTo>
                    <a:pt x="1802" y="171"/>
                    <a:pt x="1735" y="71"/>
                    <a:pt x="1668" y="37"/>
                  </a:cubicBezTo>
                  <a:cubicBezTo>
                    <a:pt x="1617" y="11"/>
                    <a:pt x="1554" y="0"/>
                    <a:pt x="148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2"/>
            <p:cNvSpPr/>
            <p:nvPr/>
          </p:nvSpPr>
          <p:spPr>
            <a:xfrm>
              <a:off x="3293350" y="4453325"/>
              <a:ext cx="28375" cy="37850"/>
            </a:xfrm>
            <a:custGeom>
              <a:avLst/>
              <a:gdLst/>
              <a:ahLst/>
              <a:cxnLst/>
              <a:rect l="l" t="t" r="r" b="b"/>
              <a:pathLst>
                <a:path w="1135" h="1514" extrusionOk="0">
                  <a:moveTo>
                    <a:pt x="768" y="146"/>
                  </a:moveTo>
                  <a:cubicBezTo>
                    <a:pt x="901" y="146"/>
                    <a:pt x="901" y="179"/>
                    <a:pt x="901" y="213"/>
                  </a:cubicBezTo>
                  <a:cubicBezTo>
                    <a:pt x="935" y="413"/>
                    <a:pt x="501" y="980"/>
                    <a:pt x="168" y="1247"/>
                  </a:cubicBezTo>
                  <a:cubicBezTo>
                    <a:pt x="168" y="880"/>
                    <a:pt x="334" y="513"/>
                    <a:pt x="568" y="213"/>
                  </a:cubicBezTo>
                  <a:cubicBezTo>
                    <a:pt x="601" y="146"/>
                    <a:pt x="668" y="146"/>
                    <a:pt x="735" y="146"/>
                  </a:cubicBezTo>
                  <a:close/>
                  <a:moveTo>
                    <a:pt x="721" y="0"/>
                  </a:moveTo>
                  <a:cubicBezTo>
                    <a:pt x="637" y="0"/>
                    <a:pt x="543" y="38"/>
                    <a:pt x="468" y="113"/>
                  </a:cubicBezTo>
                  <a:cubicBezTo>
                    <a:pt x="67" y="413"/>
                    <a:pt x="1" y="1380"/>
                    <a:pt x="1" y="1447"/>
                  </a:cubicBezTo>
                  <a:cubicBezTo>
                    <a:pt x="1" y="1480"/>
                    <a:pt x="1" y="1514"/>
                    <a:pt x="34" y="1514"/>
                  </a:cubicBezTo>
                  <a:lnTo>
                    <a:pt x="101" y="1514"/>
                  </a:lnTo>
                  <a:cubicBezTo>
                    <a:pt x="468" y="1314"/>
                    <a:pt x="1135" y="580"/>
                    <a:pt x="1068" y="213"/>
                  </a:cubicBezTo>
                  <a:cubicBezTo>
                    <a:pt x="1035" y="79"/>
                    <a:pt x="935" y="13"/>
                    <a:pt x="801" y="13"/>
                  </a:cubicBezTo>
                  <a:cubicBezTo>
                    <a:pt x="776" y="4"/>
                    <a:pt x="749" y="0"/>
                    <a:pt x="72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2"/>
            <p:cNvSpPr/>
            <p:nvPr/>
          </p:nvSpPr>
          <p:spPr>
            <a:xfrm>
              <a:off x="3596075" y="4476150"/>
              <a:ext cx="291900" cy="95925"/>
            </a:xfrm>
            <a:custGeom>
              <a:avLst/>
              <a:gdLst/>
              <a:ahLst/>
              <a:cxnLst/>
              <a:rect l="l" t="t" r="r" b="b"/>
              <a:pathLst>
                <a:path w="11676" h="3837" extrusionOk="0">
                  <a:moveTo>
                    <a:pt x="1034" y="0"/>
                  </a:moveTo>
                  <a:cubicBezTo>
                    <a:pt x="868" y="0"/>
                    <a:pt x="768" y="100"/>
                    <a:pt x="734" y="234"/>
                  </a:cubicBezTo>
                  <a:lnTo>
                    <a:pt x="67" y="3236"/>
                  </a:lnTo>
                  <a:cubicBezTo>
                    <a:pt x="0" y="3503"/>
                    <a:pt x="167" y="3770"/>
                    <a:pt x="467" y="3836"/>
                  </a:cubicBezTo>
                  <a:lnTo>
                    <a:pt x="567" y="3836"/>
                  </a:lnTo>
                  <a:cubicBezTo>
                    <a:pt x="1902" y="3803"/>
                    <a:pt x="2869" y="3736"/>
                    <a:pt x="4537" y="3736"/>
                  </a:cubicBezTo>
                  <a:cubicBezTo>
                    <a:pt x="5538" y="3736"/>
                    <a:pt x="8640" y="3836"/>
                    <a:pt x="10074" y="3836"/>
                  </a:cubicBezTo>
                  <a:cubicBezTo>
                    <a:pt x="11509" y="3836"/>
                    <a:pt x="11675" y="2435"/>
                    <a:pt x="11108" y="2302"/>
                  </a:cubicBezTo>
                  <a:cubicBezTo>
                    <a:pt x="8473" y="1735"/>
                    <a:pt x="6505" y="968"/>
                    <a:pt x="5671" y="200"/>
                  </a:cubicBezTo>
                  <a:cubicBezTo>
                    <a:pt x="5538" y="67"/>
                    <a:pt x="5338" y="0"/>
                    <a:pt x="5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2"/>
            <p:cNvSpPr/>
            <p:nvPr/>
          </p:nvSpPr>
          <p:spPr>
            <a:xfrm>
              <a:off x="3728675" y="4469425"/>
              <a:ext cx="44225" cy="21750"/>
            </a:xfrm>
            <a:custGeom>
              <a:avLst/>
              <a:gdLst/>
              <a:ahLst/>
              <a:cxnLst/>
              <a:rect l="l" t="t" r="r" b="b"/>
              <a:pathLst>
                <a:path w="1769" h="870" extrusionOk="0">
                  <a:moveTo>
                    <a:pt x="1435" y="169"/>
                  </a:moveTo>
                  <a:cubicBezTo>
                    <a:pt x="1468" y="169"/>
                    <a:pt x="1501" y="169"/>
                    <a:pt x="1535" y="203"/>
                  </a:cubicBezTo>
                  <a:cubicBezTo>
                    <a:pt x="1568" y="203"/>
                    <a:pt x="1601" y="203"/>
                    <a:pt x="1601" y="269"/>
                  </a:cubicBezTo>
                  <a:cubicBezTo>
                    <a:pt x="1601" y="403"/>
                    <a:pt x="1568" y="503"/>
                    <a:pt x="1501" y="570"/>
                  </a:cubicBezTo>
                  <a:cubicBezTo>
                    <a:pt x="1268" y="667"/>
                    <a:pt x="1024" y="719"/>
                    <a:pt x="787" y="719"/>
                  </a:cubicBezTo>
                  <a:cubicBezTo>
                    <a:pt x="618" y="719"/>
                    <a:pt x="454" y="692"/>
                    <a:pt x="300" y="636"/>
                  </a:cubicBezTo>
                  <a:cubicBezTo>
                    <a:pt x="634" y="403"/>
                    <a:pt x="1034" y="236"/>
                    <a:pt x="1435" y="169"/>
                  </a:cubicBezTo>
                  <a:close/>
                  <a:moveTo>
                    <a:pt x="1458" y="0"/>
                  </a:moveTo>
                  <a:cubicBezTo>
                    <a:pt x="984" y="0"/>
                    <a:pt x="150" y="545"/>
                    <a:pt x="34" y="603"/>
                  </a:cubicBezTo>
                  <a:cubicBezTo>
                    <a:pt x="0" y="603"/>
                    <a:pt x="0" y="636"/>
                    <a:pt x="0" y="670"/>
                  </a:cubicBezTo>
                  <a:cubicBezTo>
                    <a:pt x="0" y="703"/>
                    <a:pt x="34" y="736"/>
                    <a:pt x="67" y="736"/>
                  </a:cubicBezTo>
                  <a:cubicBezTo>
                    <a:pt x="334" y="803"/>
                    <a:pt x="634" y="836"/>
                    <a:pt x="934" y="870"/>
                  </a:cubicBezTo>
                  <a:cubicBezTo>
                    <a:pt x="1168" y="870"/>
                    <a:pt x="1401" y="803"/>
                    <a:pt x="1601" y="670"/>
                  </a:cubicBezTo>
                  <a:cubicBezTo>
                    <a:pt x="1701" y="570"/>
                    <a:pt x="1768" y="436"/>
                    <a:pt x="1768" y="269"/>
                  </a:cubicBezTo>
                  <a:cubicBezTo>
                    <a:pt x="1768" y="169"/>
                    <a:pt x="1701" y="69"/>
                    <a:pt x="1635" y="36"/>
                  </a:cubicBezTo>
                  <a:cubicBezTo>
                    <a:pt x="1585" y="11"/>
                    <a:pt x="1525" y="0"/>
                    <a:pt x="145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2"/>
            <p:cNvSpPr/>
            <p:nvPr/>
          </p:nvSpPr>
          <p:spPr>
            <a:xfrm>
              <a:off x="3728675" y="4450300"/>
              <a:ext cx="28375" cy="38375"/>
            </a:xfrm>
            <a:custGeom>
              <a:avLst/>
              <a:gdLst/>
              <a:ahLst/>
              <a:cxnLst/>
              <a:rect l="l" t="t" r="r" b="b"/>
              <a:pathLst>
                <a:path w="1135" h="1535" extrusionOk="0">
                  <a:moveTo>
                    <a:pt x="767" y="134"/>
                  </a:moveTo>
                  <a:cubicBezTo>
                    <a:pt x="901" y="134"/>
                    <a:pt x="901" y="200"/>
                    <a:pt x="901" y="234"/>
                  </a:cubicBezTo>
                  <a:cubicBezTo>
                    <a:pt x="934" y="434"/>
                    <a:pt x="501" y="1001"/>
                    <a:pt x="167" y="1268"/>
                  </a:cubicBezTo>
                  <a:cubicBezTo>
                    <a:pt x="200" y="868"/>
                    <a:pt x="334" y="501"/>
                    <a:pt x="567" y="200"/>
                  </a:cubicBezTo>
                  <a:cubicBezTo>
                    <a:pt x="634" y="167"/>
                    <a:pt x="667" y="134"/>
                    <a:pt x="734" y="134"/>
                  </a:cubicBezTo>
                  <a:close/>
                  <a:moveTo>
                    <a:pt x="801" y="0"/>
                  </a:moveTo>
                  <a:cubicBezTo>
                    <a:pt x="701" y="0"/>
                    <a:pt x="567" y="34"/>
                    <a:pt x="467" y="100"/>
                  </a:cubicBezTo>
                  <a:cubicBezTo>
                    <a:pt x="100" y="434"/>
                    <a:pt x="0" y="1401"/>
                    <a:pt x="0" y="1468"/>
                  </a:cubicBezTo>
                  <a:cubicBezTo>
                    <a:pt x="0" y="1468"/>
                    <a:pt x="0" y="1501"/>
                    <a:pt x="34" y="1535"/>
                  </a:cubicBezTo>
                  <a:cubicBezTo>
                    <a:pt x="34" y="1535"/>
                    <a:pt x="67" y="1535"/>
                    <a:pt x="67" y="1501"/>
                  </a:cubicBezTo>
                  <a:lnTo>
                    <a:pt x="134" y="1501"/>
                  </a:lnTo>
                  <a:cubicBezTo>
                    <a:pt x="467" y="1335"/>
                    <a:pt x="1134" y="567"/>
                    <a:pt x="1068" y="234"/>
                  </a:cubicBezTo>
                  <a:cubicBezTo>
                    <a:pt x="1034" y="100"/>
                    <a:pt x="934" y="0"/>
                    <a:pt x="80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2"/>
            <p:cNvSpPr/>
            <p:nvPr/>
          </p:nvSpPr>
          <p:spPr>
            <a:xfrm>
              <a:off x="3636100" y="4306850"/>
              <a:ext cx="95100" cy="106775"/>
            </a:xfrm>
            <a:custGeom>
              <a:avLst/>
              <a:gdLst/>
              <a:ahLst/>
              <a:cxnLst/>
              <a:rect l="l" t="t" r="r" b="b"/>
              <a:pathLst>
                <a:path w="3804" h="4271" extrusionOk="0">
                  <a:moveTo>
                    <a:pt x="334" y="1"/>
                  </a:moveTo>
                  <a:lnTo>
                    <a:pt x="1" y="3904"/>
                  </a:lnTo>
                  <a:lnTo>
                    <a:pt x="3470" y="4271"/>
                  </a:lnTo>
                  <a:lnTo>
                    <a:pt x="3803" y="3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2"/>
            <p:cNvSpPr/>
            <p:nvPr/>
          </p:nvSpPr>
          <p:spPr>
            <a:xfrm>
              <a:off x="3195775" y="4292675"/>
              <a:ext cx="88425" cy="101775"/>
            </a:xfrm>
            <a:custGeom>
              <a:avLst/>
              <a:gdLst/>
              <a:ahLst/>
              <a:cxnLst/>
              <a:rect l="l" t="t" r="r" b="b"/>
              <a:pathLst>
                <a:path w="3537" h="4071" extrusionOk="0">
                  <a:moveTo>
                    <a:pt x="134" y="1"/>
                  </a:moveTo>
                  <a:lnTo>
                    <a:pt x="1" y="4070"/>
                  </a:lnTo>
                  <a:lnTo>
                    <a:pt x="3403" y="4070"/>
                  </a:lnTo>
                  <a:lnTo>
                    <a:pt x="3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2"/>
            <p:cNvSpPr/>
            <p:nvPr/>
          </p:nvSpPr>
          <p:spPr>
            <a:xfrm>
              <a:off x="3164925" y="2575625"/>
              <a:ext cx="693850" cy="1801300"/>
            </a:xfrm>
            <a:custGeom>
              <a:avLst/>
              <a:gdLst/>
              <a:ahLst/>
              <a:cxnLst/>
              <a:rect l="l" t="t" r="r" b="b"/>
              <a:pathLst>
                <a:path w="27754" h="72052" extrusionOk="0">
                  <a:moveTo>
                    <a:pt x="2769" y="0"/>
                  </a:moveTo>
                  <a:cubicBezTo>
                    <a:pt x="2736" y="2369"/>
                    <a:pt x="2469" y="27520"/>
                    <a:pt x="1835" y="38995"/>
                  </a:cubicBezTo>
                  <a:cubicBezTo>
                    <a:pt x="1235" y="49536"/>
                    <a:pt x="1" y="72052"/>
                    <a:pt x="1" y="72052"/>
                  </a:cubicBezTo>
                  <a:lnTo>
                    <a:pt x="6172" y="72052"/>
                  </a:lnTo>
                  <a:cubicBezTo>
                    <a:pt x="6172" y="72052"/>
                    <a:pt x="9508" y="48535"/>
                    <a:pt x="11075" y="37794"/>
                  </a:cubicBezTo>
                  <a:cubicBezTo>
                    <a:pt x="11709" y="33424"/>
                    <a:pt x="12443" y="25218"/>
                    <a:pt x="13043" y="17479"/>
                  </a:cubicBezTo>
                  <a:cubicBezTo>
                    <a:pt x="18414" y="31923"/>
                    <a:pt x="17847" y="70918"/>
                    <a:pt x="17847" y="70918"/>
                  </a:cubicBezTo>
                  <a:lnTo>
                    <a:pt x="23918" y="71652"/>
                  </a:lnTo>
                  <a:cubicBezTo>
                    <a:pt x="27754" y="42297"/>
                    <a:pt x="22417" y="9307"/>
                    <a:pt x="20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2"/>
            <p:cNvSpPr/>
            <p:nvPr/>
          </p:nvSpPr>
          <p:spPr>
            <a:xfrm>
              <a:off x="3491825" y="2853325"/>
              <a:ext cx="62575" cy="353600"/>
            </a:xfrm>
            <a:custGeom>
              <a:avLst/>
              <a:gdLst/>
              <a:ahLst/>
              <a:cxnLst/>
              <a:rect l="l" t="t" r="r" b="b"/>
              <a:pathLst>
                <a:path w="2503" h="14144" extrusionOk="0">
                  <a:moveTo>
                    <a:pt x="501" y="0"/>
                  </a:moveTo>
                  <a:lnTo>
                    <a:pt x="1" y="6371"/>
                  </a:lnTo>
                  <a:cubicBezTo>
                    <a:pt x="868" y="8907"/>
                    <a:pt x="1535" y="11508"/>
                    <a:pt x="2002" y="14144"/>
                  </a:cubicBezTo>
                  <a:cubicBezTo>
                    <a:pt x="2503" y="7272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000000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2"/>
            <p:cNvSpPr/>
            <p:nvPr/>
          </p:nvSpPr>
          <p:spPr>
            <a:xfrm>
              <a:off x="3592725" y="4322700"/>
              <a:ext cx="201025" cy="80075"/>
            </a:xfrm>
            <a:custGeom>
              <a:avLst/>
              <a:gdLst/>
              <a:ahLst/>
              <a:cxnLst/>
              <a:rect l="l" t="t" r="r" b="b"/>
              <a:pathLst>
                <a:path w="8041" h="3203" extrusionOk="0">
                  <a:moveTo>
                    <a:pt x="234" y="1"/>
                  </a:moveTo>
                  <a:lnTo>
                    <a:pt x="1" y="2069"/>
                  </a:lnTo>
                  <a:lnTo>
                    <a:pt x="7506" y="3203"/>
                  </a:lnTo>
                  <a:lnTo>
                    <a:pt x="8040" y="10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2"/>
            <p:cNvSpPr/>
            <p:nvPr/>
          </p:nvSpPr>
          <p:spPr>
            <a:xfrm>
              <a:off x="3592725" y="4322700"/>
              <a:ext cx="201025" cy="80075"/>
            </a:xfrm>
            <a:custGeom>
              <a:avLst/>
              <a:gdLst/>
              <a:ahLst/>
              <a:cxnLst/>
              <a:rect l="l" t="t" r="r" b="b"/>
              <a:pathLst>
                <a:path w="8041" h="3203" extrusionOk="0">
                  <a:moveTo>
                    <a:pt x="234" y="1"/>
                  </a:moveTo>
                  <a:lnTo>
                    <a:pt x="1" y="2069"/>
                  </a:lnTo>
                  <a:lnTo>
                    <a:pt x="7506" y="3203"/>
                  </a:lnTo>
                  <a:lnTo>
                    <a:pt x="8040" y="10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2"/>
            <p:cNvSpPr/>
            <p:nvPr/>
          </p:nvSpPr>
          <p:spPr>
            <a:xfrm>
              <a:off x="3155750" y="4319375"/>
              <a:ext cx="189325" cy="58400"/>
            </a:xfrm>
            <a:custGeom>
              <a:avLst/>
              <a:gdLst/>
              <a:ahLst/>
              <a:cxnLst/>
              <a:rect l="l" t="t" r="r" b="b"/>
              <a:pathLst>
                <a:path w="7573" h="2336" extrusionOk="0">
                  <a:moveTo>
                    <a:pt x="7573" y="0"/>
                  </a:moveTo>
                  <a:lnTo>
                    <a:pt x="1" y="167"/>
                  </a:lnTo>
                  <a:lnTo>
                    <a:pt x="1" y="2335"/>
                  </a:lnTo>
                  <a:lnTo>
                    <a:pt x="7273" y="2335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2"/>
            <p:cNvSpPr/>
            <p:nvPr/>
          </p:nvSpPr>
          <p:spPr>
            <a:xfrm>
              <a:off x="3155750" y="4319375"/>
              <a:ext cx="189325" cy="58400"/>
            </a:xfrm>
            <a:custGeom>
              <a:avLst/>
              <a:gdLst/>
              <a:ahLst/>
              <a:cxnLst/>
              <a:rect l="l" t="t" r="r" b="b"/>
              <a:pathLst>
                <a:path w="7573" h="2336" extrusionOk="0">
                  <a:moveTo>
                    <a:pt x="7573" y="0"/>
                  </a:moveTo>
                  <a:lnTo>
                    <a:pt x="1" y="167"/>
                  </a:lnTo>
                  <a:lnTo>
                    <a:pt x="1" y="2335"/>
                  </a:lnTo>
                  <a:lnTo>
                    <a:pt x="7273" y="2335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2"/>
            <p:cNvSpPr/>
            <p:nvPr/>
          </p:nvSpPr>
          <p:spPr>
            <a:xfrm>
              <a:off x="3224975" y="2724050"/>
              <a:ext cx="497050" cy="67575"/>
            </a:xfrm>
            <a:custGeom>
              <a:avLst/>
              <a:gdLst/>
              <a:ahLst/>
              <a:cxnLst/>
              <a:rect l="l" t="t" r="r" b="b"/>
              <a:pathLst>
                <a:path w="19882" h="2703" extrusionOk="0">
                  <a:moveTo>
                    <a:pt x="19881" y="1"/>
                  </a:moveTo>
                  <a:lnTo>
                    <a:pt x="0" y="768"/>
                  </a:lnTo>
                  <a:lnTo>
                    <a:pt x="0" y="2703"/>
                  </a:lnTo>
                  <a:lnTo>
                    <a:pt x="19881" y="1735"/>
                  </a:lnTo>
                  <a:lnTo>
                    <a:pt x="1988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2"/>
            <p:cNvSpPr/>
            <p:nvPr/>
          </p:nvSpPr>
          <p:spPr>
            <a:xfrm>
              <a:off x="4020550" y="2144475"/>
              <a:ext cx="209325" cy="170150"/>
            </a:xfrm>
            <a:custGeom>
              <a:avLst/>
              <a:gdLst/>
              <a:ahLst/>
              <a:cxnLst/>
              <a:rect l="l" t="t" r="r" b="b"/>
              <a:pathLst>
                <a:path w="8373" h="6806" extrusionOk="0">
                  <a:moveTo>
                    <a:pt x="7205" y="1"/>
                  </a:moveTo>
                  <a:lnTo>
                    <a:pt x="134" y="4637"/>
                  </a:lnTo>
                  <a:cubicBezTo>
                    <a:pt x="134" y="4637"/>
                    <a:pt x="0" y="5571"/>
                    <a:pt x="1501" y="6372"/>
                  </a:cubicBezTo>
                  <a:lnTo>
                    <a:pt x="3403" y="6372"/>
                  </a:lnTo>
                  <a:cubicBezTo>
                    <a:pt x="3770" y="6605"/>
                    <a:pt x="4203" y="6739"/>
                    <a:pt x="4637" y="6805"/>
                  </a:cubicBezTo>
                  <a:cubicBezTo>
                    <a:pt x="5137" y="6772"/>
                    <a:pt x="7506" y="5004"/>
                    <a:pt x="7939" y="4637"/>
                  </a:cubicBezTo>
                  <a:cubicBezTo>
                    <a:pt x="8373" y="4270"/>
                    <a:pt x="7205" y="1"/>
                    <a:pt x="7205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2"/>
            <p:cNvSpPr/>
            <p:nvPr/>
          </p:nvSpPr>
          <p:spPr>
            <a:xfrm>
              <a:off x="3144075" y="1796725"/>
              <a:ext cx="592125" cy="961600"/>
            </a:xfrm>
            <a:custGeom>
              <a:avLst/>
              <a:gdLst/>
              <a:ahLst/>
              <a:cxnLst/>
              <a:rect l="l" t="t" r="r" b="b"/>
              <a:pathLst>
                <a:path w="23685" h="38464" extrusionOk="0">
                  <a:moveTo>
                    <a:pt x="16458" y="0"/>
                  </a:moveTo>
                  <a:cubicBezTo>
                    <a:pt x="12421" y="0"/>
                    <a:pt x="5586" y="245"/>
                    <a:pt x="1" y="1668"/>
                  </a:cubicBezTo>
                  <a:cubicBezTo>
                    <a:pt x="1" y="1668"/>
                    <a:pt x="2736" y="26253"/>
                    <a:pt x="2769" y="37594"/>
                  </a:cubicBezTo>
                  <a:cubicBezTo>
                    <a:pt x="2769" y="38075"/>
                    <a:pt x="3139" y="38463"/>
                    <a:pt x="3612" y="38463"/>
                  </a:cubicBezTo>
                  <a:cubicBezTo>
                    <a:pt x="3631" y="38463"/>
                    <a:pt x="3651" y="38463"/>
                    <a:pt x="3670" y="38461"/>
                  </a:cubicBezTo>
                  <a:lnTo>
                    <a:pt x="22850" y="37794"/>
                  </a:lnTo>
                  <a:cubicBezTo>
                    <a:pt x="23317" y="37761"/>
                    <a:pt x="23684" y="37361"/>
                    <a:pt x="23684" y="36894"/>
                  </a:cubicBezTo>
                  <a:cubicBezTo>
                    <a:pt x="23518" y="32224"/>
                    <a:pt x="22550" y="9974"/>
                    <a:pt x="19915" y="67"/>
                  </a:cubicBezTo>
                  <a:cubicBezTo>
                    <a:pt x="19915" y="67"/>
                    <a:pt x="18569" y="0"/>
                    <a:pt x="1645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2"/>
            <p:cNvSpPr/>
            <p:nvPr/>
          </p:nvSpPr>
          <p:spPr>
            <a:xfrm>
              <a:off x="3144075" y="1796925"/>
              <a:ext cx="592125" cy="961400"/>
            </a:xfrm>
            <a:custGeom>
              <a:avLst/>
              <a:gdLst/>
              <a:ahLst/>
              <a:cxnLst/>
              <a:rect l="l" t="t" r="r" b="b"/>
              <a:pathLst>
                <a:path w="23685" h="38456" extrusionOk="0">
                  <a:moveTo>
                    <a:pt x="16635" y="0"/>
                  </a:moveTo>
                  <a:cubicBezTo>
                    <a:pt x="12617" y="0"/>
                    <a:pt x="5649" y="237"/>
                    <a:pt x="1" y="1660"/>
                  </a:cubicBezTo>
                  <a:cubicBezTo>
                    <a:pt x="1" y="1660"/>
                    <a:pt x="334" y="4696"/>
                    <a:pt x="768" y="9099"/>
                  </a:cubicBezTo>
                  <a:cubicBezTo>
                    <a:pt x="1068" y="12201"/>
                    <a:pt x="1435" y="16004"/>
                    <a:pt x="1769" y="19907"/>
                  </a:cubicBezTo>
                  <a:cubicBezTo>
                    <a:pt x="1902" y="21608"/>
                    <a:pt x="2036" y="23343"/>
                    <a:pt x="2169" y="25044"/>
                  </a:cubicBezTo>
                  <a:cubicBezTo>
                    <a:pt x="2269" y="26512"/>
                    <a:pt x="2369" y="27946"/>
                    <a:pt x="2469" y="29347"/>
                  </a:cubicBezTo>
                  <a:cubicBezTo>
                    <a:pt x="2636" y="32416"/>
                    <a:pt x="2769" y="35285"/>
                    <a:pt x="2769" y="37586"/>
                  </a:cubicBezTo>
                  <a:cubicBezTo>
                    <a:pt x="2769" y="38067"/>
                    <a:pt x="3139" y="38455"/>
                    <a:pt x="3612" y="38455"/>
                  </a:cubicBezTo>
                  <a:cubicBezTo>
                    <a:pt x="3631" y="38455"/>
                    <a:pt x="3651" y="38455"/>
                    <a:pt x="3670" y="38453"/>
                  </a:cubicBezTo>
                  <a:lnTo>
                    <a:pt x="22850" y="37786"/>
                  </a:lnTo>
                  <a:cubicBezTo>
                    <a:pt x="23317" y="37753"/>
                    <a:pt x="23684" y="37353"/>
                    <a:pt x="23684" y="36886"/>
                  </a:cubicBezTo>
                  <a:cubicBezTo>
                    <a:pt x="23518" y="32216"/>
                    <a:pt x="22550" y="9966"/>
                    <a:pt x="19915" y="59"/>
                  </a:cubicBezTo>
                  <a:cubicBezTo>
                    <a:pt x="19915" y="59"/>
                    <a:pt x="18644" y="0"/>
                    <a:pt x="16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2"/>
            <p:cNvSpPr/>
            <p:nvPr/>
          </p:nvSpPr>
          <p:spPr>
            <a:xfrm>
              <a:off x="3306700" y="1592425"/>
              <a:ext cx="204325" cy="243325"/>
            </a:xfrm>
            <a:custGeom>
              <a:avLst/>
              <a:gdLst/>
              <a:ahLst/>
              <a:cxnLst/>
              <a:rect l="l" t="t" r="r" b="b"/>
              <a:pathLst>
                <a:path w="8173" h="9733" extrusionOk="0">
                  <a:moveTo>
                    <a:pt x="134" y="0"/>
                  </a:moveTo>
                  <a:lnTo>
                    <a:pt x="134" y="0"/>
                  </a:lnTo>
                  <a:cubicBezTo>
                    <a:pt x="834" y="2435"/>
                    <a:pt x="1602" y="6905"/>
                    <a:pt x="0" y="8673"/>
                  </a:cubicBezTo>
                  <a:cubicBezTo>
                    <a:pt x="975" y="9550"/>
                    <a:pt x="2747" y="9733"/>
                    <a:pt x="4052" y="9733"/>
                  </a:cubicBezTo>
                  <a:cubicBezTo>
                    <a:pt x="4980" y="9733"/>
                    <a:pt x="5671" y="9640"/>
                    <a:pt x="5671" y="9640"/>
                  </a:cubicBezTo>
                  <a:cubicBezTo>
                    <a:pt x="5671" y="9640"/>
                    <a:pt x="8173" y="8940"/>
                    <a:pt x="7673" y="8139"/>
                  </a:cubicBezTo>
                  <a:cubicBezTo>
                    <a:pt x="6172" y="7906"/>
                    <a:pt x="5471" y="7205"/>
                    <a:pt x="5171" y="6338"/>
                  </a:cubicBezTo>
                  <a:cubicBezTo>
                    <a:pt x="5004" y="5771"/>
                    <a:pt x="4937" y="5204"/>
                    <a:pt x="5004" y="4637"/>
                  </a:cubicBezTo>
                  <a:cubicBezTo>
                    <a:pt x="5037" y="4337"/>
                    <a:pt x="5071" y="4003"/>
                    <a:pt x="5137" y="3703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2"/>
            <p:cNvSpPr/>
            <p:nvPr/>
          </p:nvSpPr>
          <p:spPr>
            <a:xfrm>
              <a:off x="3339225" y="1650800"/>
              <a:ext cx="96750" cy="100075"/>
            </a:xfrm>
            <a:custGeom>
              <a:avLst/>
              <a:gdLst/>
              <a:ahLst/>
              <a:cxnLst/>
              <a:rect l="l" t="t" r="r" b="b"/>
              <a:pathLst>
                <a:path w="3870" h="4003" extrusionOk="0">
                  <a:moveTo>
                    <a:pt x="0" y="0"/>
                  </a:moveTo>
                  <a:lnTo>
                    <a:pt x="0" y="0"/>
                  </a:lnTo>
                  <a:cubicBezTo>
                    <a:pt x="201" y="3002"/>
                    <a:pt x="2669" y="3836"/>
                    <a:pt x="3870" y="4003"/>
                  </a:cubicBezTo>
                  <a:cubicBezTo>
                    <a:pt x="3703" y="3436"/>
                    <a:pt x="3636" y="2869"/>
                    <a:pt x="3703" y="23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2"/>
            <p:cNvSpPr/>
            <p:nvPr/>
          </p:nvSpPr>
          <p:spPr>
            <a:xfrm>
              <a:off x="3448475" y="1403950"/>
              <a:ext cx="123450" cy="177975"/>
            </a:xfrm>
            <a:custGeom>
              <a:avLst/>
              <a:gdLst/>
              <a:ahLst/>
              <a:cxnLst/>
              <a:rect l="l" t="t" r="r" b="b"/>
              <a:pathLst>
                <a:path w="4938" h="7119" extrusionOk="0">
                  <a:moveTo>
                    <a:pt x="0" y="0"/>
                  </a:moveTo>
                  <a:cubicBezTo>
                    <a:pt x="0" y="0"/>
                    <a:pt x="0" y="7118"/>
                    <a:pt x="1835" y="7118"/>
                  </a:cubicBezTo>
                  <a:cubicBezTo>
                    <a:pt x="2026" y="7118"/>
                    <a:pt x="2236" y="7041"/>
                    <a:pt x="2469" y="6872"/>
                  </a:cubicBezTo>
                  <a:cubicBezTo>
                    <a:pt x="4937" y="5071"/>
                    <a:pt x="4237" y="434"/>
                    <a:pt x="4237" y="4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2"/>
            <p:cNvSpPr/>
            <p:nvPr/>
          </p:nvSpPr>
          <p:spPr>
            <a:xfrm>
              <a:off x="3295850" y="1383150"/>
              <a:ext cx="269400" cy="331500"/>
            </a:xfrm>
            <a:custGeom>
              <a:avLst/>
              <a:gdLst/>
              <a:ahLst/>
              <a:cxnLst/>
              <a:rect l="l" t="t" r="r" b="b"/>
              <a:pathLst>
                <a:path w="10776" h="13260" extrusionOk="0">
                  <a:moveTo>
                    <a:pt x="5348" y="0"/>
                  </a:moveTo>
                  <a:cubicBezTo>
                    <a:pt x="3095" y="0"/>
                    <a:pt x="988" y="1671"/>
                    <a:pt x="768" y="4168"/>
                  </a:cubicBezTo>
                  <a:cubicBezTo>
                    <a:pt x="401" y="7504"/>
                    <a:pt x="1" y="9439"/>
                    <a:pt x="1402" y="11407"/>
                  </a:cubicBezTo>
                  <a:cubicBezTo>
                    <a:pt x="2207" y="12589"/>
                    <a:pt x="3525" y="13260"/>
                    <a:pt x="4912" y="13260"/>
                  </a:cubicBezTo>
                  <a:cubicBezTo>
                    <a:pt x="5363" y="13260"/>
                    <a:pt x="5821" y="13189"/>
                    <a:pt x="6272" y="13041"/>
                  </a:cubicBezTo>
                  <a:cubicBezTo>
                    <a:pt x="7406" y="12674"/>
                    <a:pt x="8373" y="11907"/>
                    <a:pt x="8941" y="10840"/>
                  </a:cubicBezTo>
                  <a:cubicBezTo>
                    <a:pt x="9041" y="10706"/>
                    <a:pt x="9107" y="10573"/>
                    <a:pt x="9174" y="10406"/>
                  </a:cubicBezTo>
                  <a:cubicBezTo>
                    <a:pt x="10375" y="7571"/>
                    <a:pt x="10775" y="2567"/>
                    <a:pt x="7773" y="699"/>
                  </a:cubicBezTo>
                  <a:cubicBezTo>
                    <a:pt x="7001" y="220"/>
                    <a:pt x="6165" y="0"/>
                    <a:pt x="5348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2"/>
            <p:cNvSpPr/>
            <p:nvPr/>
          </p:nvSpPr>
          <p:spPr>
            <a:xfrm>
              <a:off x="3434300" y="1521425"/>
              <a:ext cx="19200" cy="23575"/>
            </a:xfrm>
            <a:custGeom>
              <a:avLst/>
              <a:gdLst/>
              <a:ahLst/>
              <a:cxnLst/>
              <a:rect l="l" t="t" r="r" b="b"/>
              <a:pathLst>
                <a:path w="768" h="943" extrusionOk="0">
                  <a:moveTo>
                    <a:pt x="450" y="1"/>
                  </a:moveTo>
                  <a:cubicBezTo>
                    <a:pt x="273" y="1"/>
                    <a:pt x="128" y="161"/>
                    <a:pt x="67" y="405"/>
                  </a:cubicBezTo>
                  <a:cubicBezTo>
                    <a:pt x="0" y="672"/>
                    <a:pt x="134" y="939"/>
                    <a:pt x="300" y="939"/>
                  </a:cubicBezTo>
                  <a:cubicBezTo>
                    <a:pt x="315" y="942"/>
                    <a:pt x="329" y="943"/>
                    <a:pt x="344" y="943"/>
                  </a:cubicBezTo>
                  <a:cubicBezTo>
                    <a:pt x="500" y="943"/>
                    <a:pt x="673" y="783"/>
                    <a:pt x="734" y="538"/>
                  </a:cubicBezTo>
                  <a:cubicBezTo>
                    <a:pt x="767" y="272"/>
                    <a:pt x="667" y="38"/>
                    <a:pt x="500" y="5"/>
                  </a:cubicBezTo>
                  <a:cubicBezTo>
                    <a:pt x="483" y="2"/>
                    <a:pt x="467" y="1"/>
                    <a:pt x="4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2"/>
            <p:cNvSpPr/>
            <p:nvPr/>
          </p:nvSpPr>
          <p:spPr>
            <a:xfrm>
              <a:off x="3510175" y="1533950"/>
              <a:ext cx="20050" cy="24400"/>
            </a:xfrm>
            <a:custGeom>
              <a:avLst/>
              <a:gdLst/>
              <a:ahLst/>
              <a:cxnLst/>
              <a:rect l="l" t="t" r="r" b="b"/>
              <a:pathLst>
                <a:path w="802" h="976" extrusionOk="0">
                  <a:moveTo>
                    <a:pt x="457" y="0"/>
                  </a:moveTo>
                  <a:cubicBezTo>
                    <a:pt x="277" y="0"/>
                    <a:pt x="129" y="190"/>
                    <a:pt x="67" y="438"/>
                  </a:cubicBezTo>
                  <a:cubicBezTo>
                    <a:pt x="1" y="705"/>
                    <a:pt x="134" y="938"/>
                    <a:pt x="301" y="971"/>
                  </a:cubicBezTo>
                  <a:cubicBezTo>
                    <a:pt x="316" y="974"/>
                    <a:pt x="330" y="975"/>
                    <a:pt x="345" y="975"/>
                  </a:cubicBezTo>
                  <a:cubicBezTo>
                    <a:pt x="525" y="975"/>
                    <a:pt x="673" y="787"/>
                    <a:pt x="734" y="571"/>
                  </a:cubicBezTo>
                  <a:cubicBezTo>
                    <a:pt x="801" y="304"/>
                    <a:pt x="668" y="37"/>
                    <a:pt x="501" y="4"/>
                  </a:cubicBezTo>
                  <a:cubicBezTo>
                    <a:pt x="486" y="2"/>
                    <a:pt x="472" y="0"/>
                    <a:pt x="4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2"/>
            <p:cNvSpPr/>
            <p:nvPr/>
          </p:nvSpPr>
          <p:spPr>
            <a:xfrm>
              <a:off x="3475975" y="1544050"/>
              <a:ext cx="33400" cy="66425"/>
            </a:xfrm>
            <a:custGeom>
              <a:avLst/>
              <a:gdLst/>
              <a:ahLst/>
              <a:cxnLst/>
              <a:rect l="l" t="t" r="r" b="b"/>
              <a:pathLst>
                <a:path w="1336" h="2657" extrusionOk="0">
                  <a:moveTo>
                    <a:pt x="468" y="0"/>
                  </a:moveTo>
                  <a:lnTo>
                    <a:pt x="1" y="2536"/>
                  </a:lnTo>
                  <a:cubicBezTo>
                    <a:pt x="208" y="2615"/>
                    <a:pt x="430" y="2657"/>
                    <a:pt x="649" y="2657"/>
                  </a:cubicBezTo>
                  <a:cubicBezTo>
                    <a:pt x="889" y="2657"/>
                    <a:pt x="1126" y="2607"/>
                    <a:pt x="1335" y="2502"/>
                  </a:cubicBezTo>
                  <a:cubicBezTo>
                    <a:pt x="935" y="1702"/>
                    <a:pt x="635" y="868"/>
                    <a:pt x="468" y="0"/>
                  </a:cubicBez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2"/>
            <p:cNvSpPr/>
            <p:nvPr/>
          </p:nvSpPr>
          <p:spPr>
            <a:xfrm>
              <a:off x="3413450" y="1484950"/>
              <a:ext cx="40050" cy="18600"/>
            </a:xfrm>
            <a:custGeom>
              <a:avLst/>
              <a:gdLst/>
              <a:ahLst/>
              <a:cxnLst/>
              <a:rect l="l" t="t" r="r" b="b"/>
              <a:pathLst>
                <a:path w="1602" h="744" extrusionOk="0">
                  <a:moveTo>
                    <a:pt x="1173" y="1"/>
                  </a:moveTo>
                  <a:cubicBezTo>
                    <a:pt x="766" y="1"/>
                    <a:pt x="362" y="161"/>
                    <a:pt x="67" y="430"/>
                  </a:cubicBezTo>
                  <a:cubicBezTo>
                    <a:pt x="0" y="496"/>
                    <a:pt x="0" y="596"/>
                    <a:pt x="67" y="663"/>
                  </a:cubicBezTo>
                  <a:cubicBezTo>
                    <a:pt x="100" y="697"/>
                    <a:pt x="100" y="697"/>
                    <a:pt x="134" y="730"/>
                  </a:cubicBezTo>
                  <a:cubicBezTo>
                    <a:pt x="153" y="740"/>
                    <a:pt x="170" y="744"/>
                    <a:pt x="185" y="744"/>
                  </a:cubicBezTo>
                  <a:cubicBezTo>
                    <a:pt x="223" y="744"/>
                    <a:pt x="253" y="720"/>
                    <a:pt x="300" y="697"/>
                  </a:cubicBezTo>
                  <a:cubicBezTo>
                    <a:pt x="522" y="447"/>
                    <a:pt x="859" y="313"/>
                    <a:pt x="1196" y="313"/>
                  </a:cubicBezTo>
                  <a:cubicBezTo>
                    <a:pt x="1265" y="313"/>
                    <a:pt x="1334" y="318"/>
                    <a:pt x="1401" y="330"/>
                  </a:cubicBezTo>
                  <a:cubicBezTo>
                    <a:pt x="1413" y="336"/>
                    <a:pt x="1427" y="338"/>
                    <a:pt x="1441" y="338"/>
                  </a:cubicBezTo>
                  <a:cubicBezTo>
                    <a:pt x="1502" y="338"/>
                    <a:pt x="1574" y="284"/>
                    <a:pt x="1601" y="230"/>
                  </a:cubicBezTo>
                  <a:cubicBezTo>
                    <a:pt x="1601" y="129"/>
                    <a:pt x="1568" y="29"/>
                    <a:pt x="1468" y="29"/>
                  </a:cubicBezTo>
                  <a:cubicBezTo>
                    <a:pt x="1371" y="10"/>
                    <a:pt x="1272" y="1"/>
                    <a:pt x="11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2"/>
            <p:cNvSpPr/>
            <p:nvPr/>
          </p:nvSpPr>
          <p:spPr>
            <a:xfrm>
              <a:off x="3409275" y="1610125"/>
              <a:ext cx="52550" cy="30675"/>
            </a:xfrm>
            <a:custGeom>
              <a:avLst/>
              <a:gdLst/>
              <a:ahLst/>
              <a:cxnLst/>
              <a:rect l="l" t="t" r="r" b="b"/>
              <a:pathLst>
                <a:path w="2102" h="1227" extrusionOk="0">
                  <a:moveTo>
                    <a:pt x="113" y="1"/>
                  </a:moveTo>
                  <a:cubicBezTo>
                    <a:pt x="92" y="1"/>
                    <a:pt x="67" y="9"/>
                    <a:pt x="34" y="26"/>
                  </a:cubicBezTo>
                  <a:cubicBezTo>
                    <a:pt x="0" y="26"/>
                    <a:pt x="0" y="93"/>
                    <a:pt x="0" y="126"/>
                  </a:cubicBezTo>
                  <a:cubicBezTo>
                    <a:pt x="467" y="793"/>
                    <a:pt x="1201" y="1193"/>
                    <a:pt x="2002" y="1227"/>
                  </a:cubicBezTo>
                  <a:lnTo>
                    <a:pt x="2002" y="1193"/>
                  </a:lnTo>
                  <a:cubicBezTo>
                    <a:pt x="2069" y="1193"/>
                    <a:pt x="2102" y="1160"/>
                    <a:pt x="2102" y="1127"/>
                  </a:cubicBezTo>
                  <a:cubicBezTo>
                    <a:pt x="2102" y="1060"/>
                    <a:pt x="2069" y="1027"/>
                    <a:pt x="2002" y="1027"/>
                  </a:cubicBezTo>
                  <a:cubicBezTo>
                    <a:pt x="1268" y="993"/>
                    <a:pt x="601" y="626"/>
                    <a:pt x="167" y="26"/>
                  </a:cubicBezTo>
                  <a:cubicBezTo>
                    <a:pt x="151" y="9"/>
                    <a:pt x="134" y="1"/>
                    <a:pt x="1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2"/>
            <p:cNvSpPr/>
            <p:nvPr/>
          </p:nvSpPr>
          <p:spPr>
            <a:xfrm>
              <a:off x="3524350" y="1492125"/>
              <a:ext cx="30050" cy="31925"/>
            </a:xfrm>
            <a:custGeom>
              <a:avLst/>
              <a:gdLst/>
              <a:ahLst/>
              <a:cxnLst/>
              <a:rect l="l" t="t" r="r" b="b"/>
              <a:pathLst>
                <a:path w="1202" h="1277" extrusionOk="0">
                  <a:moveTo>
                    <a:pt x="161" y="0"/>
                  </a:moveTo>
                  <a:cubicBezTo>
                    <a:pt x="100" y="0"/>
                    <a:pt x="28" y="55"/>
                    <a:pt x="1" y="109"/>
                  </a:cubicBezTo>
                  <a:cubicBezTo>
                    <a:pt x="1" y="209"/>
                    <a:pt x="34" y="276"/>
                    <a:pt x="134" y="309"/>
                  </a:cubicBezTo>
                  <a:cubicBezTo>
                    <a:pt x="501" y="443"/>
                    <a:pt x="768" y="776"/>
                    <a:pt x="901" y="1177"/>
                  </a:cubicBezTo>
                  <a:cubicBezTo>
                    <a:pt x="901" y="1210"/>
                    <a:pt x="935" y="1277"/>
                    <a:pt x="1001" y="1277"/>
                  </a:cubicBezTo>
                  <a:lnTo>
                    <a:pt x="1101" y="1277"/>
                  </a:lnTo>
                  <a:cubicBezTo>
                    <a:pt x="1168" y="1243"/>
                    <a:pt x="1202" y="1177"/>
                    <a:pt x="1202" y="1077"/>
                  </a:cubicBezTo>
                  <a:cubicBezTo>
                    <a:pt x="1068" y="576"/>
                    <a:pt x="701" y="176"/>
                    <a:pt x="201" y="9"/>
                  </a:cubicBezTo>
                  <a:cubicBezTo>
                    <a:pt x="189" y="3"/>
                    <a:pt x="175" y="0"/>
                    <a:pt x="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2"/>
            <p:cNvSpPr/>
            <p:nvPr/>
          </p:nvSpPr>
          <p:spPr>
            <a:xfrm>
              <a:off x="3275000" y="1394775"/>
              <a:ext cx="117625" cy="260200"/>
            </a:xfrm>
            <a:custGeom>
              <a:avLst/>
              <a:gdLst/>
              <a:ahLst/>
              <a:cxnLst/>
              <a:rect l="l" t="t" r="r" b="b"/>
              <a:pathLst>
                <a:path w="4705" h="10408" extrusionOk="0">
                  <a:moveTo>
                    <a:pt x="868" y="0"/>
                  </a:moveTo>
                  <a:cubicBezTo>
                    <a:pt x="201" y="968"/>
                    <a:pt x="1" y="3236"/>
                    <a:pt x="368" y="6038"/>
                  </a:cubicBezTo>
                  <a:cubicBezTo>
                    <a:pt x="768" y="9040"/>
                    <a:pt x="1969" y="10408"/>
                    <a:pt x="1969" y="10408"/>
                  </a:cubicBezTo>
                  <a:cubicBezTo>
                    <a:pt x="1235" y="8974"/>
                    <a:pt x="1469" y="6172"/>
                    <a:pt x="1902" y="6105"/>
                  </a:cubicBezTo>
                  <a:cubicBezTo>
                    <a:pt x="1930" y="6101"/>
                    <a:pt x="1955" y="6099"/>
                    <a:pt x="1980" y="6099"/>
                  </a:cubicBezTo>
                  <a:cubicBezTo>
                    <a:pt x="2365" y="6099"/>
                    <a:pt x="2336" y="6572"/>
                    <a:pt x="2336" y="6572"/>
                  </a:cubicBezTo>
                  <a:cubicBezTo>
                    <a:pt x="3403" y="5938"/>
                    <a:pt x="4337" y="4103"/>
                    <a:pt x="4004" y="2802"/>
                  </a:cubicBezTo>
                  <a:cubicBezTo>
                    <a:pt x="3870" y="2269"/>
                    <a:pt x="4171" y="1702"/>
                    <a:pt x="4704" y="1502"/>
                  </a:cubicBezTo>
                  <a:lnTo>
                    <a:pt x="4704" y="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2"/>
            <p:cNvSpPr/>
            <p:nvPr/>
          </p:nvSpPr>
          <p:spPr>
            <a:xfrm>
              <a:off x="3260225" y="1500600"/>
              <a:ext cx="87850" cy="99825"/>
            </a:xfrm>
            <a:custGeom>
              <a:avLst/>
              <a:gdLst/>
              <a:ahLst/>
              <a:cxnLst/>
              <a:rect l="l" t="t" r="r" b="b"/>
              <a:pathLst>
                <a:path w="3514" h="3993" extrusionOk="0">
                  <a:moveTo>
                    <a:pt x="1623" y="1"/>
                  </a:moveTo>
                  <a:cubicBezTo>
                    <a:pt x="586" y="1"/>
                    <a:pt x="1" y="970"/>
                    <a:pt x="292" y="1939"/>
                  </a:cubicBezTo>
                  <a:cubicBezTo>
                    <a:pt x="525" y="2739"/>
                    <a:pt x="1059" y="3406"/>
                    <a:pt x="1793" y="3840"/>
                  </a:cubicBezTo>
                  <a:cubicBezTo>
                    <a:pt x="2003" y="3945"/>
                    <a:pt x="2201" y="3993"/>
                    <a:pt x="2382" y="3993"/>
                  </a:cubicBezTo>
                  <a:cubicBezTo>
                    <a:pt x="3066" y="3993"/>
                    <a:pt x="3513" y="3316"/>
                    <a:pt x="3461" y="2472"/>
                  </a:cubicBezTo>
                  <a:cubicBezTo>
                    <a:pt x="3394" y="1538"/>
                    <a:pt x="2827" y="104"/>
                    <a:pt x="1726" y="4"/>
                  </a:cubicBezTo>
                  <a:cubicBezTo>
                    <a:pt x="1691" y="2"/>
                    <a:pt x="1657" y="1"/>
                    <a:pt x="1623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2"/>
            <p:cNvSpPr/>
            <p:nvPr/>
          </p:nvSpPr>
          <p:spPr>
            <a:xfrm>
              <a:off x="3254150" y="1283425"/>
              <a:ext cx="337775" cy="184150"/>
            </a:xfrm>
            <a:custGeom>
              <a:avLst/>
              <a:gdLst/>
              <a:ahLst/>
              <a:cxnLst/>
              <a:rect l="l" t="t" r="r" b="b"/>
              <a:pathLst>
                <a:path w="13511" h="7366" extrusionOk="0">
                  <a:moveTo>
                    <a:pt x="5565" y="0"/>
                  </a:moveTo>
                  <a:cubicBezTo>
                    <a:pt x="5480" y="0"/>
                    <a:pt x="5393" y="6"/>
                    <a:pt x="5305" y="18"/>
                  </a:cubicBezTo>
                  <a:cubicBezTo>
                    <a:pt x="3870" y="218"/>
                    <a:pt x="4071" y="1219"/>
                    <a:pt x="4071" y="1219"/>
                  </a:cubicBezTo>
                  <a:cubicBezTo>
                    <a:pt x="4071" y="1219"/>
                    <a:pt x="3329" y="759"/>
                    <a:pt x="2618" y="759"/>
                  </a:cubicBezTo>
                  <a:cubicBezTo>
                    <a:pt x="2262" y="759"/>
                    <a:pt x="1913" y="874"/>
                    <a:pt x="1669" y="1219"/>
                  </a:cubicBezTo>
                  <a:cubicBezTo>
                    <a:pt x="935" y="2253"/>
                    <a:pt x="1669" y="2720"/>
                    <a:pt x="1669" y="2720"/>
                  </a:cubicBezTo>
                  <a:cubicBezTo>
                    <a:pt x="1669" y="2720"/>
                    <a:pt x="1" y="3287"/>
                    <a:pt x="101" y="4388"/>
                  </a:cubicBezTo>
                  <a:cubicBezTo>
                    <a:pt x="178" y="5264"/>
                    <a:pt x="694" y="5364"/>
                    <a:pt x="924" y="5364"/>
                  </a:cubicBezTo>
                  <a:cubicBezTo>
                    <a:pt x="992" y="5364"/>
                    <a:pt x="1035" y="5355"/>
                    <a:pt x="1035" y="5355"/>
                  </a:cubicBezTo>
                  <a:lnTo>
                    <a:pt x="1035" y="5355"/>
                  </a:lnTo>
                  <a:cubicBezTo>
                    <a:pt x="1035" y="5355"/>
                    <a:pt x="568" y="5889"/>
                    <a:pt x="1635" y="6356"/>
                  </a:cubicBezTo>
                  <a:cubicBezTo>
                    <a:pt x="1811" y="6427"/>
                    <a:pt x="1985" y="6457"/>
                    <a:pt x="2153" y="6457"/>
                  </a:cubicBezTo>
                  <a:cubicBezTo>
                    <a:pt x="3005" y="6457"/>
                    <a:pt x="3703" y="5689"/>
                    <a:pt x="3704" y="5689"/>
                  </a:cubicBezTo>
                  <a:lnTo>
                    <a:pt x="3704" y="5689"/>
                  </a:lnTo>
                  <a:cubicBezTo>
                    <a:pt x="3470" y="6089"/>
                    <a:pt x="3637" y="6589"/>
                    <a:pt x="4071" y="6756"/>
                  </a:cubicBezTo>
                  <a:cubicBezTo>
                    <a:pt x="4194" y="6837"/>
                    <a:pt x="4316" y="6871"/>
                    <a:pt x="4434" y="6871"/>
                  </a:cubicBezTo>
                  <a:cubicBezTo>
                    <a:pt x="5045" y="6871"/>
                    <a:pt x="5538" y="5956"/>
                    <a:pt x="5538" y="5956"/>
                  </a:cubicBezTo>
                  <a:cubicBezTo>
                    <a:pt x="5538" y="5956"/>
                    <a:pt x="6050" y="6450"/>
                    <a:pt x="6688" y="6450"/>
                  </a:cubicBezTo>
                  <a:cubicBezTo>
                    <a:pt x="6928" y="6450"/>
                    <a:pt x="7185" y="6380"/>
                    <a:pt x="7440" y="6189"/>
                  </a:cubicBezTo>
                  <a:cubicBezTo>
                    <a:pt x="7440" y="6189"/>
                    <a:pt x="8024" y="6682"/>
                    <a:pt x="8679" y="6682"/>
                  </a:cubicBezTo>
                  <a:cubicBezTo>
                    <a:pt x="8909" y="6682"/>
                    <a:pt x="9149" y="6621"/>
                    <a:pt x="9374" y="6456"/>
                  </a:cubicBezTo>
                  <a:cubicBezTo>
                    <a:pt x="9641" y="6923"/>
                    <a:pt x="10108" y="7223"/>
                    <a:pt x="10642" y="7357"/>
                  </a:cubicBezTo>
                  <a:cubicBezTo>
                    <a:pt x="10676" y="7362"/>
                    <a:pt x="10711" y="7365"/>
                    <a:pt x="10745" y="7365"/>
                  </a:cubicBezTo>
                  <a:cubicBezTo>
                    <a:pt x="11108" y="7365"/>
                    <a:pt x="11440" y="7052"/>
                    <a:pt x="11409" y="6656"/>
                  </a:cubicBezTo>
                  <a:lnTo>
                    <a:pt x="11409" y="6656"/>
                  </a:lnTo>
                  <a:cubicBezTo>
                    <a:pt x="11409" y="6656"/>
                    <a:pt x="12214" y="7113"/>
                    <a:pt x="12752" y="7113"/>
                  </a:cubicBezTo>
                  <a:cubicBezTo>
                    <a:pt x="12881" y="7113"/>
                    <a:pt x="12994" y="7087"/>
                    <a:pt x="13077" y="7023"/>
                  </a:cubicBezTo>
                  <a:cubicBezTo>
                    <a:pt x="13511" y="6689"/>
                    <a:pt x="12843" y="5355"/>
                    <a:pt x="12843" y="5355"/>
                  </a:cubicBezTo>
                  <a:cubicBezTo>
                    <a:pt x="12843" y="5355"/>
                    <a:pt x="13411" y="5055"/>
                    <a:pt x="13044" y="3987"/>
                  </a:cubicBezTo>
                  <a:cubicBezTo>
                    <a:pt x="12788" y="3245"/>
                    <a:pt x="11871" y="3132"/>
                    <a:pt x="11337" y="3132"/>
                  </a:cubicBezTo>
                  <a:cubicBezTo>
                    <a:pt x="11103" y="3132"/>
                    <a:pt x="10942" y="3154"/>
                    <a:pt x="10942" y="3154"/>
                  </a:cubicBezTo>
                  <a:cubicBezTo>
                    <a:pt x="10942" y="3154"/>
                    <a:pt x="11009" y="2153"/>
                    <a:pt x="9808" y="1119"/>
                  </a:cubicBezTo>
                  <a:cubicBezTo>
                    <a:pt x="9581" y="863"/>
                    <a:pt x="9269" y="741"/>
                    <a:pt x="8958" y="741"/>
                  </a:cubicBezTo>
                  <a:cubicBezTo>
                    <a:pt x="8537" y="741"/>
                    <a:pt x="8117" y="964"/>
                    <a:pt x="7907" y="1386"/>
                  </a:cubicBezTo>
                  <a:cubicBezTo>
                    <a:pt x="7907" y="1386"/>
                    <a:pt x="6904" y="0"/>
                    <a:pt x="55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2"/>
            <p:cNvSpPr/>
            <p:nvPr/>
          </p:nvSpPr>
          <p:spPr>
            <a:xfrm>
              <a:off x="3182450" y="1728775"/>
              <a:ext cx="414475" cy="151100"/>
            </a:xfrm>
            <a:custGeom>
              <a:avLst/>
              <a:gdLst/>
              <a:ahLst/>
              <a:cxnLst/>
              <a:rect l="l" t="t" r="r" b="b"/>
              <a:pathLst>
                <a:path w="16579" h="6044" extrusionOk="0">
                  <a:moveTo>
                    <a:pt x="2718" y="0"/>
                  </a:moveTo>
                  <a:cubicBezTo>
                    <a:pt x="1163" y="0"/>
                    <a:pt x="1435" y="2085"/>
                    <a:pt x="1435" y="2085"/>
                  </a:cubicBezTo>
                  <a:cubicBezTo>
                    <a:pt x="1435" y="2085"/>
                    <a:pt x="0" y="2085"/>
                    <a:pt x="567" y="3853"/>
                  </a:cubicBezTo>
                  <a:cubicBezTo>
                    <a:pt x="965" y="5171"/>
                    <a:pt x="5459" y="6044"/>
                    <a:pt x="8937" y="6044"/>
                  </a:cubicBezTo>
                  <a:cubicBezTo>
                    <a:pt x="10125" y="6044"/>
                    <a:pt x="11195" y="5942"/>
                    <a:pt x="11942" y="5721"/>
                  </a:cubicBezTo>
                  <a:cubicBezTo>
                    <a:pt x="14844" y="4820"/>
                    <a:pt x="16579" y="3219"/>
                    <a:pt x="16112" y="1651"/>
                  </a:cubicBezTo>
                  <a:cubicBezTo>
                    <a:pt x="15926" y="1082"/>
                    <a:pt x="15626" y="903"/>
                    <a:pt x="15321" y="903"/>
                  </a:cubicBezTo>
                  <a:cubicBezTo>
                    <a:pt x="14805" y="903"/>
                    <a:pt x="14277" y="1418"/>
                    <a:pt x="14277" y="1418"/>
                  </a:cubicBezTo>
                  <a:cubicBezTo>
                    <a:pt x="14277" y="1418"/>
                    <a:pt x="13635" y="267"/>
                    <a:pt x="12685" y="267"/>
                  </a:cubicBezTo>
                  <a:cubicBezTo>
                    <a:pt x="12575" y="267"/>
                    <a:pt x="12461" y="282"/>
                    <a:pt x="12342" y="317"/>
                  </a:cubicBezTo>
                  <a:cubicBezTo>
                    <a:pt x="11242" y="650"/>
                    <a:pt x="10641" y="4186"/>
                    <a:pt x="10641" y="4186"/>
                  </a:cubicBezTo>
                  <a:cubicBezTo>
                    <a:pt x="10641" y="4186"/>
                    <a:pt x="4804" y="217"/>
                    <a:pt x="2969" y="17"/>
                  </a:cubicBezTo>
                  <a:cubicBezTo>
                    <a:pt x="2880" y="5"/>
                    <a:pt x="2797" y="0"/>
                    <a:pt x="271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2"/>
            <p:cNvSpPr/>
            <p:nvPr/>
          </p:nvSpPr>
          <p:spPr>
            <a:xfrm>
              <a:off x="3415950" y="1865475"/>
              <a:ext cx="38375" cy="242325"/>
            </a:xfrm>
            <a:custGeom>
              <a:avLst/>
              <a:gdLst/>
              <a:ahLst/>
              <a:cxnLst/>
              <a:rect l="l" t="t" r="r" b="b"/>
              <a:pathLst>
                <a:path w="1535" h="9693" extrusionOk="0">
                  <a:moveTo>
                    <a:pt x="446" y="0"/>
                  </a:moveTo>
                  <a:cubicBezTo>
                    <a:pt x="289" y="0"/>
                    <a:pt x="130" y="160"/>
                    <a:pt x="267" y="319"/>
                  </a:cubicBezTo>
                  <a:cubicBezTo>
                    <a:pt x="1101" y="1787"/>
                    <a:pt x="834" y="3322"/>
                    <a:pt x="534" y="4990"/>
                  </a:cubicBezTo>
                  <a:cubicBezTo>
                    <a:pt x="267" y="6524"/>
                    <a:pt x="0" y="8092"/>
                    <a:pt x="667" y="9593"/>
                  </a:cubicBezTo>
                  <a:cubicBezTo>
                    <a:pt x="701" y="9660"/>
                    <a:pt x="767" y="9693"/>
                    <a:pt x="868" y="9693"/>
                  </a:cubicBezTo>
                  <a:lnTo>
                    <a:pt x="934" y="9693"/>
                  </a:lnTo>
                  <a:cubicBezTo>
                    <a:pt x="1034" y="9626"/>
                    <a:pt x="1101" y="9493"/>
                    <a:pt x="1034" y="9393"/>
                  </a:cubicBezTo>
                  <a:cubicBezTo>
                    <a:pt x="434" y="8025"/>
                    <a:pt x="701" y="6591"/>
                    <a:pt x="968" y="5056"/>
                  </a:cubicBezTo>
                  <a:cubicBezTo>
                    <a:pt x="1234" y="3422"/>
                    <a:pt x="1535" y="1720"/>
                    <a:pt x="634" y="119"/>
                  </a:cubicBezTo>
                  <a:cubicBezTo>
                    <a:pt x="592" y="35"/>
                    <a:pt x="519" y="0"/>
                    <a:pt x="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2"/>
            <p:cNvSpPr/>
            <p:nvPr/>
          </p:nvSpPr>
          <p:spPr>
            <a:xfrm>
              <a:off x="3485275" y="1851475"/>
              <a:ext cx="84975" cy="234650"/>
            </a:xfrm>
            <a:custGeom>
              <a:avLst/>
              <a:gdLst/>
              <a:ahLst/>
              <a:cxnLst/>
              <a:rect l="l" t="t" r="r" b="b"/>
              <a:pathLst>
                <a:path w="3399" h="9386" extrusionOk="0">
                  <a:moveTo>
                    <a:pt x="311" y="0"/>
                  </a:moveTo>
                  <a:cubicBezTo>
                    <a:pt x="144" y="0"/>
                    <a:pt x="1" y="244"/>
                    <a:pt x="163" y="379"/>
                  </a:cubicBezTo>
                  <a:cubicBezTo>
                    <a:pt x="1230" y="1380"/>
                    <a:pt x="1964" y="2647"/>
                    <a:pt x="2298" y="4048"/>
                  </a:cubicBezTo>
                  <a:cubicBezTo>
                    <a:pt x="2965" y="6550"/>
                    <a:pt x="1964" y="9119"/>
                    <a:pt x="1964" y="9119"/>
                  </a:cubicBezTo>
                  <a:cubicBezTo>
                    <a:pt x="1897" y="9219"/>
                    <a:pt x="1964" y="9352"/>
                    <a:pt x="2064" y="9386"/>
                  </a:cubicBezTo>
                  <a:lnTo>
                    <a:pt x="2131" y="9386"/>
                  </a:lnTo>
                  <a:cubicBezTo>
                    <a:pt x="2231" y="9386"/>
                    <a:pt x="2298" y="9352"/>
                    <a:pt x="2331" y="9286"/>
                  </a:cubicBezTo>
                  <a:cubicBezTo>
                    <a:pt x="2398" y="9185"/>
                    <a:pt x="3398" y="6584"/>
                    <a:pt x="2698" y="3948"/>
                  </a:cubicBezTo>
                  <a:cubicBezTo>
                    <a:pt x="2331" y="2447"/>
                    <a:pt x="1564" y="1113"/>
                    <a:pt x="430" y="46"/>
                  </a:cubicBezTo>
                  <a:cubicBezTo>
                    <a:pt x="391" y="14"/>
                    <a:pt x="35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2"/>
            <p:cNvSpPr/>
            <p:nvPr/>
          </p:nvSpPr>
          <p:spPr>
            <a:xfrm>
              <a:off x="3702825" y="17582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422" y="1"/>
                  </a:moveTo>
                  <a:cubicBezTo>
                    <a:pt x="1403" y="1"/>
                    <a:pt x="1385" y="3"/>
                    <a:pt x="1368" y="7"/>
                  </a:cubicBezTo>
                  <a:lnTo>
                    <a:pt x="234" y="274"/>
                  </a:lnTo>
                  <a:cubicBezTo>
                    <a:pt x="67" y="307"/>
                    <a:pt x="0" y="441"/>
                    <a:pt x="33" y="608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701" y="207"/>
                  </a:lnTo>
                  <a:cubicBezTo>
                    <a:pt x="1672" y="91"/>
                    <a:pt x="1543" y="1"/>
                    <a:pt x="142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2"/>
            <p:cNvSpPr/>
            <p:nvPr/>
          </p:nvSpPr>
          <p:spPr>
            <a:xfrm>
              <a:off x="3782050" y="174070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1422" y="0"/>
                  </a:moveTo>
                  <a:cubicBezTo>
                    <a:pt x="1403" y="0"/>
                    <a:pt x="1385" y="2"/>
                    <a:pt x="1368" y="7"/>
                  </a:cubicBezTo>
                  <a:lnTo>
                    <a:pt x="234" y="240"/>
                  </a:lnTo>
                  <a:cubicBezTo>
                    <a:pt x="100" y="307"/>
                    <a:pt x="0" y="407"/>
                    <a:pt x="33" y="574"/>
                  </a:cubicBezTo>
                  <a:lnTo>
                    <a:pt x="367" y="1975"/>
                  </a:lnTo>
                  <a:lnTo>
                    <a:pt x="2001" y="1608"/>
                  </a:lnTo>
                  <a:lnTo>
                    <a:pt x="1701" y="207"/>
                  </a:lnTo>
                  <a:cubicBezTo>
                    <a:pt x="1672" y="91"/>
                    <a:pt x="1543" y="0"/>
                    <a:pt x="142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2"/>
            <p:cNvSpPr/>
            <p:nvPr/>
          </p:nvSpPr>
          <p:spPr>
            <a:xfrm>
              <a:off x="3861250" y="1722350"/>
              <a:ext cx="50900" cy="50225"/>
            </a:xfrm>
            <a:custGeom>
              <a:avLst/>
              <a:gdLst/>
              <a:ahLst/>
              <a:cxnLst/>
              <a:rect l="l" t="t" r="r" b="b"/>
              <a:pathLst>
                <a:path w="2036" h="2009" extrusionOk="0">
                  <a:moveTo>
                    <a:pt x="1453" y="0"/>
                  </a:moveTo>
                  <a:cubicBezTo>
                    <a:pt x="1436" y="0"/>
                    <a:pt x="1419" y="3"/>
                    <a:pt x="1402" y="7"/>
                  </a:cubicBezTo>
                  <a:lnTo>
                    <a:pt x="268" y="274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68" y="2008"/>
                  </a:lnTo>
                  <a:lnTo>
                    <a:pt x="2036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5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2"/>
            <p:cNvSpPr/>
            <p:nvPr/>
          </p:nvSpPr>
          <p:spPr>
            <a:xfrm>
              <a:off x="3942150" y="17048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01" y="241"/>
                  </a:lnTo>
                  <a:cubicBezTo>
                    <a:pt x="67" y="274"/>
                    <a:pt x="1" y="441"/>
                    <a:pt x="1" y="574"/>
                  </a:cubicBezTo>
                  <a:lnTo>
                    <a:pt x="334" y="1975"/>
                  </a:lnTo>
                  <a:lnTo>
                    <a:pt x="2002" y="1575"/>
                  </a:lnTo>
                  <a:lnTo>
                    <a:pt x="1668" y="207"/>
                  </a:lnTo>
                  <a:cubicBezTo>
                    <a:pt x="1640" y="92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2"/>
            <p:cNvSpPr/>
            <p:nvPr/>
          </p:nvSpPr>
          <p:spPr>
            <a:xfrm>
              <a:off x="4021375" y="1686500"/>
              <a:ext cx="50050" cy="50200"/>
            </a:xfrm>
            <a:custGeom>
              <a:avLst/>
              <a:gdLst/>
              <a:ahLst/>
              <a:cxnLst/>
              <a:rect l="l" t="t" r="r" b="b"/>
              <a:pathLst>
                <a:path w="2002" h="2008" extrusionOk="0">
                  <a:moveTo>
                    <a:pt x="1431" y="0"/>
                  </a:moveTo>
                  <a:cubicBezTo>
                    <a:pt x="1411" y="0"/>
                    <a:pt x="1390" y="2"/>
                    <a:pt x="1368" y="6"/>
                  </a:cubicBezTo>
                  <a:lnTo>
                    <a:pt x="234" y="273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34" y="2008"/>
                  </a:lnTo>
                  <a:lnTo>
                    <a:pt x="2002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3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2"/>
            <p:cNvSpPr/>
            <p:nvPr/>
          </p:nvSpPr>
          <p:spPr>
            <a:xfrm>
              <a:off x="4101425" y="166897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34" y="274"/>
                  </a:lnTo>
                  <a:cubicBezTo>
                    <a:pt x="101" y="307"/>
                    <a:pt x="1" y="441"/>
                    <a:pt x="34" y="574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669" y="207"/>
                  </a:lnTo>
                  <a:cubicBezTo>
                    <a:pt x="1640" y="91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2"/>
            <p:cNvSpPr/>
            <p:nvPr/>
          </p:nvSpPr>
          <p:spPr>
            <a:xfrm>
              <a:off x="4221525" y="22062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1668" y="0"/>
                  </a:moveTo>
                  <a:lnTo>
                    <a:pt x="0" y="367"/>
                  </a:lnTo>
                  <a:lnTo>
                    <a:pt x="300" y="1768"/>
                  </a:lnTo>
                  <a:cubicBezTo>
                    <a:pt x="328" y="1907"/>
                    <a:pt x="449" y="1976"/>
                    <a:pt x="565" y="1976"/>
                  </a:cubicBezTo>
                  <a:cubicBezTo>
                    <a:pt x="589" y="1976"/>
                    <a:pt x="612" y="1974"/>
                    <a:pt x="634" y="1968"/>
                  </a:cubicBezTo>
                  <a:lnTo>
                    <a:pt x="1768" y="1735"/>
                  </a:lnTo>
                  <a:cubicBezTo>
                    <a:pt x="1902" y="1701"/>
                    <a:pt x="2002" y="1534"/>
                    <a:pt x="1968" y="1401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2"/>
            <p:cNvSpPr/>
            <p:nvPr/>
          </p:nvSpPr>
          <p:spPr>
            <a:xfrm>
              <a:off x="4141450" y="22245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669" y="1"/>
                  </a:moveTo>
                  <a:lnTo>
                    <a:pt x="1" y="368"/>
                  </a:lnTo>
                  <a:lnTo>
                    <a:pt x="301" y="1769"/>
                  </a:lnTo>
                  <a:cubicBezTo>
                    <a:pt x="330" y="1885"/>
                    <a:pt x="460" y="1975"/>
                    <a:pt x="581" y="1975"/>
                  </a:cubicBezTo>
                  <a:cubicBezTo>
                    <a:pt x="599" y="1975"/>
                    <a:pt x="617" y="1973"/>
                    <a:pt x="635" y="1969"/>
                  </a:cubicBezTo>
                  <a:lnTo>
                    <a:pt x="1769" y="1702"/>
                  </a:lnTo>
                  <a:cubicBezTo>
                    <a:pt x="1902" y="1669"/>
                    <a:pt x="2002" y="1535"/>
                    <a:pt x="1969" y="1402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2"/>
            <p:cNvSpPr/>
            <p:nvPr/>
          </p:nvSpPr>
          <p:spPr>
            <a:xfrm>
              <a:off x="4061400" y="2242050"/>
              <a:ext cx="50900" cy="49425"/>
            </a:xfrm>
            <a:custGeom>
              <a:avLst/>
              <a:gdLst/>
              <a:ahLst/>
              <a:cxnLst/>
              <a:rect l="l" t="t" r="r" b="b"/>
              <a:pathLst>
                <a:path w="2036" h="1977" extrusionOk="0">
                  <a:moveTo>
                    <a:pt x="1669" y="0"/>
                  </a:moveTo>
                  <a:lnTo>
                    <a:pt x="1" y="367"/>
                  </a:lnTo>
                  <a:lnTo>
                    <a:pt x="334" y="1768"/>
                  </a:lnTo>
                  <a:cubicBezTo>
                    <a:pt x="362" y="1907"/>
                    <a:pt x="459" y="1977"/>
                    <a:pt x="588" y="1977"/>
                  </a:cubicBezTo>
                  <a:cubicBezTo>
                    <a:pt x="613" y="1977"/>
                    <a:pt x="640" y="1974"/>
                    <a:pt x="668" y="1968"/>
                  </a:cubicBezTo>
                  <a:lnTo>
                    <a:pt x="1802" y="1735"/>
                  </a:lnTo>
                  <a:lnTo>
                    <a:pt x="1769" y="1735"/>
                  </a:lnTo>
                  <a:cubicBezTo>
                    <a:pt x="1935" y="1702"/>
                    <a:pt x="2035" y="1535"/>
                    <a:pt x="2002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2"/>
            <p:cNvSpPr/>
            <p:nvPr/>
          </p:nvSpPr>
          <p:spPr>
            <a:xfrm>
              <a:off x="3982175" y="2260400"/>
              <a:ext cx="50075" cy="49375"/>
            </a:xfrm>
            <a:custGeom>
              <a:avLst/>
              <a:gdLst/>
              <a:ahLst/>
              <a:cxnLst/>
              <a:rect l="l" t="t" r="r" b="b"/>
              <a:pathLst>
                <a:path w="2003" h="1975" extrusionOk="0">
                  <a:moveTo>
                    <a:pt x="1669" y="0"/>
                  </a:moveTo>
                  <a:lnTo>
                    <a:pt x="1" y="367"/>
                  </a:lnTo>
                  <a:lnTo>
                    <a:pt x="301" y="1768"/>
                  </a:lnTo>
                  <a:cubicBezTo>
                    <a:pt x="330" y="1884"/>
                    <a:pt x="434" y="1975"/>
                    <a:pt x="571" y="1975"/>
                  </a:cubicBezTo>
                  <a:cubicBezTo>
                    <a:pt x="591" y="1975"/>
                    <a:pt x="613" y="1973"/>
                    <a:pt x="635" y="1968"/>
                  </a:cubicBezTo>
                  <a:lnTo>
                    <a:pt x="1769" y="1701"/>
                  </a:lnTo>
                  <a:lnTo>
                    <a:pt x="1769" y="1735"/>
                  </a:lnTo>
                  <a:cubicBezTo>
                    <a:pt x="1902" y="1701"/>
                    <a:pt x="2002" y="1535"/>
                    <a:pt x="1969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2"/>
            <p:cNvSpPr/>
            <p:nvPr/>
          </p:nvSpPr>
          <p:spPr>
            <a:xfrm>
              <a:off x="3902125" y="2277900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1668" y="1"/>
                  </a:moveTo>
                  <a:lnTo>
                    <a:pt x="0" y="368"/>
                  </a:lnTo>
                  <a:lnTo>
                    <a:pt x="301" y="1769"/>
                  </a:lnTo>
                  <a:cubicBezTo>
                    <a:pt x="328" y="1908"/>
                    <a:pt x="426" y="1977"/>
                    <a:pt x="554" y="1977"/>
                  </a:cubicBezTo>
                  <a:cubicBezTo>
                    <a:pt x="580" y="1977"/>
                    <a:pt x="606" y="1974"/>
                    <a:pt x="634" y="1969"/>
                  </a:cubicBezTo>
                  <a:lnTo>
                    <a:pt x="1768" y="1735"/>
                  </a:lnTo>
                  <a:cubicBezTo>
                    <a:pt x="1902" y="1702"/>
                    <a:pt x="2002" y="1535"/>
                    <a:pt x="1969" y="1402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2"/>
            <p:cNvSpPr/>
            <p:nvPr/>
          </p:nvSpPr>
          <p:spPr>
            <a:xfrm>
              <a:off x="3822075" y="229625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68" y="1"/>
                  </a:moveTo>
                  <a:lnTo>
                    <a:pt x="0" y="368"/>
                  </a:lnTo>
                  <a:lnTo>
                    <a:pt x="300" y="1769"/>
                  </a:lnTo>
                  <a:cubicBezTo>
                    <a:pt x="329" y="1884"/>
                    <a:pt x="459" y="1975"/>
                    <a:pt x="580" y="1975"/>
                  </a:cubicBezTo>
                  <a:cubicBezTo>
                    <a:pt x="598" y="1975"/>
                    <a:pt x="616" y="1973"/>
                    <a:pt x="634" y="1969"/>
                  </a:cubicBezTo>
                  <a:lnTo>
                    <a:pt x="1768" y="1702"/>
                  </a:lnTo>
                  <a:cubicBezTo>
                    <a:pt x="1935" y="1668"/>
                    <a:pt x="2002" y="1535"/>
                    <a:pt x="1968" y="1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2"/>
            <p:cNvSpPr/>
            <p:nvPr/>
          </p:nvSpPr>
          <p:spPr>
            <a:xfrm>
              <a:off x="3702825" y="175820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422" y="1"/>
                  </a:moveTo>
                  <a:cubicBezTo>
                    <a:pt x="1403" y="1"/>
                    <a:pt x="1385" y="3"/>
                    <a:pt x="1368" y="7"/>
                  </a:cubicBezTo>
                  <a:lnTo>
                    <a:pt x="234" y="274"/>
                  </a:lnTo>
                  <a:cubicBezTo>
                    <a:pt x="67" y="307"/>
                    <a:pt x="0" y="441"/>
                    <a:pt x="33" y="608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701" y="207"/>
                  </a:lnTo>
                  <a:cubicBezTo>
                    <a:pt x="1672" y="91"/>
                    <a:pt x="1543" y="1"/>
                    <a:pt x="14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2"/>
            <p:cNvSpPr/>
            <p:nvPr/>
          </p:nvSpPr>
          <p:spPr>
            <a:xfrm>
              <a:off x="3782050" y="1740700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1422" y="0"/>
                  </a:moveTo>
                  <a:cubicBezTo>
                    <a:pt x="1403" y="0"/>
                    <a:pt x="1385" y="2"/>
                    <a:pt x="1368" y="7"/>
                  </a:cubicBezTo>
                  <a:lnTo>
                    <a:pt x="234" y="240"/>
                  </a:lnTo>
                  <a:cubicBezTo>
                    <a:pt x="100" y="307"/>
                    <a:pt x="0" y="407"/>
                    <a:pt x="33" y="574"/>
                  </a:cubicBezTo>
                  <a:lnTo>
                    <a:pt x="367" y="1975"/>
                  </a:lnTo>
                  <a:lnTo>
                    <a:pt x="2001" y="1608"/>
                  </a:lnTo>
                  <a:lnTo>
                    <a:pt x="1701" y="207"/>
                  </a:lnTo>
                  <a:cubicBezTo>
                    <a:pt x="1672" y="91"/>
                    <a:pt x="1543" y="0"/>
                    <a:pt x="14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2"/>
            <p:cNvSpPr/>
            <p:nvPr/>
          </p:nvSpPr>
          <p:spPr>
            <a:xfrm>
              <a:off x="3861250" y="1722350"/>
              <a:ext cx="50900" cy="50225"/>
            </a:xfrm>
            <a:custGeom>
              <a:avLst/>
              <a:gdLst/>
              <a:ahLst/>
              <a:cxnLst/>
              <a:rect l="l" t="t" r="r" b="b"/>
              <a:pathLst>
                <a:path w="2036" h="2009" extrusionOk="0">
                  <a:moveTo>
                    <a:pt x="1453" y="0"/>
                  </a:moveTo>
                  <a:cubicBezTo>
                    <a:pt x="1436" y="0"/>
                    <a:pt x="1419" y="3"/>
                    <a:pt x="1402" y="7"/>
                  </a:cubicBezTo>
                  <a:lnTo>
                    <a:pt x="268" y="274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68" y="2008"/>
                  </a:lnTo>
                  <a:lnTo>
                    <a:pt x="2036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3942150" y="17048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01" y="241"/>
                  </a:lnTo>
                  <a:cubicBezTo>
                    <a:pt x="67" y="274"/>
                    <a:pt x="1" y="441"/>
                    <a:pt x="1" y="574"/>
                  </a:cubicBezTo>
                  <a:lnTo>
                    <a:pt x="334" y="1975"/>
                  </a:lnTo>
                  <a:lnTo>
                    <a:pt x="2002" y="1575"/>
                  </a:lnTo>
                  <a:lnTo>
                    <a:pt x="1668" y="207"/>
                  </a:lnTo>
                  <a:cubicBezTo>
                    <a:pt x="1640" y="92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4021375" y="1686500"/>
              <a:ext cx="50050" cy="50200"/>
            </a:xfrm>
            <a:custGeom>
              <a:avLst/>
              <a:gdLst/>
              <a:ahLst/>
              <a:cxnLst/>
              <a:rect l="l" t="t" r="r" b="b"/>
              <a:pathLst>
                <a:path w="2002" h="2008" extrusionOk="0">
                  <a:moveTo>
                    <a:pt x="1431" y="0"/>
                  </a:moveTo>
                  <a:cubicBezTo>
                    <a:pt x="1411" y="0"/>
                    <a:pt x="1390" y="2"/>
                    <a:pt x="1368" y="6"/>
                  </a:cubicBezTo>
                  <a:lnTo>
                    <a:pt x="234" y="273"/>
                  </a:lnTo>
                  <a:cubicBezTo>
                    <a:pt x="101" y="307"/>
                    <a:pt x="1" y="440"/>
                    <a:pt x="34" y="607"/>
                  </a:cubicBezTo>
                  <a:lnTo>
                    <a:pt x="334" y="2008"/>
                  </a:lnTo>
                  <a:lnTo>
                    <a:pt x="2002" y="1608"/>
                  </a:lnTo>
                  <a:lnTo>
                    <a:pt x="1702" y="240"/>
                  </a:lnTo>
                  <a:cubicBezTo>
                    <a:pt x="1673" y="95"/>
                    <a:pt x="1568" y="0"/>
                    <a:pt x="14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4101425" y="166897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399" y="1"/>
                  </a:moveTo>
                  <a:cubicBezTo>
                    <a:pt x="1378" y="1"/>
                    <a:pt x="1357" y="3"/>
                    <a:pt x="1335" y="7"/>
                  </a:cubicBezTo>
                  <a:lnTo>
                    <a:pt x="234" y="274"/>
                  </a:lnTo>
                  <a:cubicBezTo>
                    <a:pt x="101" y="307"/>
                    <a:pt x="1" y="441"/>
                    <a:pt x="34" y="574"/>
                  </a:cubicBezTo>
                  <a:lnTo>
                    <a:pt x="334" y="1975"/>
                  </a:lnTo>
                  <a:lnTo>
                    <a:pt x="2002" y="1608"/>
                  </a:lnTo>
                  <a:lnTo>
                    <a:pt x="1669" y="207"/>
                  </a:lnTo>
                  <a:cubicBezTo>
                    <a:pt x="1640" y="91"/>
                    <a:pt x="1535" y="1"/>
                    <a:pt x="1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2"/>
            <p:cNvSpPr/>
            <p:nvPr/>
          </p:nvSpPr>
          <p:spPr>
            <a:xfrm>
              <a:off x="4221525" y="2206200"/>
              <a:ext cx="50050" cy="49425"/>
            </a:xfrm>
            <a:custGeom>
              <a:avLst/>
              <a:gdLst/>
              <a:ahLst/>
              <a:cxnLst/>
              <a:rect l="l" t="t" r="r" b="b"/>
              <a:pathLst>
                <a:path w="2002" h="1977" extrusionOk="0">
                  <a:moveTo>
                    <a:pt x="1668" y="0"/>
                  </a:moveTo>
                  <a:lnTo>
                    <a:pt x="0" y="367"/>
                  </a:lnTo>
                  <a:lnTo>
                    <a:pt x="300" y="1768"/>
                  </a:lnTo>
                  <a:cubicBezTo>
                    <a:pt x="328" y="1907"/>
                    <a:pt x="449" y="1976"/>
                    <a:pt x="565" y="1976"/>
                  </a:cubicBezTo>
                  <a:cubicBezTo>
                    <a:pt x="589" y="1976"/>
                    <a:pt x="612" y="1974"/>
                    <a:pt x="634" y="1968"/>
                  </a:cubicBezTo>
                  <a:lnTo>
                    <a:pt x="1768" y="1735"/>
                  </a:lnTo>
                  <a:cubicBezTo>
                    <a:pt x="1902" y="1701"/>
                    <a:pt x="2002" y="1534"/>
                    <a:pt x="1968" y="1401"/>
                  </a:cubicBezTo>
                  <a:lnTo>
                    <a:pt x="16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2"/>
            <p:cNvSpPr/>
            <p:nvPr/>
          </p:nvSpPr>
          <p:spPr>
            <a:xfrm>
              <a:off x="4141450" y="2224525"/>
              <a:ext cx="50075" cy="49400"/>
            </a:xfrm>
            <a:custGeom>
              <a:avLst/>
              <a:gdLst/>
              <a:ahLst/>
              <a:cxnLst/>
              <a:rect l="l" t="t" r="r" b="b"/>
              <a:pathLst>
                <a:path w="2003" h="1976" extrusionOk="0">
                  <a:moveTo>
                    <a:pt x="1669" y="1"/>
                  </a:moveTo>
                  <a:lnTo>
                    <a:pt x="1" y="368"/>
                  </a:lnTo>
                  <a:lnTo>
                    <a:pt x="301" y="1769"/>
                  </a:lnTo>
                  <a:cubicBezTo>
                    <a:pt x="330" y="1885"/>
                    <a:pt x="460" y="1975"/>
                    <a:pt x="581" y="1975"/>
                  </a:cubicBezTo>
                  <a:cubicBezTo>
                    <a:pt x="599" y="1975"/>
                    <a:pt x="617" y="1973"/>
                    <a:pt x="635" y="1969"/>
                  </a:cubicBezTo>
                  <a:lnTo>
                    <a:pt x="1769" y="1702"/>
                  </a:lnTo>
                  <a:cubicBezTo>
                    <a:pt x="1902" y="1669"/>
                    <a:pt x="2002" y="1535"/>
                    <a:pt x="1969" y="1402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2"/>
            <p:cNvSpPr/>
            <p:nvPr/>
          </p:nvSpPr>
          <p:spPr>
            <a:xfrm>
              <a:off x="4061400" y="2242050"/>
              <a:ext cx="50900" cy="49425"/>
            </a:xfrm>
            <a:custGeom>
              <a:avLst/>
              <a:gdLst/>
              <a:ahLst/>
              <a:cxnLst/>
              <a:rect l="l" t="t" r="r" b="b"/>
              <a:pathLst>
                <a:path w="2036" h="1977" extrusionOk="0">
                  <a:moveTo>
                    <a:pt x="1669" y="0"/>
                  </a:moveTo>
                  <a:lnTo>
                    <a:pt x="1" y="367"/>
                  </a:lnTo>
                  <a:lnTo>
                    <a:pt x="334" y="1768"/>
                  </a:lnTo>
                  <a:cubicBezTo>
                    <a:pt x="362" y="1907"/>
                    <a:pt x="459" y="1977"/>
                    <a:pt x="588" y="1977"/>
                  </a:cubicBezTo>
                  <a:cubicBezTo>
                    <a:pt x="613" y="1977"/>
                    <a:pt x="640" y="1974"/>
                    <a:pt x="668" y="1968"/>
                  </a:cubicBezTo>
                  <a:lnTo>
                    <a:pt x="1802" y="1735"/>
                  </a:lnTo>
                  <a:lnTo>
                    <a:pt x="1769" y="1735"/>
                  </a:lnTo>
                  <a:cubicBezTo>
                    <a:pt x="1935" y="1702"/>
                    <a:pt x="2035" y="1535"/>
                    <a:pt x="2002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2"/>
            <p:cNvSpPr/>
            <p:nvPr/>
          </p:nvSpPr>
          <p:spPr>
            <a:xfrm>
              <a:off x="3982175" y="2260400"/>
              <a:ext cx="50075" cy="49375"/>
            </a:xfrm>
            <a:custGeom>
              <a:avLst/>
              <a:gdLst/>
              <a:ahLst/>
              <a:cxnLst/>
              <a:rect l="l" t="t" r="r" b="b"/>
              <a:pathLst>
                <a:path w="2003" h="1975" extrusionOk="0">
                  <a:moveTo>
                    <a:pt x="1669" y="0"/>
                  </a:moveTo>
                  <a:lnTo>
                    <a:pt x="1" y="367"/>
                  </a:lnTo>
                  <a:lnTo>
                    <a:pt x="301" y="1768"/>
                  </a:lnTo>
                  <a:cubicBezTo>
                    <a:pt x="330" y="1884"/>
                    <a:pt x="434" y="1975"/>
                    <a:pt x="571" y="1975"/>
                  </a:cubicBezTo>
                  <a:cubicBezTo>
                    <a:pt x="591" y="1975"/>
                    <a:pt x="613" y="1973"/>
                    <a:pt x="635" y="1968"/>
                  </a:cubicBezTo>
                  <a:lnTo>
                    <a:pt x="1769" y="1701"/>
                  </a:lnTo>
                  <a:lnTo>
                    <a:pt x="1769" y="1735"/>
                  </a:lnTo>
                  <a:cubicBezTo>
                    <a:pt x="1902" y="1701"/>
                    <a:pt x="2002" y="1535"/>
                    <a:pt x="1969" y="1401"/>
                  </a:cubicBezTo>
                  <a:lnTo>
                    <a:pt x="1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2"/>
            <p:cNvSpPr/>
            <p:nvPr/>
          </p:nvSpPr>
          <p:spPr>
            <a:xfrm>
              <a:off x="3902125" y="2277900"/>
              <a:ext cx="50050" cy="49450"/>
            </a:xfrm>
            <a:custGeom>
              <a:avLst/>
              <a:gdLst/>
              <a:ahLst/>
              <a:cxnLst/>
              <a:rect l="l" t="t" r="r" b="b"/>
              <a:pathLst>
                <a:path w="2002" h="1978" extrusionOk="0">
                  <a:moveTo>
                    <a:pt x="1668" y="1"/>
                  </a:moveTo>
                  <a:lnTo>
                    <a:pt x="0" y="368"/>
                  </a:lnTo>
                  <a:lnTo>
                    <a:pt x="301" y="1769"/>
                  </a:lnTo>
                  <a:cubicBezTo>
                    <a:pt x="328" y="1908"/>
                    <a:pt x="426" y="1977"/>
                    <a:pt x="554" y="1977"/>
                  </a:cubicBezTo>
                  <a:cubicBezTo>
                    <a:pt x="580" y="1977"/>
                    <a:pt x="606" y="1974"/>
                    <a:pt x="634" y="1969"/>
                  </a:cubicBezTo>
                  <a:lnTo>
                    <a:pt x="1768" y="1735"/>
                  </a:lnTo>
                  <a:cubicBezTo>
                    <a:pt x="1902" y="1702"/>
                    <a:pt x="2002" y="1535"/>
                    <a:pt x="1969" y="1402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2"/>
            <p:cNvSpPr/>
            <p:nvPr/>
          </p:nvSpPr>
          <p:spPr>
            <a:xfrm>
              <a:off x="3822075" y="2296250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68" y="1"/>
                  </a:moveTo>
                  <a:lnTo>
                    <a:pt x="0" y="368"/>
                  </a:lnTo>
                  <a:lnTo>
                    <a:pt x="300" y="1769"/>
                  </a:lnTo>
                  <a:cubicBezTo>
                    <a:pt x="329" y="1884"/>
                    <a:pt x="459" y="1975"/>
                    <a:pt x="580" y="1975"/>
                  </a:cubicBezTo>
                  <a:cubicBezTo>
                    <a:pt x="598" y="1975"/>
                    <a:pt x="616" y="1973"/>
                    <a:pt x="634" y="1969"/>
                  </a:cubicBezTo>
                  <a:lnTo>
                    <a:pt x="1768" y="1702"/>
                  </a:lnTo>
                  <a:cubicBezTo>
                    <a:pt x="1935" y="1668"/>
                    <a:pt x="2002" y="1535"/>
                    <a:pt x="1968" y="1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3644450" y="1682200"/>
              <a:ext cx="708850" cy="645200"/>
            </a:xfrm>
            <a:custGeom>
              <a:avLst/>
              <a:gdLst/>
              <a:ahLst/>
              <a:cxnLst/>
              <a:rect l="l" t="t" r="r" b="b"/>
              <a:pathLst>
                <a:path w="28354" h="25808" extrusionOk="0">
                  <a:moveTo>
                    <a:pt x="22672" y="1"/>
                  </a:moveTo>
                  <a:cubicBezTo>
                    <a:pt x="22555" y="1"/>
                    <a:pt x="22436" y="15"/>
                    <a:pt x="22316" y="45"/>
                  </a:cubicBezTo>
                  <a:lnTo>
                    <a:pt x="1301" y="4748"/>
                  </a:lnTo>
                  <a:cubicBezTo>
                    <a:pt x="500" y="4915"/>
                    <a:pt x="0" y="5716"/>
                    <a:pt x="167" y="6516"/>
                  </a:cubicBezTo>
                  <a:lnTo>
                    <a:pt x="4236" y="24663"/>
                  </a:lnTo>
                  <a:cubicBezTo>
                    <a:pt x="4378" y="25344"/>
                    <a:pt x="4979" y="25808"/>
                    <a:pt x="5648" y="25808"/>
                  </a:cubicBezTo>
                  <a:cubicBezTo>
                    <a:pt x="5765" y="25808"/>
                    <a:pt x="5885" y="25793"/>
                    <a:pt x="6004" y="25763"/>
                  </a:cubicBezTo>
                  <a:lnTo>
                    <a:pt x="27053" y="21060"/>
                  </a:lnTo>
                  <a:cubicBezTo>
                    <a:pt x="27853" y="20893"/>
                    <a:pt x="28354" y="20093"/>
                    <a:pt x="28154" y="19292"/>
                  </a:cubicBezTo>
                  <a:lnTo>
                    <a:pt x="24084" y="1146"/>
                  </a:lnTo>
                  <a:cubicBezTo>
                    <a:pt x="23942" y="465"/>
                    <a:pt x="23341" y="1"/>
                    <a:pt x="226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3644450" y="1789225"/>
              <a:ext cx="201000" cy="537875"/>
            </a:xfrm>
            <a:custGeom>
              <a:avLst/>
              <a:gdLst/>
              <a:ahLst/>
              <a:cxnLst/>
              <a:rect l="l" t="t" r="r" b="b"/>
              <a:pathLst>
                <a:path w="8040" h="21515" extrusionOk="0">
                  <a:moveTo>
                    <a:pt x="3336" y="0"/>
                  </a:moveTo>
                  <a:cubicBezTo>
                    <a:pt x="3316" y="4"/>
                    <a:pt x="3297" y="9"/>
                    <a:pt x="3278" y="14"/>
                  </a:cubicBezTo>
                  <a:lnTo>
                    <a:pt x="3278" y="14"/>
                  </a:lnTo>
                  <a:lnTo>
                    <a:pt x="3336" y="0"/>
                  </a:lnTo>
                  <a:close/>
                  <a:moveTo>
                    <a:pt x="8039" y="21015"/>
                  </a:moveTo>
                  <a:lnTo>
                    <a:pt x="7983" y="21028"/>
                  </a:lnTo>
                  <a:lnTo>
                    <a:pt x="7983" y="21028"/>
                  </a:lnTo>
                  <a:cubicBezTo>
                    <a:pt x="8001" y="21025"/>
                    <a:pt x="8020" y="21020"/>
                    <a:pt x="8039" y="21015"/>
                  </a:cubicBezTo>
                  <a:close/>
                  <a:moveTo>
                    <a:pt x="3278" y="14"/>
                  </a:moveTo>
                  <a:lnTo>
                    <a:pt x="1301" y="467"/>
                  </a:lnTo>
                  <a:cubicBezTo>
                    <a:pt x="500" y="634"/>
                    <a:pt x="0" y="1435"/>
                    <a:pt x="167" y="2235"/>
                  </a:cubicBezTo>
                  <a:lnTo>
                    <a:pt x="4236" y="20348"/>
                  </a:lnTo>
                  <a:cubicBezTo>
                    <a:pt x="4382" y="21045"/>
                    <a:pt x="5007" y="21514"/>
                    <a:pt x="5694" y="21514"/>
                  </a:cubicBezTo>
                  <a:cubicBezTo>
                    <a:pt x="5797" y="21514"/>
                    <a:pt x="5901" y="21504"/>
                    <a:pt x="6004" y="21482"/>
                  </a:cubicBezTo>
                  <a:lnTo>
                    <a:pt x="7983" y="21028"/>
                  </a:lnTo>
                  <a:lnTo>
                    <a:pt x="7983" y="21028"/>
                  </a:lnTo>
                  <a:cubicBezTo>
                    <a:pt x="7882" y="21049"/>
                    <a:pt x="7782" y="21060"/>
                    <a:pt x="7683" y="21060"/>
                  </a:cubicBezTo>
                  <a:cubicBezTo>
                    <a:pt x="7014" y="21060"/>
                    <a:pt x="6413" y="20596"/>
                    <a:pt x="6271" y="19915"/>
                  </a:cubicBezTo>
                  <a:lnTo>
                    <a:pt x="2202" y="1768"/>
                  </a:lnTo>
                  <a:cubicBezTo>
                    <a:pt x="2039" y="987"/>
                    <a:pt x="2511" y="206"/>
                    <a:pt x="3278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2"/>
            <p:cNvSpPr/>
            <p:nvPr/>
          </p:nvSpPr>
          <p:spPr>
            <a:xfrm>
              <a:off x="3872100" y="1907650"/>
              <a:ext cx="115100" cy="210175"/>
            </a:xfrm>
            <a:custGeom>
              <a:avLst/>
              <a:gdLst/>
              <a:ahLst/>
              <a:cxnLst/>
              <a:rect l="l" t="t" r="r" b="b"/>
              <a:pathLst>
                <a:path w="4604" h="8407" extrusionOk="0">
                  <a:moveTo>
                    <a:pt x="4170" y="0"/>
                  </a:moveTo>
                  <a:lnTo>
                    <a:pt x="2969" y="267"/>
                  </a:lnTo>
                  <a:lnTo>
                    <a:pt x="3470" y="6572"/>
                  </a:lnTo>
                  <a:lnTo>
                    <a:pt x="1201" y="667"/>
                  </a:lnTo>
                  <a:lnTo>
                    <a:pt x="1" y="934"/>
                  </a:lnTo>
                  <a:lnTo>
                    <a:pt x="3036" y="8406"/>
                  </a:lnTo>
                  <a:lnTo>
                    <a:pt x="4604" y="8073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2"/>
            <p:cNvSpPr/>
            <p:nvPr/>
          </p:nvSpPr>
          <p:spPr>
            <a:xfrm>
              <a:off x="4007200" y="1998300"/>
              <a:ext cx="67575" cy="103675"/>
            </a:xfrm>
            <a:custGeom>
              <a:avLst/>
              <a:gdLst/>
              <a:ahLst/>
              <a:cxnLst/>
              <a:rect l="l" t="t" r="r" b="b"/>
              <a:pathLst>
                <a:path w="2703" h="4147" extrusionOk="0">
                  <a:moveTo>
                    <a:pt x="1179" y="0"/>
                  </a:moveTo>
                  <a:cubicBezTo>
                    <a:pt x="1088" y="0"/>
                    <a:pt x="994" y="14"/>
                    <a:pt x="901" y="43"/>
                  </a:cubicBezTo>
                  <a:cubicBezTo>
                    <a:pt x="334" y="144"/>
                    <a:pt x="0" y="711"/>
                    <a:pt x="201" y="1244"/>
                  </a:cubicBezTo>
                  <a:lnTo>
                    <a:pt x="234" y="1444"/>
                  </a:lnTo>
                  <a:lnTo>
                    <a:pt x="801" y="1311"/>
                  </a:lnTo>
                  <a:lnTo>
                    <a:pt x="768" y="1078"/>
                  </a:lnTo>
                  <a:cubicBezTo>
                    <a:pt x="701" y="811"/>
                    <a:pt x="768" y="644"/>
                    <a:pt x="1001" y="577"/>
                  </a:cubicBezTo>
                  <a:cubicBezTo>
                    <a:pt x="1030" y="573"/>
                    <a:pt x="1058" y="571"/>
                    <a:pt x="1084" y="571"/>
                  </a:cubicBezTo>
                  <a:cubicBezTo>
                    <a:pt x="1274" y="571"/>
                    <a:pt x="1410" y="677"/>
                    <a:pt x="1468" y="911"/>
                  </a:cubicBezTo>
                  <a:cubicBezTo>
                    <a:pt x="1535" y="1311"/>
                    <a:pt x="1468" y="1711"/>
                    <a:pt x="1301" y="2078"/>
                  </a:cubicBezTo>
                  <a:lnTo>
                    <a:pt x="734" y="3646"/>
                  </a:lnTo>
                  <a:lnTo>
                    <a:pt x="834" y="4146"/>
                  </a:lnTo>
                  <a:lnTo>
                    <a:pt x="2702" y="3746"/>
                  </a:lnTo>
                  <a:lnTo>
                    <a:pt x="2569" y="3179"/>
                  </a:lnTo>
                  <a:lnTo>
                    <a:pt x="1435" y="3446"/>
                  </a:lnTo>
                  <a:lnTo>
                    <a:pt x="1835" y="2278"/>
                  </a:lnTo>
                  <a:cubicBezTo>
                    <a:pt x="2035" y="1811"/>
                    <a:pt x="2135" y="1278"/>
                    <a:pt x="2035" y="777"/>
                  </a:cubicBezTo>
                  <a:cubicBezTo>
                    <a:pt x="1980" y="309"/>
                    <a:pt x="1607" y="0"/>
                    <a:pt x="1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2"/>
            <p:cNvSpPr/>
            <p:nvPr/>
          </p:nvSpPr>
          <p:spPr>
            <a:xfrm>
              <a:off x="4084750" y="2071100"/>
              <a:ext cx="18375" cy="17525"/>
            </a:xfrm>
            <a:custGeom>
              <a:avLst/>
              <a:gdLst/>
              <a:ahLst/>
              <a:cxnLst/>
              <a:rect l="l" t="t" r="r" b="b"/>
              <a:pathLst>
                <a:path w="735" h="701" extrusionOk="0">
                  <a:moveTo>
                    <a:pt x="601" y="0"/>
                  </a:moveTo>
                  <a:lnTo>
                    <a:pt x="1" y="134"/>
                  </a:lnTo>
                  <a:lnTo>
                    <a:pt x="134" y="701"/>
                  </a:lnTo>
                  <a:lnTo>
                    <a:pt x="735" y="567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2"/>
            <p:cNvSpPr/>
            <p:nvPr/>
          </p:nvSpPr>
          <p:spPr>
            <a:xfrm>
              <a:off x="4097550" y="1977775"/>
              <a:ext cx="66650" cy="100350"/>
            </a:xfrm>
            <a:custGeom>
              <a:avLst/>
              <a:gdLst/>
              <a:ahLst/>
              <a:cxnLst/>
              <a:rect l="l" t="t" r="r" b="b"/>
              <a:pathLst>
                <a:path w="2666" h="4014" extrusionOk="0">
                  <a:moveTo>
                    <a:pt x="1112" y="596"/>
                  </a:moveTo>
                  <a:cubicBezTo>
                    <a:pt x="1272" y="596"/>
                    <a:pt x="1429" y="688"/>
                    <a:pt x="1457" y="898"/>
                  </a:cubicBezTo>
                  <a:lnTo>
                    <a:pt x="1924" y="2999"/>
                  </a:lnTo>
                  <a:cubicBezTo>
                    <a:pt x="2021" y="3290"/>
                    <a:pt x="1791" y="3468"/>
                    <a:pt x="1568" y="3468"/>
                  </a:cubicBezTo>
                  <a:cubicBezTo>
                    <a:pt x="1408" y="3468"/>
                    <a:pt x="1251" y="3376"/>
                    <a:pt x="1223" y="3166"/>
                  </a:cubicBezTo>
                  <a:lnTo>
                    <a:pt x="756" y="1065"/>
                  </a:lnTo>
                  <a:cubicBezTo>
                    <a:pt x="659" y="774"/>
                    <a:pt x="889" y="596"/>
                    <a:pt x="1112" y="596"/>
                  </a:cubicBezTo>
                  <a:close/>
                  <a:moveTo>
                    <a:pt x="1120" y="1"/>
                  </a:moveTo>
                  <a:cubicBezTo>
                    <a:pt x="566" y="1"/>
                    <a:pt x="1" y="448"/>
                    <a:pt x="156" y="1165"/>
                  </a:cubicBezTo>
                  <a:lnTo>
                    <a:pt x="623" y="3300"/>
                  </a:lnTo>
                  <a:lnTo>
                    <a:pt x="623" y="3266"/>
                  </a:lnTo>
                  <a:cubicBezTo>
                    <a:pt x="749" y="3783"/>
                    <a:pt x="1149" y="4013"/>
                    <a:pt x="1550" y="4013"/>
                  </a:cubicBezTo>
                  <a:cubicBezTo>
                    <a:pt x="2107" y="4013"/>
                    <a:pt x="2665" y="3569"/>
                    <a:pt x="2491" y="2833"/>
                  </a:cubicBezTo>
                  <a:lnTo>
                    <a:pt x="2024" y="764"/>
                  </a:lnTo>
                  <a:cubicBezTo>
                    <a:pt x="1912" y="233"/>
                    <a:pt x="1519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2"/>
            <p:cNvSpPr/>
            <p:nvPr/>
          </p:nvSpPr>
          <p:spPr>
            <a:xfrm>
              <a:off x="3722000" y="22453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4" y="635"/>
                  </a:cubicBezTo>
                  <a:lnTo>
                    <a:pt x="301" y="1769"/>
                  </a:lnTo>
                  <a:cubicBezTo>
                    <a:pt x="330" y="1885"/>
                    <a:pt x="434" y="1975"/>
                    <a:pt x="570" y="1975"/>
                  </a:cubicBezTo>
                  <a:cubicBezTo>
                    <a:pt x="591" y="1975"/>
                    <a:pt x="612" y="1973"/>
                    <a:pt x="634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2"/>
            <p:cNvSpPr/>
            <p:nvPr/>
          </p:nvSpPr>
          <p:spPr>
            <a:xfrm>
              <a:off x="3704475" y="216532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1" y="334"/>
                    <a:pt x="1" y="501"/>
                    <a:pt x="34" y="634"/>
                  </a:cubicBezTo>
                  <a:lnTo>
                    <a:pt x="268" y="1768"/>
                  </a:lnTo>
                  <a:cubicBezTo>
                    <a:pt x="295" y="1907"/>
                    <a:pt x="416" y="1977"/>
                    <a:pt x="533" y="1977"/>
                  </a:cubicBezTo>
                  <a:cubicBezTo>
                    <a:pt x="556" y="1977"/>
                    <a:pt x="579" y="1974"/>
                    <a:pt x="601" y="1969"/>
                  </a:cubicBezTo>
                  <a:lnTo>
                    <a:pt x="2002" y="1668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2"/>
            <p:cNvSpPr/>
            <p:nvPr/>
          </p:nvSpPr>
          <p:spPr>
            <a:xfrm>
              <a:off x="3686125" y="2085275"/>
              <a:ext cx="50900" cy="50050"/>
            </a:xfrm>
            <a:custGeom>
              <a:avLst/>
              <a:gdLst/>
              <a:ahLst/>
              <a:cxnLst/>
              <a:rect l="l" t="t" r="r" b="b"/>
              <a:pathLst>
                <a:path w="2036" h="2002" extrusionOk="0">
                  <a:moveTo>
                    <a:pt x="1635" y="0"/>
                  </a:moveTo>
                  <a:lnTo>
                    <a:pt x="268" y="334"/>
                  </a:lnTo>
                  <a:cubicBezTo>
                    <a:pt x="101" y="367"/>
                    <a:pt x="1" y="501"/>
                    <a:pt x="34" y="634"/>
                  </a:cubicBezTo>
                  <a:lnTo>
                    <a:pt x="301" y="1768"/>
                  </a:lnTo>
                  <a:cubicBezTo>
                    <a:pt x="335" y="1935"/>
                    <a:pt x="468" y="2002"/>
                    <a:pt x="635" y="2002"/>
                  </a:cubicBezTo>
                  <a:lnTo>
                    <a:pt x="2036" y="1668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2"/>
            <p:cNvSpPr/>
            <p:nvPr/>
          </p:nvSpPr>
          <p:spPr>
            <a:xfrm>
              <a:off x="3668625" y="20060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1602" y="0"/>
                  </a:moveTo>
                  <a:lnTo>
                    <a:pt x="267" y="301"/>
                  </a:lnTo>
                  <a:cubicBezTo>
                    <a:pt x="101" y="334"/>
                    <a:pt x="0" y="467"/>
                    <a:pt x="34" y="634"/>
                  </a:cubicBezTo>
                  <a:lnTo>
                    <a:pt x="301" y="1768"/>
                  </a:lnTo>
                  <a:cubicBezTo>
                    <a:pt x="334" y="1902"/>
                    <a:pt x="467" y="1968"/>
                    <a:pt x="601" y="1968"/>
                  </a:cubicBezTo>
                  <a:lnTo>
                    <a:pt x="2002" y="166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2"/>
            <p:cNvSpPr/>
            <p:nvPr/>
          </p:nvSpPr>
          <p:spPr>
            <a:xfrm>
              <a:off x="3650275" y="1925975"/>
              <a:ext cx="50900" cy="49450"/>
            </a:xfrm>
            <a:custGeom>
              <a:avLst/>
              <a:gdLst/>
              <a:ahLst/>
              <a:cxnLst/>
              <a:rect l="l" t="t" r="r" b="b"/>
              <a:pathLst>
                <a:path w="2036" h="1978" extrusionOk="0">
                  <a:moveTo>
                    <a:pt x="1668" y="1"/>
                  </a:moveTo>
                  <a:lnTo>
                    <a:pt x="267" y="301"/>
                  </a:lnTo>
                  <a:cubicBezTo>
                    <a:pt x="101" y="335"/>
                    <a:pt x="1" y="501"/>
                    <a:pt x="34" y="635"/>
                  </a:cubicBezTo>
                  <a:lnTo>
                    <a:pt x="301" y="1769"/>
                  </a:lnTo>
                  <a:cubicBezTo>
                    <a:pt x="329" y="1908"/>
                    <a:pt x="449" y="1977"/>
                    <a:pt x="566" y="1977"/>
                  </a:cubicBezTo>
                  <a:cubicBezTo>
                    <a:pt x="589" y="1977"/>
                    <a:pt x="612" y="1975"/>
                    <a:pt x="634" y="1969"/>
                  </a:cubicBezTo>
                  <a:lnTo>
                    <a:pt x="2035" y="1669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2"/>
            <p:cNvSpPr/>
            <p:nvPr/>
          </p:nvSpPr>
          <p:spPr>
            <a:xfrm>
              <a:off x="3632775" y="1845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3" y="634"/>
                  </a:cubicBezTo>
                  <a:lnTo>
                    <a:pt x="300" y="1769"/>
                  </a:lnTo>
                  <a:cubicBezTo>
                    <a:pt x="329" y="1885"/>
                    <a:pt x="434" y="1975"/>
                    <a:pt x="548" y="1975"/>
                  </a:cubicBezTo>
                  <a:cubicBezTo>
                    <a:pt x="565" y="1975"/>
                    <a:pt x="583" y="1973"/>
                    <a:pt x="601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2"/>
            <p:cNvSpPr/>
            <p:nvPr/>
          </p:nvSpPr>
          <p:spPr>
            <a:xfrm>
              <a:off x="3722000" y="224537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4" y="635"/>
                  </a:cubicBezTo>
                  <a:lnTo>
                    <a:pt x="301" y="1769"/>
                  </a:lnTo>
                  <a:cubicBezTo>
                    <a:pt x="330" y="1885"/>
                    <a:pt x="434" y="1975"/>
                    <a:pt x="570" y="1975"/>
                  </a:cubicBezTo>
                  <a:cubicBezTo>
                    <a:pt x="591" y="1975"/>
                    <a:pt x="612" y="1973"/>
                    <a:pt x="634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2"/>
            <p:cNvSpPr/>
            <p:nvPr/>
          </p:nvSpPr>
          <p:spPr>
            <a:xfrm>
              <a:off x="3704475" y="2165325"/>
              <a:ext cx="50075" cy="49425"/>
            </a:xfrm>
            <a:custGeom>
              <a:avLst/>
              <a:gdLst/>
              <a:ahLst/>
              <a:cxnLst/>
              <a:rect l="l" t="t" r="r" b="b"/>
              <a:pathLst>
                <a:path w="2003" h="1977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1" y="334"/>
                    <a:pt x="1" y="501"/>
                    <a:pt x="34" y="634"/>
                  </a:cubicBezTo>
                  <a:lnTo>
                    <a:pt x="268" y="1768"/>
                  </a:lnTo>
                  <a:cubicBezTo>
                    <a:pt x="295" y="1907"/>
                    <a:pt x="416" y="1977"/>
                    <a:pt x="533" y="1977"/>
                  </a:cubicBezTo>
                  <a:cubicBezTo>
                    <a:pt x="556" y="1977"/>
                    <a:pt x="579" y="1974"/>
                    <a:pt x="601" y="1969"/>
                  </a:cubicBezTo>
                  <a:lnTo>
                    <a:pt x="2002" y="1668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2"/>
            <p:cNvSpPr/>
            <p:nvPr/>
          </p:nvSpPr>
          <p:spPr>
            <a:xfrm>
              <a:off x="3686125" y="2085275"/>
              <a:ext cx="50900" cy="50050"/>
            </a:xfrm>
            <a:custGeom>
              <a:avLst/>
              <a:gdLst/>
              <a:ahLst/>
              <a:cxnLst/>
              <a:rect l="l" t="t" r="r" b="b"/>
              <a:pathLst>
                <a:path w="2036" h="2002" extrusionOk="0">
                  <a:moveTo>
                    <a:pt x="1635" y="0"/>
                  </a:moveTo>
                  <a:lnTo>
                    <a:pt x="268" y="334"/>
                  </a:lnTo>
                  <a:cubicBezTo>
                    <a:pt x="101" y="367"/>
                    <a:pt x="1" y="501"/>
                    <a:pt x="34" y="634"/>
                  </a:cubicBezTo>
                  <a:lnTo>
                    <a:pt x="301" y="1768"/>
                  </a:lnTo>
                  <a:cubicBezTo>
                    <a:pt x="335" y="1935"/>
                    <a:pt x="468" y="2002"/>
                    <a:pt x="635" y="2002"/>
                  </a:cubicBezTo>
                  <a:lnTo>
                    <a:pt x="2036" y="1668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>
              <a:off x="3668625" y="200605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1602" y="0"/>
                  </a:moveTo>
                  <a:lnTo>
                    <a:pt x="267" y="301"/>
                  </a:lnTo>
                  <a:cubicBezTo>
                    <a:pt x="101" y="334"/>
                    <a:pt x="0" y="467"/>
                    <a:pt x="34" y="634"/>
                  </a:cubicBezTo>
                  <a:lnTo>
                    <a:pt x="301" y="1768"/>
                  </a:lnTo>
                  <a:cubicBezTo>
                    <a:pt x="334" y="1902"/>
                    <a:pt x="467" y="1968"/>
                    <a:pt x="601" y="1968"/>
                  </a:cubicBezTo>
                  <a:lnTo>
                    <a:pt x="2002" y="166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>
              <a:off x="3650275" y="1925975"/>
              <a:ext cx="50900" cy="49450"/>
            </a:xfrm>
            <a:custGeom>
              <a:avLst/>
              <a:gdLst/>
              <a:ahLst/>
              <a:cxnLst/>
              <a:rect l="l" t="t" r="r" b="b"/>
              <a:pathLst>
                <a:path w="2036" h="1978" extrusionOk="0">
                  <a:moveTo>
                    <a:pt x="1668" y="1"/>
                  </a:moveTo>
                  <a:lnTo>
                    <a:pt x="267" y="301"/>
                  </a:lnTo>
                  <a:cubicBezTo>
                    <a:pt x="101" y="335"/>
                    <a:pt x="1" y="501"/>
                    <a:pt x="34" y="635"/>
                  </a:cubicBezTo>
                  <a:lnTo>
                    <a:pt x="301" y="1769"/>
                  </a:lnTo>
                  <a:cubicBezTo>
                    <a:pt x="329" y="1908"/>
                    <a:pt x="449" y="1977"/>
                    <a:pt x="566" y="1977"/>
                  </a:cubicBezTo>
                  <a:cubicBezTo>
                    <a:pt x="589" y="1977"/>
                    <a:pt x="612" y="1975"/>
                    <a:pt x="634" y="1969"/>
                  </a:cubicBezTo>
                  <a:lnTo>
                    <a:pt x="2035" y="1669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>
              <a:off x="3632775" y="1845925"/>
              <a:ext cx="50050" cy="49400"/>
            </a:xfrm>
            <a:custGeom>
              <a:avLst/>
              <a:gdLst/>
              <a:ahLst/>
              <a:cxnLst/>
              <a:rect l="l" t="t" r="r" b="b"/>
              <a:pathLst>
                <a:path w="2002" h="1976" extrusionOk="0">
                  <a:moveTo>
                    <a:pt x="1635" y="1"/>
                  </a:moveTo>
                  <a:lnTo>
                    <a:pt x="234" y="301"/>
                  </a:lnTo>
                  <a:cubicBezTo>
                    <a:pt x="100" y="334"/>
                    <a:pt x="0" y="501"/>
                    <a:pt x="33" y="634"/>
                  </a:cubicBezTo>
                  <a:lnTo>
                    <a:pt x="300" y="1769"/>
                  </a:lnTo>
                  <a:cubicBezTo>
                    <a:pt x="329" y="1885"/>
                    <a:pt x="434" y="1975"/>
                    <a:pt x="548" y="1975"/>
                  </a:cubicBezTo>
                  <a:cubicBezTo>
                    <a:pt x="565" y="1975"/>
                    <a:pt x="583" y="1973"/>
                    <a:pt x="601" y="1969"/>
                  </a:cubicBezTo>
                  <a:lnTo>
                    <a:pt x="2002" y="1669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>
              <a:off x="3317550" y="2450525"/>
              <a:ext cx="95925" cy="207675"/>
            </a:xfrm>
            <a:custGeom>
              <a:avLst/>
              <a:gdLst/>
              <a:ahLst/>
              <a:cxnLst/>
              <a:rect l="l" t="t" r="r" b="b"/>
              <a:pathLst>
                <a:path w="3837" h="8307" extrusionOk="0">
                  <a:moveTo>
                    <a:pt x="3002" y="1"/>
                  </a:moveTo>
                  <a:cubicBezTo>
                    <a:pt x="2969" y="3436"/>
                    <a:pt x="0" y="7306"/>
                    <a:pt x="0" y="7306"/>
                  </a:cubicBezTo>
                  <a:lnTo>
                    <a:pt x="867" y="8307"/>
                  </a:lnTo>
                  <a:cubicBezTo>
                    <a:pt x="2969" y="6906"/>
                    <a:pt x="3836" y="468"/>
                    <a:pt x="3836" y="468"/>
                  </a:cubicBezTo>
                  <a:lnTo>
                    <a:pt x="30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>
              <a:off x="3631100" y="2438025"/>
              <a:ext cx="97600" cy="203500"/>
            </a:xfrm>
            <a:custGeom>
              <a:avLst/>
              <a:gdLst/>
              <a:ahLst/>
              <a:cxnLst/>
              <a:rect l="l" t="t" r="r" b="b"/>
              <a:pathLst>
                <a:path w="3904" h="8140" extrusionOk="0">
                  <a:moveTo>
                    <a:pt x="1034" y="0"/>
                  </a:moveTo>
                  <a:lnTo>
                    <a:pt x="0" y="534"/>
                  </a:lnTo>
                  <a:cubicBezTo>
                    <a:pt x="0" y="534"/>
                    <a:pt x="1935" y="6738"/>
                    <a:pt x="3203" y="8139"/>
                  </a:cubicBezTo>
                  <a:lnTo>
                    <a:pt x="3903" y="7172"/>
                  </a:lnTo>
                  <a:cubicBezTo>
                    <a:pt x="3903" y="7172"/>
                    <a:pt x="1535" y="3203"/>
                    <a:pt x="10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>
              <a:off x="3188275" y="2294575"/>
              <a:ext cx="201850" cy="236025"/>
            </a:xfrm>
            <a:custGeom>
              <a:avLst/>
              <a:gdLst/>
              <a:ahLst/>
              <a:cxnLst/>
              <a:rect l="l" t="t" r="r" b="b"/>
              <a:pathLst>
                <a:path w="8074" h="9441" extrusionOk="0">
                  <a:moveTo>
                    <a:pt x="1" y="1"/>
                  </a:moveTo>
                  <a:cubicBezTo>
                    <a:pt x="134" y="1702"/>
                    <a:pt x="268" y="3437"/>
                    <a:pt x="401" y="5138"/>
                  </a:cubicBezTo>
                  <a:cubicBezTo>
                    <a:pt x="501" y="6606"/>
                    <a:pt x="601" y="8040"/>
                    <a:pt x="701" y="9441"/>
                  </a:cubicBezTo>
                  <a:cubicBezTo>
                    <a:pt x="5405" y="7907"/>
                    <a:pt x="8073" y="2436"/>
                    <a:pt x="8073" y="24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2"/>
            <p:cNvSpPr/>
            <p:nvPr/>
          </p:nvSpPr>
          <p:spPr>
            <a:xfrm>
              <a:off x="3481000" y="2096950"/>
              <a:ext cx="357775" cy="243525"/>
            </a:xfrm>
            <a:custGeom>
              <a:avLst/>
              <a:gdLst/>
              <a:ahLst/>
              <a:cxnLst/>
              <a:rect l="l" t="t" r="r" b="b"/>
              <a:pathLst>
                <a:path w="14311" h="9741" extrusionOk="0">
                  <a:moveTo>
                    <a:pt x="11329" y="0"/>
                  </a:moveTo>
                  <a:cubicBezTo>
                    <a:pt x="10237" y="0"/>
                    <a:pt x="5404" y="4303"/>
                    <a:pt x="5404" y="4303"/>
                  </a:cubicBezTo>
                  <a:lnTo>
                    <a:pt x="0" y="6138"/>
                  </a:lnTo>
                  <a:lnTo>
                    <a:pt x="1134" y="9741"/>
                  </a:lnTo>
                  <a:lnTo>
                    <a:pt x="6672" y="7339"/>
                  </a:lnTo>
                  <a:cubicBezTo>
                    <a:pt x="6672" y="7339"/>
                    <a:pt x="7146" y="7532"/>
                    <a:pt x="7680" y="7532"/>
                  </a:cubicBezTo>
                  <a:cubicBezTo>
                    <a:pt x="7947" y="7532"/>
                    <a:pt x="8228" y="7483"/>
                    <a:pt x="8473" y="7339"/>
                  </a:cubicBezTo>
                  <a:cubicBezTo>
                    <a:pt x="9240" y="6872"/>
                    <a:pt x="14310" y="4804"/>
                    <a:pt x="13843" y="3770"/>
                  </a:cubicBezTo>
                  <a:cubicBezTo>
                    <a:pt x="13343" y="2736"/>
                    <a:pt x="12442" y="0"/>
                    <a:pt x="11342" y="0"/>
                  </a:cubicBezTo>
                  <a:cubicBezTo>
                    <a:pt x="11337" y="0"/>
                    <a:pt x="11333" y="0"/>
                    <a:pt x="11329" y="0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>
              <a:off x="3018150" y="1838425"/>
              <a:ext cx="563775" cy="612300"/>
            </a:xfrm>
            <a:custGeom>
              <a:avLst/>
              <a:gdLst/>
              <a:ahLst/>
              <a:cxnLst/>
              <a:rect l="l" t="t" r="r" b="b"/>
              <a:pathLst>
                <a:path w="22551" h="24492" extrusionOk="0">
                  <a:moveTo>
                    <a:pt x="5038" y="0"/>
                  </a:moveTo>
                  <a:cubicBezTo>
                    <a:pt x="1" y="668"/>
                    <a:pt x="2603" y="19681"/>
                    <a:pt x="5872" y="23417"/>
                  </a:cubicBezTo>
                  <a:cubicBezTo>
                    <a:pt x="6542" y="24186"/>
                    <a:pt x="7643" y="24491"/>
                    <a:pt x="8971" y="24491"/>
                  </a:cubicBezTo>
                  <a:cubicBezTo>
                    <a:pt x="13060" y="24491"/>
                    <a:pt x="19299" y="21591"/>
                    <a:pt x="21716" y="20382"/>
                  </a:cubicBezTo>
                  <a:cubicBezTo>
                    <a:pt x="22283" y="20082"/>
                    <a:pt x="22550" y="19414"/>
                    <a:pt x="22350" y="18814"/>
                  </a:cubicBezTo>
                  <a:lnTo>
                    <a:pt x="21416" y="16012"/>
                  </a:lnTo>
                  <a:cubicBezTo>
                    <a:pt x="21249" y="15481"/>
                    <a:pt x="20754" y="15138"/>
                    <a:pt x="20206" y="15138"/>
                  </a:cubicBezTo>
                  <a:cubicBezTo>
                    <a:pt x="20099" y="15138"/>
                    <a:pt x="19990" y="15151"/>
                    <a:pt x="19882" y="15178"/>
                  </a:cubicBezTo>
                  <a:cubicBezTo>
                    <a:pt x="17766" y="15701"/>
                    <a:pt x="13337" y="16755"/>
                    <a:pt x="11132" y="16755"/>
                  </a:cubicBezTo>
                  <a:cubicBezTo>
                    <a:pt x="10522" y="16755"/>
                    <a:pt x="10082" y="16674"/>
                    <a:pt x="9908" y="16479"/>
                  </a:cubicBezTo>
                  <a:cubicBezTo>
                    <a:pt x="8907" y="15311"/>
                    <a:pt x="7606" y="9607"/>
                    <a:pt x="7840" y="5971"/>
                  </a:cubicBezTo>
                  <a:cubicBezTo>
                    <a:pt x="8073" y="2336"/>
                    <a:pt x="5038" y="1"/>
                    <a:pt x="5038" y="0"/>
                  </a:cubicBezTo>
                  <a:close/>
                </a:path>
              </a:pathLst>
            </a:custGeom>
            <a:solidFill>
              <a:srgbClr val="2E2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>
              <a:off x="3533525" y="2207850"/>
              <a:ext cx="82575" cy="119275"/>
            </a:xfrm>
            <a:custGeom>
              <a:avLst/>
              <a:gdLst/>
              <a:ahLst/>
              <a:cxnLst/>
              <a:rect l="l" t="t" r="r" b="b"/>
              <a:pathLst>
                <a:path w="3303" h="4771" extrusionOk="0">
                  <a:moveTo>
                    <a:pt x="1802" y="1"/>
                  </a:moveTo>
                  <a:lnTo>
                    <a:pt x="1" y="434"/>
                  </a:lnTo>
                  <a:lnTo>
                    <a:pt x="1735" y="4771"/>
                  </a:lnTo>
                  <a:lnTo>
                    <a:pt x="3303" y="3837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>
              <a:off x="3533525" y="2207850"/>
              <a:ext cx="82575" cy="119275"/>
            </a:xfrm>
            <a:custGeom>
              <a:avLst/>
              <a:gdLst/>
              <a:ahLst/>
              <a:cxnLst/>
              <a:rect l="l" t="t" r="r" b="b"/>
              <a:pathLst>
                <a:path w="3303" h="4771" extrusionOk="0">
                  <a:moveTo>
                    <a:pt x="1802" y="1"/>
                  </a:moveTo>
                  <a:lnTo>
                    <a:pt x="1" y="434"/>
                  </a:lnTo>
                  <a:lnTo>
                    <a:pt x="1735" y="4771"/>
                  </a:lnTo>
                  <a:lnTo>
                    <a:pt x="3303" y="3837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211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2"/>
            <p:cNvSpPr/>
            <p:nvPr/>
          </p:nvSpPr>
          <p:spPr>
            <a:xfrm>
              <a:off x="415312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2" y="123289"/>
                    <a:pt x="1202" y="123456"/>
                    <a:pt x="1635" y="123456"/>
                  </a:cubicBezTo>
                  <a:lnTo>
                    <a:pt x="57509" y="123456"/>
                  </a:lnTo>
                  <a:cubicBezTo>
                    <a:pt x="57528" y="123456"/>
                    <a:pt x="57548" y="123457"/>
                    <a:pt x="57567" y="123457"/>
                  </a:cubicBezTo>
                  <a:cubicBezTo>
                    <a:pt x="58508" y="123457"/>
                    <a:pt x="59277" y="122669"/>
                    <a:pt x="59277" y="121721"/>
                  </a:cubicBezTo>
                  <a:lnTo>
                    <a:pt x="59277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8" y="1"/>
                  </a:lnTo>
                  <a:cubicBezTo>
                    <a:pt x="41631" y="1"/>
                    <a:pt x="41230" y="268"/>
                    <a:pt x="41064" y="701"/>
                  </a:cubicBezTo>
                  <a:lnTo>
                    <a:pt x="40396" y="2336"/>
                  </a:lnTo>
                  <a:cubicBezTo>
                    <a:pt x="40230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5" y="2736"/>
                    <a:pt x="18948" y="2302"/>
                  </a:cubicBezTo>
                  <a:lnTo>
                    <a:pt x="18281" y="701"/>
                  </a:lnTo>
                  <a:cubicBezTo>
                    <a:pt x="18114" y="268"/>
                    <a:pt x="17714" y="1"/>
                    <a:pt x="172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2"/>
            <p:cNvSpPr/>
            <p:nvPr/>
          </p:nvSpPr>
          <p:spPr>
            <a:xfrm>
              <a:off x="421567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1" y="123289"/>
                    <a:pt x="1202" y="123456"/>
                    <a:pt x="1635" y="123456"/>
                  </a:cubicBezTo>
                  <a:lnTo>
                    <a:pt x="57508" y="123456"/>
                  </a:lnTo>
                  <a:cubicBezTo>
                    <a:pt x="57528" y="123456"/>
                    <a:pt x="57547" y="123457"/>
                    <a:pt x="57567" y="123457"/>
                  </a:cubicBezTo>
                  <a:cubicBezTo>
                    <a:pt x="58508" y="123457"/>
                    <a:pt x="59276" y="122669"/>
                    <a:pt x="59276" y="121721"/>
                  </a:cubicBezTo>
                  <a:lnTo>
                    <a:pt x="59276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7" y="1"/>
                  </a:lnTo>
                  <a:cubicBezTo>
                    <a:pt x="41630" y="1"/>
                    <a:pt x="41230" y="268"/>
                    <a:pt x="41063" y="701"/>
                  </a:cubicBezTo>
                  <a:lnTo>
                    <a:pt x="40396" y="2336"/>
                  </a:lnTo>
                  <a:cubicBezTo>
                    <a:pt x="40229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4" y="2736"/>
                    <a:pt x="18948" y="2302"/>
                  </a:cubicBezTo>
                  <a:lnTo>
                    <a:pt x="18280" y="701"/>
                  </a:lnTo>
                  <a:cubicBezTo>
                    <a:pt x="18114" y="268"/>
                    <a:pt x="17713" y="1"/>
                    <a:pt x="17280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2"/>
            <p:cNvSpPr/>
            <p:nvPr/>
          </p:nvSpPr>
          <p:spPr>
            <a:xfrm>
              <a:off x="4215675" y="916925"/>
              <a:ext cx="1482750" cy="3086425"/>
            </a:xfrm>
            <a:custGeom>
              <a:avLst/>
              <a:gdLst/>
              <a:ahLst/>
              <a:cxnLst/>
              <a:rect l="l" t="t" r="r" b="b"/>
              <a:pathLst>
                <a:path w="59310" h="123457" extrusionOk="0">
                  <a:moveTo>
                    <a:pt x="1402" y="1"/>
                  </a:moveTo>
                  <a:cubicBezTo>
                    <a:pt x="601" y="1"/>
                    <a:pt x="1" y="668"/>
                    <a:pt x="34" y="1468"/>
                  </a:cubicBezTo>
                  <a:lnTo>
                    <a:pt x="34" y="121855"/>
                  </a:lnTo>
                  <a:cubicBezTo>
                    <a:pt x="34" y="122288"/>
                    <a:pt x="201" y="122689"/>
                    <a:pt x="501" y="123022"/>
                  </a:cubicBezTo>
                  <a:cubicBezTo>
                    <a:pt x="801" y="123289"/>
                    <a:pt x="1202" y="123456"/>
                    <a:pt x="1635" y="123456"/>
                  </a:cubicBezTo>
                  <a:lnTo>
                    <a:pt x="57508" y="123456"/>
                  </a:lnTo>
                  <a:cubicBezTo>
                    <a:pt x="57528" y="123456"/>
                    <a:pt x="57547" y="123457"/>
                    <a:pt x="57567" y="123457"/>
                  </a:cubicBezTo>
                  <a:cubicBezTo>
                    <a:pt x="58508" y="123457"/>
                    <a:pt x="59276" y="122669"/>
                    <a:pt x="59276" y="121721"/>
                  </a:cubicBezTo>
                  <a:lnTo>
                    <a:pt x="59276" y="1635"/>
                  </a:lnTo>
                  <a:cubicBezTo>
                    <a:pt x="59310" y="735"/>
                    <a:pt x="58609" y="1"/>
                    <a:pt x="57709" y="1"/>
                  </a:cubicBezTo>
                  <a:lnTo>
                    <a:pt x="42097" y="1"/>
                  </a:lnTo>
                  <a:cubicBezTo>
                    <a:pt x="41630" y="1"/>
                    <a:pt x="41230" y="268"/>
                    <a:pt x="41063" y="701"/>
                  </a:cubicBezTo>
                  <a:lnTo>
                    <a:pt x="40396" y="2336"/>
                  </a:lnTo>
                  <a:cubicBezTo>
                    <a:pt x="40229" y="2736"/>
                    <a:pt x="39829" y="3036"/>
                    <a:pt x="39396" y="3036"/>
                  </a:cubicBezTo>
                  <a:lnTo>
                    <a:pt x="19982" y="3036"/>
                  </a:lnTo>
                  <a:cubicBezTo>
                    <a:pt x="19515" y="3003"/>
                    <a:pt x="19114" y="2736"/>
                    <a:pt x="18948" y="2302"/>
                  </a:cubicBezTo>
                  <a:lnTo>
                    <a:pt x="18280" y="701"/>
                  </a:lnTo>
                  <a:cubicBezTo>
                    <a:pt x="18114" y="268"/>
                    <a:pt x="17713" y="1"/>
                    <a:pt x="17280" y="1"/>
                  </a:cubicBezTo>
                  <a:close/>
                </a:path>
              </a:pathLst>
            </a:custGeom>
            <a:solidFill>
              <a:srgbClr val="FFFFFF">
                <a:alpha val="2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2"/>
            <p:cNvSpPr/>
            <p:nvPr/>
          </p:nvSpPr>
          <p:spPr>
            <a:xfrm>
              <a:off x="4400825" y="1009500"/>
              <a:ext cx="20850" cy="27550"/>
            </a:xfrm>
            <a:custGeom>
              <a:avLst/>
              <a:gdLst/>
              <a:ahLst/>
              <a:cxnLst/>
              <a:rect l="l" t="t" r="r" b="b"/>
              <a:pathLst>
                <a:path w="834" h="1102" extrusionOk="0">
                  <a:moveTo>
                    <a:pt x="0" y="0"/>
                  </a:moveTo>
                  <a:lnTo>
                    <a:pt x="0" y="1101"/>
                  </a:lnTo>
                  <a:lnTo>
                    <a:pt x="834" y="1101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2"/>
            <p:cNvSpPr/>
            <p:nvPr/>
          </p:nvSpPr>
          <p:spPr>
            <a:xfrm>
              <a:off x="4366625" y="1001150"/>
              <a:ext cx="20875" cy="36725"/>
            </a:xfrm>
            <a:custGeom>
              <a:avLst/>
              <a:gdLst/>
              <a:ahLst/>
              <a:cxnLst/>
              <a:rect l="l" t="t" r="r" b="b"/>
              <a:pathLst>
                <a:path w="835" h="1469" extrusionOk="0">
                  <a:moveTo>
                    <a:pt x="0" y="1"/>
                  </a:moveTo>
                  <a:lnTo>
                    <a:pt x="0" y="1469"/>
                  </a:lnTo>
                  <a:lnTo>
                    <a:pt x="834" y="1469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2"/>
            <p:cNvSpPr/>
            <p:nvPr/>
          </p:nvSpPr>
          <p:spPr>
            <a:xfrm>
              <a:off x="4333275" y="991975"/>
              <a:ext cx="20875" cy="45900"/>
            </a:xfrm>
            <a:custGeom>
              <a:avLst/>
              <a:gdLst/>
              <a:ahLst/>
              <a:cxnLst/>
              <a:rect l="l" t="t" r="r" b="b"/>
              <a:pathLst>
                <a:path w="835" h="1836" extrusionOk="0">
                  <a:moveTo>
                    <a:pt x="0" y="1"/>
                  </a:moveTo>
                  <a:lnTo>
                    <a:pt x="0" y="1836"/>
                  </a:lnTo>
                  <a:lnTo>
                    <a:pt x="834" y="1836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2"/>
            <p:cNvSpPr/>
            <p:nvPr/>
          </p:nvSpPr>
          <p:spPr>
            <a:xfrm>
              <a:off x="4299900" y="982800"/>
              <a:ext cx="20875" cy="55075"/>
            </a:xfrm>
            <a:custGeom>
              <a:avLst/>
              <a:gdLst/>
              <a:ahLst/>
              <a:cxnLst/>
              <a:rect l="l" t="t" r="r" b="b"/>
              <a:pathLst>
                <a:path w="835" h="2203" extrusionOk="0">
                  <a:moveTo>
                    <a:pt x="1" y="1"/>
                  </a:moveTo>
                  <a:lnTo>
                    <a:pt x="1" y="2203"/>
                  </a:lnTo>
                  <a:lnTo>
                    <a:pt x="835" y="2203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2"/>
            <p:cNvSpPr/>
            <p:nvPr/>
          </p:nvSpPr>
          <p:spPr>
            <a:xfrm>
              <a:off x="5496600" y="1000325"/>
              <a:ext cx="11700" cy="27550"/>
            </a:xfrm>
            <a:custGeom>
              <a:avLst/>
              <a:gdLst/>
              <a:ahLst/>
              <a:cxnLst/>
              <a:rect l="l" t="t" r="r" b="b"/>
              <a:pathLst>
                <a:path w="468" h="1102" extrusionOk="0">
                  <a:moveTo>
                    <a:pt x="0" y="0"/>
                  </a:moveTo>
                  <a:lnTo>
                    <a:pt x="0" y="1101"/>
                  </a:lnTo>
                  <a:lnTo>
                    <a:pt x="467" y="1101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2"/>
            <p:cNvSpPr/>
            <p:nvPr/>
          </p:nvSpPr>
          <p:spPr>
            <a:xfrm>
              <a:off x="5517450" y="989475"/>
              <a:ext cx="96750" cy="48400"/>
            </a:xfrm>
            <a:custGeom>
              <a:avLst/>
              <a:gdLst/>
              <a:ahLst/>
              <a:cxnLst/>
              <a:rect l="l" t="t" r="r" b="b"/>
              <a:pathLst>
                <a:path w="3870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3870" y="1936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2"/>
            <p:cNvSpPr/>
            <p:nvPr/>
          </p:nvSpPr>
          <p:spPr>
            <a:xfrm>
              <a:off x="4434175" y="3205225"/>
              <a:ext cx="1045775" cy="105950"/>
            </a:xfrm>
            <a:custGeom>
              <a:avLst/>
              <a:gdLst/>
              <a:ahLst/>
              <a:cxnLst/>
              <a:rect l="l" t="t" r="r" b="b"/>
              <a:pathLst>
                <a:path w="41831" h="4238" extrusionOk="0">
                  <a:moveTo>
                    <a:pt x="2135" y="1"/>
                  </a:moveTo>
                  <a:cubicBezTo>
                    <a:pt x="968" y="1"/>
                    <a:pt x="0" y="935"/>
                    <a:pt x="0" y="2136"/>
                  </a:cubicBezTo>
                  <a:cubicBezTo>
                    <a:pt x="0" y="3303"/>
                    <a:pt x="968" y="4237"/>
                    <a:pt x="2135" y="4237"/>
                  </a:cubicBezTo>
                  <a:lnTo>
                    <a:pt x="39695" y="4237"/>
                  </a:lnTo>
                  <a:cubicBezTo>
                    <a:pt x="40896" y="4237"/>
                    <a:pt x="41830" y="3303"/>
                    <a:pt x="41830" y="2136"/>
                  </a:cubicBezTo>
                  <a:cubicBezTo>
                    <a:pt x="41830" y="935"/>
                    <a:pt x="40896" y="1"/>
                    <a:pt x="39695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2"/>
            <p:cNvSpPr/>
            <p:nvPr/>
          </p:nvSpPr>
          <p:spPr>
            <a:xfrm>
              <a:off x="4434175" y="3205225"/>
              <a:ext cx="1045775" cy="105950"/>
            </a:xfrm>
            <a:custGeom>
              <a:avLst/>
              <a:gdLst/>
              <a:ahLst/>
              <a:cxnLst/>
              <a:rect l="l" t="t" r="r" b="b"/>
              <a:pathLst>
                <a:path w="41831" h="4238" extrusionOk="0">
                  <a:moveTo>
                    <a:pt x="2135" y="1"/>
                  </a:moveTo>
                  <a:cubicBezTo>
                    <a:pt x="968" y="1"/>
                    <a:pt x="0" y="935"/>
                    <a:pt x="0" y="2136"/>
                  </a:cubicBezTo>
                  <a:cubicBezTo>
                    <a:pt x="0" y="3303"/>
                    <a:pt x="968" y="4237"/>
                    <a:pt x="2135" y="4237"/>
                  </a:cubicBezTo>
                  <a:lnTo>
                    <a:pt x="39695" y="4237"/>
                  </a:lnTo>
                  <a:cubicBezTo>
                    <a:pt x="40896" y="4237"/>
                    <a:pt x="41830" y="3303"/>
                    <a:pt x="41830" y="2136"/>
                  </a:cubicBezTo>
                  <a:cubicBezTo>
                    <a:pt x="41830" y="935"/>
                    <a:pt x="40896" y="1"/>
                    <a:pt x="39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2"/>
            <p:cNvSpPr/>
            <p:nvPr/>
          </p:nvSpPr>
          <p:spPr>
            <a:xfrm>
              <a:off x="4427475" y="3214350"/>
              <a:ext cx="409500" cy="87700"/>
            </a:xfrm>
            <a:custGeom>
              <a:avLst/>
              <a:gdLst/>
              <a:ahLst/>
              <a:cxnLst/>
              <a:rect l="l" t="t" r="r" b="b"/>
              <a:pathLst>
                <a:path w="16380" h="3508" extrusionOk="0">
                  <a:moveTo>
                    <a:pt x="2307" y="1"/>
                  </a:moveTo>
                  <a:cubicBezTo>
                    <a:pt x="0" y="1"/>
                    <a:pt x="0" y="3507"/>
                    <a:pt x="2307" y="3507"/>
                  </a:cubicBezTo>
                  <a:cubicBezTo>
                    <a:pt x="2339" y="3507"/>
                    <a:pt x="2371" y="3507"/>
                    <a:pt x="2403" y="3505"/>
                  </a:cubicBezTo>
                  <a:lnTo>
                    <a:pt x="14545" y="3505"/>
                  </a:lnTo>
                  <a:cubicBezTo>
                    <a:pt x="14565" y="3506"/>
                    <a:pt x="14585" y="3506"/>
                    <a:pt x="14606" y="3506"/>
                  </a:cubicBezTo>
                  <a:cubicBezTo>
                    <a:pt x="15579" y="3506"/>
                    <a:pt x="16380" y="2719"/>
                    <a:pt x="16380" y="1771"/>
                  </a:cubicBezTo>
                  <a:cubicBezTo>
                    <a:pt x="16380" y="790"/>
                    <a:pt x="15579" y="2"/>
                    <a:pt x="14605" y="2"/>
                  </a:cubicBezTo>
                  <a:cubicBezTo>
                    <a:pt x="14585" y="2"/>
                    <a:pt x="14565" y="2"/>
                    <a:pt x="14545" y="3"/>
                  </a:cubicBezTo>
                  <a:lnTo>
                    <a:pt x="2403" y="3"/>
                  </a:lnTo>
                  <a:cubicBezTo>
                    <a:pt x="2371" y="2"/>
                    <a:pt x="2339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2"/>
            <p:cNvSpPr/>
            <p:nvPr/>
          </p:nvSpPr>
          <p:spPr>
            <a:xfrm>
              <a:off x="4673500" y="1488175"/>
              <a:ext cx="65925" cy="138450"/>
            </a:xfrm>
            <a:custGeom>
              <a:avLst/>
              <a:gdLst/>
              <a:ahLst/>
              <a:cxnLst/>
              <a:rect l="l" t="t" r="r" b="b"/>
              <a:pathLst>
                <a:path w="2637" h="5538" extrusionOk="0">
                  <a:moveTo>
                    <a:pt x="34" y="0"/>
                  </a:moveTo>
                  <a:lnTo>
                    <a:pt x="34" y="4237"/>
                  </a:lnTo>
                  <a:cubicBezTo>
                    <a:pt x="1" y="4604"/>
                    <a:pt x="168" y="4937"/>
                    <a:pt x="401" y="5171"/>
                  </a:cubicBezTo>
                  <a:cubicBezTo>
                    <a:pt x="635" y="5404"/>
                    <a:pt x="968" y="5538"/>
                    <a:pt x="1335" y="5538"/>
                  </a:cubicBezTo>
                  <a:cubicBezTo>
                    <a:pt x="1669" y="5538"/>
                    <a:pt x="2002" y="5404"/>
                    <a:pt x="2269" y="5171"/>
                  </a:cubicBezTo>
                  <a:cubicBezTo>
                    <a:pt x="2503" y="4937"/>
                    <a:pt x="2636" y="4604"/>
                    <a:pt x="2636" y="4237"/>
                  </a:cubicBezTo>
                  <a:lnTo>
                    <a:pt x="2636" y="0"/>
                  </a:lnTo>
                  <a:lnTo>
                    <a:pt x="1769" y="0"/>
                  </a:lnTo>
                  <a:lnTo>
                    <a:pt x="1769" y="4237"/>
                  </a:lnTo>
                  <a:cubicBezTo>
                    <a:pt x="1769" y="4370"/>
                    <a:pt x="1735" y="4470"/>
                    <a:pt x="1635" y="4570"/>
                  </a:cubicBezTo>
                  <a:cubicBezTo>
                    <a:pt x="1569" y="4670"/>
                    <a:pt x="1435" y="4704"/>
                    <a:pt x="1302" y="4704"/>
                  </a:cubicBezTo>
                  <a:cubicBezTo>
                    <a:pt x="1168" y="4704"/>
                    <a:pt x="1068" y="4670"/>
                    <a:pt x="968" y="4570"/>
                  </a:cubicBezTo>
                  <a:cubicBezTo>
                    <a:pt x="868" y="4470"/>
                    <a:pt x="835" y="4370"/>
                    <a:pt x="835" y="4237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2"/>
            <p:cNvSpPr/>
            <p:nvPr/>
          </p:nvSpPr>
          <p:spPr>
            <a:xfrm>
              <a:off x="4757725" y="1488175"/>
              <a:ext cx="65075" cy="137625"/>
            </a:xfrm>
            <a:custGeom>
              <a:avLst/>
              <a:gdLst/>
              <a:ahLst/>
              <a:cxnLst/>
              <a:rect l="l" t="t" r="r" b="b"/>
              <a:pathLst>
                <a:path w="2603" h="5505" extrusionOk="0">
                  <a:moveTo>
                    <a:pt x="1335" y="834"/>
                  </a:moveTo>
                  <a:cubicBezTo>
                    <a:pt x="1602" y="834"/>
                    <a:pt x="1836" y="1068"/>
                    <a:pt x="1802" y="1335"/>
                  </a:cubicBezTo>
                  <a:lnTo>
                    <a:pt x="1802" y="2135"/>
                  </a:lnTo>
                  <a:cubicBezTo>
                    <a:pt x="1802" y="2269"/>
                    <a:pt x="1769" y="2369"/>
                    <a:pt x="1669" y="2469"/>
                  </a:cubicBezTo>
                  <a:cubicBezTo>
                    <a:pt x="1569" y="2569"/>
                    <a:pt x="1469" y="2602"/>
                    <a:pt x="1335" y="2602"/>
                  </a:cubicBezTo>
                  <a:lnTo>
                    <a:pt x="835" y="2602"/>
                  </a:lnTo>
                  <a:lnTo>
                    <a:pt x="835" y="834"/>
                  </a:lnTo>
                  <a:close/>
                  <a:moveTo>
                    <a:pt x="1" y="0"/>
                  </a:moveTo>
                  <a:lnTo>
                    <a:pt x="1" y="5504"/>
                  </a:lnTo>
                  <a:lnTo>
                    <a:pt x="835" y="5504"/>
                  </a:lnTo>
                  <a:lnTo>
                    <a:pt x="835" y="3436"/>
                  </a:lnTo>
                  <a:lnTo>
                    <a:pt x="1302" y="3436"/>
                  </a:lnTo>
                  <a:cubicBezTo>
                    <a:pt x="1669" y="3436"/>
                    <a:pt x="1969" y="3303"/>
                    <a:pt x="2236" y="3036"/>
                  </a:cubicBezTo>
                  <a:cubicBezTo>
                    <a:pt x="2469" y="2802"/>
                    <a:pt x="2603" y="2469"/>
                    <a:pt x="2603" y="2135"/>
                  </a:cubicBezTo>
                  <a:lnTo>
                    <a:pt x="2603" y="1301"/>
                  </a:lnTo>
                  <a:cubicBezTo>
                    <a:pt x="2603" y="968"/>
                    <a:pt x="2503" y="634"/>
                    <a:pt x="2269" y="401"/>
                  </a:cubicBezTo>
                  <a:cubicBezTo>
                    <a:pt x="2002" y="134"/>
                    <a:pt x="1669" y="0"/>
                    <a:pt x="13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2"/>
            <p:cNvSpPr/>
            <p:nvPr/>
          </p:nvSpPr>
          <p:spPr>
            <a:xfrm>
              <a:off x="4836950" y="1486725"/>
              <a:ext cx="65925" cy="140750"/>
            </a:xfrm>
            <a:custGeom>
              <a:avLst/>
              <a:gdLst/>
              <a:ahLst/>
              <a:cxnLst/>
              <a:rect l="l" t="t" r="r" b="b"/>
              <a:pathLst>
                <a:path w="2637" h="5630" extrusionOk="0">
                  <a:moveTo>
                    <a:pt x="1318" y="0"/>
                  </a:moveTo>
                  <a:cubicBezTo>
                    <a:pt x="660" y="0"/>
                    <a:pt x="1" y="442"/>
                    <a:pt x="1" y="1326"/>
                  </a:cubicBezTo>
                  <a:lnTo>
                    <a:pt x="1" y="4295"/>
                  </a:lnTo>
                  <a:cubicBezTo>
                    <a:pt x="1" y="5029"/>
                    <a:pt x="601" y="5629"/>
                    <a:pt x="1335" y="5629"/>
                  </a:cubicBezTo>
                  <a:cubicBezTo>
                    <a:pt x="1669" y="5629"/>
                    <a:pt x="2002" y="5496"/>
                    <a:pt x="2236" y="5229"/>
                  </a:cubicBezTo>
                  <a:cubicBezTo>
                    <a:pt x="2503" y="4995"/>
                    <a:pt x="2636" y="4662"/>
                    <a:pt x="2636" y="4295"/>
                  </a:cubicBezTo>
                  <a:lnTo>
                    <a:pt x="2636" y="2393"/>
                  </a:lnTo>
                  <a:lnTo>
                    <a:pt x="1335" y="2393"/>
                  </a:lnTo>
                  <a:lnTo>
                    <a:pt x="1335" y="3227"/>
                  </a:lnTo>
                  <a:lnTo>
                    <a:pt x="1769" y="3227"/>
                  </a:lnTo>
                  <a:lnTo>
                    <a:pt x="1769" y="4295"/>
                  </a:lnTo>
                  <a:cubicBezTo>
                    <a:pt x="1769" y="4428"/>
                    <a:pt x="1735" y="4562"/>
                    <a:pt x="1635" y="4628"/>
                  </a:cubicBezTo>
                  <a:cubicBezTo>
                    <a:pt x="1535" y="4728"/>
                    <a:pt x="1402" y="4762"/>
                    <a:pt x="1302" y="4762"/>
                  </a:cubicBezTo>
                  <a:cubicBezTo>
                    <a:pt x="1168" y="4762"/>
                    <a:pt x="1035" y="4728"/>
                    <a:pt x="968" y="4628"/>
                  </a:cubicBezTo>
                  <a:cubicBezTo>
                    <a:pt x="868" y="4528"/>
                    <a:pt x="801" y="4428"/>
                    <a:pt x="835" y="4295"/>
                  </a:cubicBezTo>
                  <a:lnTo>
                    <a:pt x="835" y="1293"/>
                  </a:lnTo>
                  <a:cubicBezTo>
                    <a:pt x="835" y="1002"/>
                    <a:pt x="1060" y="816"/>
                    <a:pt x="1299" y="816"/>
                  </a:cubicBezTo>
                  <a:cubicBezTo>
                    <a:pt x="1416" y="816"/>
                    <a:pt x="1537" y="860"/>
                    <a:pt x="1635" y="959"/>
                  </a:cubicBezTo>
                  <a:cubicBezTo>
                    <a:pt x="1735" y="1059"/>
                    <a:pt x="1769" y="1159"/>
                    <a:pt x="1769" y="1293"/>
                  </a:cubicBezTo>
                  <a:lnTo>
                    <a:pt x="1769" y="1926"/>
                  </a:lnTo>
                  <a:lnTo>
                    <a:pt x="2636" y="1926"/>
                  </a:lnTo>
                  <a:lnTo>
                    <a:pt x="2636" y="1326"/>
                  </a:lnTo>
                  <a:cubicBezTo>
                    <a:pt x="2636" y="442"/>
                    <a:pt x="1977" y="0"/>
                    <a:pt x="1318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2"/>
            <p:cNvSpPr/>
            <p:nvPr/>
          </p:nvSpPr>
          <p:spPr>
            <a:xfrm>
              <a:off x="4920350" y="1488050"/>
              <a:ext cx="70075" cy="137750"/>
            </a:xfrm>
            <a:custGeom>
              <a:avLst/>
              <a:gdLst/>
              <a:ahLst/>
              <a:cxnLst/>
              <a:rect l="l" t="t" r="r" b="b"/>
              <a:pathLst>
                <a:path w="2803" h="5510" extrusionOk="0">
                  <a:moveTo>
                    <a:pt x="1426" y="861"/>
                  </a:moveTo>
                  <a:cubicBezTo>
                    <a:pt x="1652" y="861"/>
                    <a:pt x="1831" y="1074"/>
                    <a:pt x="1802" y="1340"/>
                  </a:cubicBezTo>
                  <a:lnTo>
                    <a:pt x="1802" y="2140"/>
                  </a:lnTo>
                  <a:cubicBezTo>
                    <a:pt x="1802" y="2274"/>
                    <a:pt x="1735" y="2407"/>
                    <a:pt x="1668" y="2474"/>
                  </a:cubicBezTo>
                  <a:cubicBezTo>
                    <a:pt x="1568" y="2574"/>
                    <a:pt x="1435" y="2641"/>
                    <a:pt x="1335" y="2641"/>
                  </a:cubicBezTo>
                  <a:lnTo>
                    <a:pt x="834" y="2641"/>
                  </a:lnTo>
                  <a:lnTo>
                    <a:pt x="834" y="873"/>
                  </a:lnTo>
                  <a:lnTo>
                    <a:pt x="1335" y="873"/>
                  </a:lnTo>
                  <a:cubicBezTo>
                    <a:pt x="1366" y="865"/>
                    <a:pt x="1397" y="861"/>
                    <a:pt x="1426" y="861"/>
                  </a:cubicBezTo>
                  <a:close/>
                  <a:moveTo>
                    <a:pt x="1445" y="0"/>
                  </a:moveTo>
                  <a:cubicBezTo>
                    <a:pt x="1408" y="0"/>
                    <a:pt x="1372" y="2"/>
                    <a:pt x="1335" y="5"/>
                  </a:cubicBezTo>
                  <a:lnTo>
                    <a:pt x="1" y="5"/>
                  </a:lnTo>
                  <a:lnTo>
                    <a:pt x="1" y="5509"/>
                  </a:lnTo>
                  <a:lnTo>
                    <a:pt x="834" y="5509"/>
                  </a:lnTo>
                  <a:lnTo>
                    <a:pt x="834" y="3441"/>
                  </a:lnTo>
                  <a:lnTo>
                    <a:pt x="1402" y="3441"/>
                  </a:lnTo>
                  <a:lnTo>
                    <a:pt x="1902" y="5509"/>
                  </a:lnTo>
                  <a:lnTo>
                    <a:pt x="2803" y="5509"/>
                  </a:lnTo>
                  <a:lnTo>
                    <a:pt x="2169" y="3108"/>
                  </a:lnTo>
                  <a:cubicBezTo>
                    <a:pt x="2469" y="2874"/>
                    <a:pt x="2636" y="2507"/>
                    <a:pt x="2602" y="2140"/>
                  </a:cubicBezTo>
                  <a:lnTo>
                    <a:pt x="2602" y="1306"/>
                  </a:lnTo>
                  <a:cubicBezTo>
                    <a:pt x="2636" y="973"/>
                    <a:pt x="2536" y="639"/>
                    <a:pt x="2336" y="406"/>
                  </a:cubicBezTo>
                  <a:cubicBezTo>
                    <a:pt x="2095" y="136"/>
                    <a:pt x="1774" y="0"/>
                    <a:pt x="1445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2"/>
            <p:cNvSpPr/>
            <p:nvPr/>
          </p:nvSpPr>
          <p:spPr>
            <a:xfrm>
              <a:off x="5006250" y="1488175"/>
              <a:ext cx="75075" cy="136800"/>
            </a:xfrm>
            <a:custGeom>
              <a:avLst/>
              <a:gdLst/>
              <a:ahLst/>
              <a:cxnLst/>
              <a:rect l="l" t="t" r="r" b="b"/>
              <a:pathLst>
                <a:path w="3003" h="5472" extrusionOk="0">
                  <a:moveTo>
                    <a:pt x="1468" y="1268"/>
                  </a:moveTo>
                  <a:lnTo>
                    <a:pt x="1802" y="3436"/>
                  </a:lnTo>
                  <a:lnTo>
                    <a:pt x="1168" y="3436"/>
                  </a:lnTo>
                  <a:lnTo>
                    <a:pt x="1468" y="1268"/>
                  </a:lnTo>
                  <a:close/>
                  <a:moveTo>
                    <a:pt x="934" y="0"/>
                  </a:moveTo>
                  <a:lnTo>
                    <a:pt x="0" y="5471"/>
                  </a:lnTo>
                  <a:lnTo>
                    <a:pt x="868" y="5471"/>
                  </a:lnTo>
                  <a:lnTo>
                    <a:pt x="1068" y="4237"/>
                  </a:lnTo>
                  <a:lnTo>
                    <a:pt x="1935" y="4237"/>
                  </a:lnTo>
                  <a:lnTo>
                    <a:pt x="2135" y="5471"/>
                  </a:lnTo>
                  <a:lnTo>
                    <a:pt x="3002" y="5471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2"/>
            <p:cNvSpPr/>
            <p:nvPr/>
          </p:nvSpPr>
          <p:spPr>
            <a:xfrm>
              <a:off x="5097975" y="1488175"/>
              <a:ext cx="65900" cy="136900"/>
            </a:xfrm>
            <a:custGeom>
              <a:avLst/>
              <a:gdLst/>
              <a:ahLst/>
              <a:cxnLst/>
              <a:rect l="l" t="t" r="r" b="b"/>
              <a:pathLst>
                <a:path w="2636" h="5476" extrusionOk="0">
                  <a:moveTo>
                    <a:pt x="1335" y="834"/>
                  </a:moveTo>
                  <a:cubicBezTo>
                    <a:pt x="1602" y="834"/>
                    <a:pt x="1802" y="1068"/>
                    <a:pt x="1802" y="1335"/>
                  </a:cubicBezTo>
                  <a:lnTo>
                    <a:pt x="1802" y="4203"/>
                  </a:lnTo>
                  <a:cubicBezTo>
                    <a:pt x="1802" y="4304"/>
                    <a:pt x="1769" y="4437"/>
                    <a:pt x="1668" y="4537"/>
                  </a:cubicBezTo>
                  <a:cubicBezTo>
                    <a:pt x="1602" y="4604"/>
                    <a:pt x="1468" y="4670"/>
                    <a:pt x="1335" y="4670"/>
                  </a:cubicBezTo>
                  <a:lnTo>
                    <a:pt x="835" y="4670"/>
                  </a:lnTo>
                  <a:lnTo>
                    <a:pt x="835" y="834"/>
                  </a:lnTo>
                  <a:close/>
                  <a:moveTo>
                    <a:pt x="1" y="0"/>
                  </a:moveTo>
                  <a:lnTo>
                    <a:pt x="1" y="5471"/>
                  </a:lnTo>
                  <a:lnTo>
                    <a:pt x="1302" y="5471"/>
                  </a:lnTo>
                  <a:cubicBezTo>
                    <a:pt x="1333" y="5474"/>
                    <a:pt x="1364" y="5475"/>
                    <a:pt x="1395" y="5475"/>
                  </a:cubicBezTo>
                  <a:cubicBezTo>
                    <a:pt x="1725" y="5475"/>
                    <a:pt x="2022" y="5318"/>
                    <a:pt x="2236" y="5104"/>
                  </a:cubicBezTo>
                  <a:cubicBezTo>
                    <a:pt x="2469" y="4871"/>
                    <a:pt x="2636" y="4504"/>
                    <a:pt x="2602" y="4170"/>
                  </a:cubicBezTo>
                  <a:lnTo>
                    <a:pt x="2602" y="1301"/>
                  </a:lnTo>
                  <a:cubicBezTo>
                    <a:pt x="2602" y="968"/>
                    <a:pt x="2469" y="634"/>
                    <a:pt x="2236" y="401"/>
                  </a:cubicBezTo>
                  <a:cubicBezTo>
                    <a:pt x="1969" y="134"/>
                    <a:pt x="1635" y="0"/>
                    <a:pt x="1302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2"/>
            <p:cNvSpPr/>
            <p:nvPr/>
          </p:nvSpPr>
          <p:spPr>
            <a:xfrm>
              <a:off x="5181375" y="1488175"/>
              <a:ext cx="59225" cy="137625"/>
            </a:xfrm>
            <a:custGeom>
              <a:avLst/>
              <a:gdLst/>
              <a:ahLst/>
              <a:cxnLst/>
              <a:rect l="l" t="t" r="r" b="b"/>
              <a:pathLst>
                <a:path w="2369" h="5505" extrusionOk="0">
                  <a:moveTo>
                    <a:pt x="0" y="0"/>
                  </a:moveTo>
                  <a:lnTo>
                    <a:pt x="0" y="5471"/>
                  </a:lnTo>
                  <a:lnTo>
                    <a:pt x="2369" y="5504"/>
                  </a:lnTo>
                  <a:lnTo>
                    <a:pt x="2369" y="4670"/>
                  </a:lnTo>
                  <a:lnTo>
                    <a:pt x="834" y="4670"/>
                  </a:lnTo>
                  <a:lnTo>
                    <a:pt x="834" y="3169"/>
                  </a:lnTo>
                  <a:lnTo>
                    <a:pt x="1935" y="3169"/>
                  </a:lnTo>
                  <a:lnTo>
                    <a:pt x="1935" y="2335"/>
                  </a:lnTo>
                  <a:lnTo>
                    <a:pt x="834" y="2335"/>
                  </a:lnTo>
                  <a:lnTo>
                    <a:pt x="834" y="834"/>
                  </a:lnTo>
                  <a:lnTo>
                    <a:pt x="2369" y="834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2"/>
            <p:cNvSpPr/>
            <p:nvPr/>
          </p:nvSpPr>
          <p:spPr>
            <a:xfrm>
              <a:off x="4216525" y="916925"/>
              <a:ext cx="666325" cy="2571050"/>
            </a:xfrm>
            <a:custGeom>
              <a:avLst/>
              <a:gdLst/>
              <a:ahLst/>
              <a:cxnLst/>
              <a:rect l="l" t="t" r="r" b="b"/>
              <a:pathLst>
                <a:path w="26653" h="102842" extrusionOk="0">
                  <a:moveTo>
                    <a:pt x="16679" y="1"/>
                  </a:moveTo>
                  <a:lnTo>
                    <a:pt x="0" y="62512"/>
                  </a:lnTo>
                  <a:lnTo>
                    <a:pt x="0" y="102841"/>
                  </a:lnTo>
                  <a:lnTo>
                    <a:pt x="8906" y="69517"/>
                  </a:lnTo>
                  <a:lnTo>
                    <a:pt x="9107" y="68783"/>
                  </a:lnTo>
                  <a:lnTo>
                    <a:pt x="9407" y="67649"/>
                  </a:lnTo>
                  <a:lnTo>
                    <a:pt x="9607" y="66915"/>
                  </a:lnTo>
                  <a:lnTo>
                    <a:pt x="26652" y="3036"/>
                  </a:lnTo>
                  <a:lnTo>
                    <a:pt x="19914" y="3036"/>
                  </a:lnTo>
                  <a:cubicBezTo>
                    <a:pt x="19481" y="3003"/>
                    <a:pt x="19080" y="2736"/>
                    <a:pt x="18914" y="2302"/>
                  </a:cubicBezTo>
                  <a:lnTo>
                    <a:pt x="18246" y="701"/>
                  </a:lnTo>
                  <a:cubicBezTo>
                    <a:pt x="18080" y="268"/>
                    <a:pt x="17679" y="1"/>
                    <a:pt x="17212" y="1"/>
                  </a:cubicBez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2"/>
            <p:cNvSpPr/>
            <p:nvPr/>
          </p:nvSpPr>
          <p:spPr>
            <a:xfrm>
              <a:off x="5112150" y="1808400"/>
              <a:ext cx="585450" cy="2194100"/>
            </a:xfrm>
            <a:custGeom>
              <a:avLst/>
              <a:gdLst/>
              <a:ahLst/>
              <a:cxnLst/>
              <a:rect l="l" t="t" r="r" b="b"/>
              <a:pathLst>
                <a:path w="23418" h="87764" extrusionOk="0">
                  <a:moveTo>
                    <a:pt x="23417" y="1"/>
                  </a:moveTo>
                  <a:lnTo>
                    <a:pt x="14678" y="32724"/>
                  </a:lnTo>
                  <a:lnTo>
                    <a:pt x="14278" y="34258"/>
                  </a:lnTo>
                  <a:lnTo>
                    <a:pt x="5405" y="67482"/>
                  </a:lnTo>
                  <a:lnTo>
                    <a:pt x="5138" y="68516"/>
                  </a:lnTo>
                  <a:lnTo>
                    <a:pt x="4571" y="70651"/>
                  </a:lnTo>
                  <a:lnTo>
                    <a:pt x="4304" y="71685"/>
                  </a:lnTo>
                  <a:lnTo>
                    <a:pt x="3737" y="73820"/>
                  </a:lnTo>
                  <a:lnTo>
                    <a:pt x="3436" y="74854"/>
                  </a:lnTo>
                  <a:lnTo>
                    <a:pt x="2035" y="80125"/>
                  </a:lnTo>
                  <a:lnTo>
                    <a:pt x="1735" y="81192"/>
                  </a:lnTo>
                  <a:lnTo>
                    <a:pt x="1" y="87763"/>
                  </a:lnTo>
                  <a:lnTo>
                    <a:pt x="10775" y="87763"/>
                  </a:lnTo>
                  <a:lnTo>
                    <a:pt x="12543" y="81192"/>
                  </a:lnTo>
                  <a:lnTo>
                    <a:pt x="12776" y="80225"/>
                  </a:lnTo>
                  <a:lnTo>
                    <a:pt x="23417" y="40363"/>
                  </a:lnTo>
                  <a:lnTo>
                    <a:pt x="23417" y="1"/>
                  </a:ln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2"/>
            <p:cNvSpPr/>
            <p:nvPr/>
          </p:nvSpPr>
          <p:spPr>
            <a:xfrm>
              <a:off x="4216525" y="992825"/>
              <a:ext cx="812250" cy="2998825"/>
            </a:xfrm>
            <a:custGeom>
              <a:avLst/>
              <a:gdLst/>
              <a:ahLst/>
              <a:cxnLst/>
              <a:rect l="l" t="t" r="r" b="b"/>
              <a:pathLst>
                <a:path w="32490" h="119953" extrusionOk="0">
                  <a:moveTo>
                    <a:pt x="30088" y="0"/>
                  </a:moveTo>
                  <a:lnTo>
                    <a:pt x="13109" y="63479"/>
                  </a:lnTo>
                  <a:lnTo>
                    <a:pt x="13009" y="63846"/>
                  </a:lnTo>
                  <a:lnTo>
                    <a:pt x="12109" y="67348"/>
                  </a:lnTo>
                  <a:lnTo>
                    <a:pt x="12009" y="67715"/>
                  </a:lnTo>
                  <a:lnTo>
                    <a:pt x="0" y="112648"/>
                  </a:lnTo>
                  <a:lnTo>
                    <a:pt x="0" y="118785"/>
                  </a:lnTo>
                  <a:cubicBezTo>
                    <a:pt x="0" y="119219"/>
                    <a:pt x="167" y="119619"/>
                    <a:pt x="467" y="119953"/>
                  </a:cubicBezTo>
                  <a:lnTo>
                    <a:pt x="14410" y="67715"/>
                  </a:lnTo>
                  <a:lnTo>
                    <a:pt x="14510" y="67348"/>
                  </a:lnTo>
                  <a:lnTo>
                    <a:pt x="15444" y="63879"/>
                  </a:lnTo>
                  <a:lnTo>
                    <a:pt x="15545" y="63479"/>
                  </a:lnTo>
                  <a:lnTo>
                    <a:pt x="32490" y="0"/>
                  </a:lnTo>
                  <a:close/>
                </a:path>
              </a:pathLst>
            </a:custGeom>
            <a:solidFill>
              <a:srgbClr val="FFFFFF">
                <a:alpha val="3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2"/>
            <p:cNvSpPr/>
            <p:nvPr/>
          </p:nvSpPr>
          <p:spPr>
            <a:xfrm>
              <a:off x="4470875" y="1931600"/>
              <a:ext cx="944025" cy="915275"/>
            </a:xfrm>
            <a:custGeom>
              <a:avLst/>
              <a:gdLst/>
              <a:ahLst/>
              <a:cxnLst/>
              <a:rect l="l" t="t" r="r" b="b"/>
              <a:pathLst>
                <a:path w="37761" h="36611" extrusionOk="0">
                  <a:moveTo>
                    <a:pt x="19434" y="0"/>
                  </a:moveTo>
                  <a:cubicBezTo>
                    <a:pt x="15312" y="0"/>
                    <a:pt x="11228" y="1398"/>
                    <a:pt x="7906" y="4112"/>
                  </a:cubicBezTo>
                  <a:cubicBezTo>
                    <a:pt x="2402" y="8549"/>
                    <a:pt x="0" y="15754"/>
                    <a:pt x="1668" y="22626"/>
                  </a:cubicBezTo>
                  <a:cubicBezTo>
                    <a:pt x="3336" y="29497"/>
                    <a:pt x="8773" y="34768"/>
                    <a:pt x="15711" y="36235"/>
                  </a:cubicBezTo>
                  <a:cubicBezTo>
                    <a:pt x="16945" y="36486"/>
                    <a:pt x="18196" y="36611"/>
                    <a:pt x="19451" y="36611"/>
                  </a:cubicBezTo>
                  <a:cubicBezTo>
                    <a:pt x="20707" y="36611"/>
                    <a:pt x="21966" y="36486"/>
                    <a:pt x="23217" y="36235"/>
                  </a:cubicBezTo>
                  <a:cubicBezTo>
                    <a:pt x="31689" y="34434"/>
                    <a:pt x="37760" y="26962"/>
                    <a:pt x="37760" y="18289"/>
                  </a:cubicBezTo>
                  <a:lnTo>
                    <a:pt x="37727" y="18289"/>
                  </a:lnTo>
                  <a:cubicBezTo>
                    <a:pt x="37727" y="11218"/>
                    <a:pt x="33657" y="4813"/>
                    <a:pt x="27286" y="1777"/>
                  </a:cubicBezTo>
                  <a:cubicBezTo>
                    <a:pt x="24784" y="585"/>
                    <a:pt x="22101" y="0"/>
                    <a:pt x="19434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2"/>
            <p:cNvSpPr/>
            <p:nvPr/>
          </p:nvSpPr>
          <p:spPr>
            <a:xfrm>
              <a:off x="4699350" y="2081100"/>
              <a:ext cx="515400" cy="765775"/>
            </a:xfrm>
            <a:custGeom>
              <a:avLst/>
              <a:gdLst/>
              <a:ahLst/>
              <a:cxnLst/>
              <a:rect l="l" t="t" r="r" b="b"/>
              <a:pathLst>
                <a:path w="20616" h="30631" extrusionOk="0">
                  <a:moveTo>
                    <a:pt x="10325" y="0"/>
                  </a:moveTo>
                  <a:cubicBezTo>
                    <a:pt x="10150" y="0"/>
                    <a:pt x="9975" y="67"/>
                    <a:pt x="9841" y="201"/>
                  </a:cubicBezTo>
                  <a:lnTo>
                    <a:pt x="435" y="9607"/>
                  </a:lnTo>
                  <a:cubicBezTo>
                    <a:pt x="1" y="10041"/>
                    <a:pt x="301" y="10775"/>
                    <a:pt x="902" y="10775"/>
                  </a:cubicBezTo>
                  <a:lnTo>
                    <a:pt x="5872" y="10775"/>
                  </a:lnTo>
                  <a:cubicBezTo>
                    <a:pt x="6239" y="10775"/>
                    <a:pt x="6539" y="11108"/>
                    <a:pt x="6539" y="11475"/>
                  </a:cubicBezTo>
                  <a:lnTo>
                    <a:pt x="6539" y="30255"/>
                  </a:lnTo>
                  <a:cubicBezTo>
                    <a:pt x="7790" y="30506"/>
                    <a:pt x="9049" y="30631"/>
                    <a:pt x="10304" y="30631"/>
                  </a:cubicBezTo>
                  <a:cubicBezTo>
                    <a:pt x="11559" y="30631"/>
                    <a:pt x="12810" y="30506"/>
                    <a:pt x="14044" y="30255"/>
                  </a:cubicBezTo>
                  <a:lnTo>
                    <a:pt x="14044" y="11475"/>
                  </a:lnTo>
                  <a:cubicBezTo>
                    <a:pt x="14044" y="11108"/>
                    <a:pt x="14378" y="10775"/>
                    <a:pt x="14745" y="10775"/>
                  </a:cubicBezTo>
                  <a:lnTo>
                    <a:pt x="19715" y="10775"/>
                  </a:lnTo>
                  <a:cubicBezTo>
                    <a:pt x="20315" y="10775"/>
                    <a:pt x="20616" y="10041"/>
                    <a:pt x="20182" y="9607"/>
                  </a:cubicBezTo>
                  <a:lnTo>
                    <a:pt x="10809" y="201"/>
                  </a:lnTo>
                  <a:cubicBezTo>
                    <a:pt x="10675" y="67"/>
                    <a:pt x="10500" y="0"/>
                    <a:pt x="10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8130;p69"/>
          <p:cNvGrpSpPr/>
          <p:nvPr/>
        </p:nvGrpSpPr>
        <p:grpSpPr>
          <a:xfrm>
            <a:off x="3808797" y="1614262"/>
            <a:ext cx="382613" cy="325075"/>
            <a:chOff x="899850" y="4992125"/>
            <a:chExt cx="481825" cy="481825"/>
          </a:xfrm>
          <a:solidFill>
            <a:schemeClr val="tx2">
              <a:lumMod val="65000"/>
            </a:schemeClr>
          </a:solidFill>
        </p:grpSpPr>
        <p:sp>
          <p:nvSpPr>
            <p:cNvPr id="254" name="Google Shape;8131;p69"/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5" name="Google Shape;8132;p69"/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6" name="Google Shape;8133;p69"/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8" name="Google Shape;8134;p69"/>
          <p:cNvGrpSpPr/>
          <p:nvPr/>
        </p:nvGrpSpPr>
        <p:grpSpPr>
          <a:xfrm>
            <a:off x="6972458" y="3486150"/>
            <a:ext cx="799942" cy="661109"/>
            <a:chOff x="1492675" y="4992125"/>
            <a:chExt cx="481825" cy="481825"/>
          </a:xfrm>
          <a:solidFill>
            <a:srgbClr val="92D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39" name="Google Shape;8135;p6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" name="Google Shape;8136;p6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1" name="Google Shape;8137;p69"/>
          <p:cNvGrpSpPr/>
          <p:nvPr/>
        </p:nvGrpSpPr>
        <p:grpSpPr>
          <a:xfrm>
            <a:off x="1409858" y="3474038"/>
            <a:ext cx="799942" cy="727220"/>
            <a:chOff x="2085525" y="4992125"/>
            <a:chExt cx="481825" cy="481825"/>
          </a:xfrm>
          <a:solidFill>
            <a:srgbClr val="FF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42" name="Google Shape;8138;p69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8139;p69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9"/>
          <p:cNvSpPr txBox="1">
            <a:spLocks noGrp="1"/>
          </p:cNvSpPr>
          <p:nvPr>
            <p:ph type="ctrTitle"/>
          </p:nvPr>
        </p:nvSpPr>
        <p:spPr>
          <a:xfrm flipH="1">
            <a:off x="4395900" y="2041761"/>
            <a:ext cx="3605100" cy="1308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SOLUSI ?</a:t>
            </a:r>
            <a:endParaRPr sz="6000" dirty="0"/>
          </a:p>
        </p:txBody>
      </p:sp>
      <p:grpSp>
        <p:nvGrpSpPr>
          <p:cNvPr id="1652" name="Google Shape;1652;p49"/>
          <p:cNvGrpSpPr/>
          <p:nvPr/>
        </p:nvGrpSpPr>
        <p:grpSpPr>
          <a:xfrm>
            <a:off x="1201886" y="-561264"/>
            <a:ext cx="3529910" cy="1414214"/>
            <a:chOff x="1201886" y="-561264"/>
            <a:chExt cx="3529910" cy="1414214"/>
          </a:xfrm>
        </p:grpSpPr>
        <p:sp>
          <p:nvSpPr>
            <p:cNvPr id="1653" name="Google Shape;1653;p49"/>
            <p:cNvSpPr/>
            <p:nvPr/>
          </p:nvSpPr>
          <p:spPr>
            <a:xfrm rot="10800000" flipH="1">
              <a:off x="4352897" y="473750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5" name="Google Shape;1655;p49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656" name="Google Shape;1656;p49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657" name="Google Shape;1657;p49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85" name="Google Shape;1685;p49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4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4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8" name="Google Shape;1688;p49"/>
          <p:cNvGrpSpPr/>
          <p:nvPr/>
        </p:nvGrpSpPr>
        <p:grpSpPr>
          <a:xfrm>
            <a:off x="1208468" y="1242086"/>
            <a:ext cx="3216893" cy="2396464"/>
            <a:chOff x="1190200" y="811850"/>
            <a:chExt cx="5212075" cy="3882800"/>
          </a:xfrm>
        </p:grpSpPr>
        <p:sp>
          <p:nvSpPr>
            <p:cNvPr id="1689" name="Google Shape;1689;p49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1737250" y="4323525"/>
              <a:ext cx="345275" cy="2550"/>
            </a:xfrm>
            <a:custGeom>
              <a:avLst/>
              <a:gdLst/>
              <a:ahLst/>
              <a:cxnLst/>
              <a:rect l="l" t="t" r="r" b="b"/>
              <a:pathLst>
                <a:path w="1381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13810" y="101"/>
                  </a:lnTo>
                  <a:lnTo>
                    <a:pt x="1381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2973950" y="4295175"/>
              <a:ext cx="90925" cy="2525"/>
            </a:xfrm>
            <a:custGeom>
              <a:avLst/>
              <a:gdLst/>
              <a:ahLst/>
              <a:cxnLst/>
              <a:rect l="l" t="t" r="r" b="b"/>
              <a:pathLst>
                <a:path w="363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3637" y="101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9"/>
            <p:cNvSpPr/>
            <p:nvPr/>
          </p:nvSpPr>
          <p:spPr>
            <a:xfrm>
              <a:off x="2092500" y="44202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0"/>
                  </a:moveTo>
                  <a:lnTo>
                    <a:pt x="0" y="100"/>
                  </a:lnTo>
                  <a:lnTo>
                    <a:pt x="8006" y="100"/>
                  </a:lnTo>
                  <a:lnTo>
                    <a:pt x="800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9"/>
            <p:cNvSpPr/>
            <p:nvPr/>
          </p:nvSpPr>
          <p:spPr>
            <a:xfrm>
              <a:off x="5429875" y="440275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1" y="1"/>
                  </a:moveTo>
                  <a:lnTo>
                    <a:pt x="1" y="101"/>
                  </a:lnTo>
                  <a:lnTo>
                    <a:pt x="18014" y="101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5270600" y="4402750"/>
              <a:ext cx="66750" cy="2525"/>
            </a:xfrm>
            <a:custGeom>
              <a:avLst/>
              <a:gdLst/>
              <a:ahLst/>
              <a:cxnLst/>
              <a:rect l="l" t="t" r="r" b="b"/>
              <a:pathLst>
                <a:path w="2670" h="101" extrusionOk="0">
                  <a:moveTo>
                    <a:pt x="1" y="1"/>
                  </a:moveTo>
                  <a:lnTo>
                    <a:pt x="1" y="101"/>
                  </a:lnTo>
                  <a:lnTo>
                    <a:pt x="2669" y="101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4079750" y="4358550"/>
              <a:ext cx="976550" cy="2550"/>
            </a:xfrm>
            <a:custGeom>
              <a:avLst/>
              <a:gdLst/>
              <a:ahLst/>
              <a:cxnLst/>
              <a:rect l="l" t="t" r="r" b="b"/>
              <a:pathLst>
                <a:path w="39062" h="102" extrusionOk="0">
                  <a:moveTo>
                    <a:pt x="1" y="1"/>
                  </a:moveTo>
                  <a:lnTo>
                    <a:pt x="1" y="101"/>
                  </a:lnTo>
                  <a:lnTo>
                    <a:pt x="39062" y="101"/>
                  </a:lnTo>
                  <a:lnTo>
                    <a:pt x="3906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2310" y="0"/>
                  </a:moveTo>
                  <a:cubicBezTo>
                    <a:pt x="1036" y="0"/>
                    <a:pt x="1" y="1055"/>
                    <a:pt x="1" y="2336"/>
                  </a:cubicBezTo>
                  <a:lnTo>
                    <a:pt x="1" y="115517"/>
                  </a:lnTo>
                  <a:cubicBezTo>
                    <a:pt x="1" y="116851"/>
                    <a:pt x="1068" y="117919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2349" y="0"/>
                    <a:pt x="2329" y="0"/>
                    <a:pt x="231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9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9"/>
            <p:cNvSpPr/>
            <p:nvPr/>
          </p:nvSpPr>
          <p:spPr>
            <a:xfrm>
              <a:off x="1829800" y="1006150"/>
              <a:ext cx="2010650" cy="2240800"/>
            </a:xfrm>
            <a:custGeom>
              <a:avLst/>
              <a:gdLst/>
              <a:ahLst/>
              <a:cxnLst/>
              <a:rect l="l" t="t" r="r" b="b"/>
              <a:pathLst>
                <a:path w="80426" h="89632" extrusionOk="0">
                  <a:moveTo>
                    <a:pt x="1" y="1"/>
                  </a:moveTo>
                  <a:lnTo>
                    <a:pt x="1" y="89632"/>
                  </a:lnTo>
                  <a:lnTo>
                    <a:pt x="80425" y="89632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9"/>
            <p:cNvSpPr/>
            <p:nvPr/>
          </p:nvSpPr>
          <p:spPr>
            <a:xfrm>
              <a:off x="1860675" y="1006150"/>
              <a:ext cx="2045650" cy="2240800"/>
            </a:xfrm>
            <a:custGeom>
              <a:avLst/>
              <a:gdLst/>
              <a:ahLst/>
              <a:cxnLst/>
              <a:rect l="l" t="t" r="r" b="b"/>
              <a:pathLst>
                <a:path w="81826" h="89632" extrusionOk="0">
                  <a:moveTo>
                    <a:pt x="0" y="1"/>
                  </a:moveTo>
                  <a:lnTo>
                    <a:pt x="0" y="89632"/>
                  </a:lnTo>
                  <a:lnTo>
                    <a:pt x="81825" y="89632"/>
                  </a:lnTo>
                  <a:lnTo>
                    <a:pt x="81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9"/>
            <p:cNvSpPr/>
            <p:nvPr/>
          </p:nvSpPr>
          <p:spPr>
            <a:xfrm>
              <a:off x="1829800" y="3246925"/>
              <a:ext cx="2010650" cy="121775"/>
            </a:xfrm>
            <a:custGeom>
              <a:avLst/>
              <a:gdLst/>
              <a:ahLst/>
              <a:cxnLst/>
              <a:rect l="l" t="t" r="r" b="b"/>
              <a:pathLst>
                <a:path w="80426" h="4871" extrusionOk="0">
                  <a:moveTo>
                    <a:pt x="1" y="1"/>
                  </a:moveTo>
                  <a:lnTo>
                    <a:pt x="1" y="4871"/>
                  </a:lnTo>
                  <a:lnTo>
                    <a:pt x="80425" y="4871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9"/>
            <p:cNvSpPr/>
            <p:nvPr/>
          </p:nvSpPr>
          <p:spPr>
            <a:xfrm>
              <a:off x="2170900" y="3246925"/>
              <a:ext cx="2045650" cy="121775"/>
            </a:xfrm>
            <a:custGeom>
              <a:avLst/>
              <a:gdLst/>
              <a:ahLst/>
              <a:cxnLst/>
              <a:rect l="l" t="t" r="r" b="b"/>
              <a:pathLst>
                <a:path w="81826" h="4871" extrusionOk="0">
                  <a:moveTo>
                    <a:pt x="0" y="1"/>
                  </a:moveTo>
                  <a:lnTo>
                    <a:pt x="0" y="4871"/>
                  </a:lnTo>
                  <a:lnTo>
                    <a:pt x="81825" y="4871"/>
                  </a:lnTo>
                  <a:lnTo>
                    <a:pt x="81825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9"/>
            <p:cNvSpPr/>
            <p:nvPr/>
          </p:nvSpPr>
          <p:spPr>
            <a:xfrm>
              <a:off x="1952400" y="1097900"/>
              <a:ext cx="1862175" cy="2058150"/>
            </a:xfrm>
            <a:custGeom>
              <a:avLst/>
              <a:gdLst/>
              <a:ahLst/>
              <a:cxnLst/>
              <a:rect l="l" t="t" r="r" b="b"/>
              <a:pathLst>
                <a:path w="74487" h="82326" extrusionOk="0">
                  <a:moveTo>
                    <a:pt x="0" y="0"/>
                  </a:moveTo>
                  <a:lnTo>
                    <a:pt x="0" y="82326"/>
                  </a:lnTo>
                  <a:lnTo>
                    <a:pt x="74487" y="82326"/>
                  </a:lnTo>
                  <a:lnTo>
                    <a:pt x="7448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9"/>
            <p:cNvSpPr/>
            <p:nvPr/>
          </p:nvSpPr>
          <p:spPr>
            <a:xfrm>
              <a:off x="2027450" y="1097900"/>
              <a:ext cx="790600" cy="2058150"/>
            </a:xfrm>
            <a:custGeom>
              <a:avLst/>
              <a:gdLst/>
              <a:ahLst/>
              <a:cxnLst/>
              <a:rect l="l" t="t" r="r" b="b"/>
              <a:pathLst>
                <a:path w="31624" h="82326" extrusionOk="0">
                  <a:moveTo>
                    <a:pt x="21483" y="0"/>
                  </a:moveTo>
                  <a:lnTo>
                    <a:pt x="1" y="82326"/>
                  </a:lnTo>
                  <a:lnTo>
                    <a:pt x="10141" y="82326"/>
                  </a:lnTo>
                  <a:lnTo>
                    <a:pt x="31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9"/>
            <p:cNvSpPr/>
            <p:nvPr/>
          </p:nvSpPr>
          <p:spPr>
            <a:xfrm>
              <a:off x="1988250" y="1151475"/>
              <a:ext cx="13375" cy="1129800"/>
            </a:xfrm>
            <a:custGeom>
              <a:avLst/>
              <a:gdLst/>
              <a:ahLst/>
              <a:cxnLst/>
              <a:rect l="l" t="t" r="r" b="b"/>
              <a:pathLst>
                <a:path w="535" h="45192" extrusionOk="0">
                  <a:moveTo>
                    <a:pt x="251" y="0"/>
                  </a:moveTo>
                  <a:cubicBezTo>
                    <a:pt x="134" y="0"/>
                    <a:pt x="17" y="76"/>
                    <a:pt x="1" y="226"/>
                  </a:cubicBezTo>
                  <a:lnTo>
                    <a:pt x="1" y="44924"/>
                  </a:lnTo>
                  <a:cubicBezTo>
                    <a:pt x="1" y="45058"/>
                    <a:pt x="101" y="45191"/>
                    <a:pt x="268" y="45191"/>
                  </a:cubicBezTo>
                  <a:cubicBezTo>
                    <a:pt x="401" y="45191"/>
                    <a:pt x="535" y="45058"/>
                    <a:pt x="501" y="44924"/>
                  </a:cubicBezTo>
                  <a:lnTo>
                    <a:pt x="501" y="226"/>
                  </a:lnTo>
                  <a:cubicBezTo>
                    <a:pt x="484" y="76"/>
                    <a:pt x="368" y="0"/>
                    <a:pt x="25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9"/>
            <p:cNvSpPr/>
            <p:nvPr/>
          </p:nvSpPr>
          <p:spPr>
            <a:xfrm>
              <a:off x="2336000" y="1097900"/>
              <a:ext cx="635475" cy="2058150"/>
            </a:xfrm>
            <a:custGeom>
              <a:avLst/>
              <a:gdLst/>
              <a:ahLst/>
              <a:cxnLst/>
              <a:rect l="l" t="t" r="r" b="b"/>
              <a:pathLst>
                <a:path w="25419" h="82326" extrusionOk="0">
                  <a:moveTo>
                    <a:pt x="21483" y="0"/>
                  </a:moveTo>
                  <a:lnTo>
                    <a:pt x="1" y="82326"/>
                  </a:lnTo>
                  <a:lnTo>
                    <a:pt x="3937" y="82326"/>
                  </a:lnTo>
                  <a:lnTo>
                    <a:pt x="25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9"/>
            <p:cNvSpPr/>
            <p:nvPr/>
          </p:nvSpPr>
          <p:spPr>
            <a:xfrm>
              <a:off x="3802875" y="1097900"/>
              <a:ext cx="11700" cy="2058150"/>
            </a:xfrm>
            <a:custGeom>
              <a:avLst/>
              <a:gdLst/>
              <a:ahLst/>
              <a:cxnLst/>
              <a:rect l="l" t="t" r="r" b="b"/>
              <a:pathLst>
                <a:path w="468" h="82326" extrusionOk="0">
                  <a:moveTo>
                    <a:pt x="1" y="0"/>
                  </a:moveTo>
                  <a:lnTo>
                    <a:pt x="1" y="82326"/>
                  </a:lnTo>
                  <a:lnTo>
                    <a:pt x="468" y="82326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9"/>
            <p:cNvSpPr/>
            <p:nvPr/>
          </p:nvSpPr>
          <p:spPr>
            <a:xfrm>
              <a:off x="1909025" y="1132925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0"/>
                  </a:moveTo>
                  <a:lnTo>
                    <a:pt x="334" y="2535"/>
                  </a:lnTo>
                  <a:lnTo>
                    <a:pt x="80759" y="2535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9"/>
            <p:cNvSpPr/>
            <p:nvPr/>
          </p:nvSpPr>
          <p:spPr>
            <a:xfrm>
              <a:off x="1909025" y="1179625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0"/>
                  </a:moveTo>
                  <a:lnTo>
                    <a:pt x="334" y="2535"/>
                  </a:lnTo>
                  <a:lnTo>
                    <a:pt x="80759" y="2535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9"/>
            <p:cNvSpPr/>
            <p:nvPr/>
          </p:nvSpPr>
          <p:spPr>
            <a:xfrm>
              <a:off x="1909025" y="1235500"/>
              <a:ext cx="2018975" cy="62575"/>
            </a:xfrm>
            <a:custGeom>
              <a:avLst/>
              <a:gdLst/>
              <a:ahLst/>
              <a:cxnLst/>
              <a:rect l="l" t="t" r="r" b="b"/>
              <a:pathLst>
                <a:path w="80759" h="2503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9"/>
            <p:cNvSpPr/>
            <p:nvPr/>
          </p:nvSpPr>
          <p:spPr>
            <a:xfrm>
              <a:off x="1909025" y="1297200"/>
              <a:ext cx="2018975" cy="63400"/>
            </a:xfrm>
            <a:custGeom>
              <a:avLst/>
              <a:gdLst/>
              <a:ahLst/>
              <a:cxnLst/>
              <a:rect l="l" t="t" r="r" b="b"/>
              <a:pathLst>
                <a:path w="80759" h="2536" extrusionOk="0">
                  <a:moveTo>
                    <a:pt x="1" y="1"/>
                  </a:moveTo>
                  <a:lnTo>
                    <a:pt x="334" y="2536"/>
                  </a:lnTo>
                  <a:lnTo>
                    <a:pt x="80759" y="2536"/>
                  </a:lnTo>
                  <a:lnTo>
                    <a:pt x="8042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9"/>
            <p:cNvSpPr/>
            <p:nvPr/>
          </p:nvSpPr>
          <p:spPr>
            <a:xfrm>
              <a:off x="1909025" y="1371425"/>
              <a:ext cx="2018975" cy="62575"/>
            </a:xfrm>
            <a:custGeom>
              <a:avLst/>
              <a:gdLst/>
              <a:ahLst/>
              <a:cxnLst/>
              <a:rect l="l" t="t" r="r" b="b"/>
              <a:pathLst>
                <a:path w="80759" h="2503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9"/>
            <p:cNvSpPr/>
            <p:nvPr/>
          </p:nvSpPr>
          <p:spPr>
            <a:xfrm>
              <a:off x="1909025" y="1454825"/>
              <a:ext cx="2018975" cy="62550"/>
            </a:xfrm>
            <a:custGeom>
              <a:avLst/>
              <a:gdLst/>
              <a:ahLst/>
              <a:cxnLst/>
              <a:rect l="l" t="t" r="r" b="b"/>
              <a:pathLst>
                <a:path w="80759" h="2502" extrusionOk="0">
                  <a:moveTo>
                    <a:pt x="1" y="0"/>
                  </a:moveTo>
                  <a:lnTo>
                    <a:pt x="334" y="2502"/>
                  </a:lnTo>
                  <a:lnTo>
                    <a:pt x="80759" y="2502"/>
                  </a:lnTo>
                  <a:lnTo>
                    <a:pt x="8042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9"/>
            <p:cNvSpPr/>
            <p:nvPr/>
          </p:nvSpPr>
          <p:spPr>
            <a:xfrm>
              <a:off x="1999925" y="3107675"/>
              <a:ext cx="224350" cy="139275"/>
            </a:xfrm>
            <a:custGeom>
              <a:avLst/>
              <a:gdLst/>
              <a:ahLst/>
              <a:cxnLst/>
              <a:rect l="l" t="t" r="r" b="b"/>
              <a:pathLst>
                <a:path w="8974" h="5571" extrusionOk="0">
                  <a:moveTo>
                    <a:pt x="1" y="0"/>
                  </a:moveTo>
                  <a:lnTo>
                    <a:pt x="1" y="867"/>
                  </a:lnTo>
                  <a:lnTo>
                    <a:pt x="568" y="867"/>
                  </a:lnTo>
                  <a:lnTo>
                    <a:pt x="1035" y="5571"/>
                  </a:lnTo>
                  <a:lnTo>
                    <a:pt x="7940" y="5571"/>
                  </a:lnTo>
                  <a:lnTo>
                    <a:pt x="8407" y="867"/>
                  </a:lnTo>
                  <a:lnTo>
                    <a:pt x="8974" y="867"/>
                  </a:lnTo>
                  <a:lnTo>
                    <a:pt x="897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9"/>
            <p:cNvSpPr/>
            <p:nvPr/>
          </p:nvSpPr>
          <p:spPr>
            <a:xfrm>
              <a:off x="1877350" y="2725575"/>
              <a:ext cx="267700" cy="413350"/>
            </a:xfrm>
            <a:custGeom>
              <a:avLst/>
              <a:gdLst/>
              <a:ahLst/>
              <a:cxnLst/>
              <a:rect l="l" t="t" r="r" b="b"/>
              <a:pathLst>
                <a:path w="10708" h="16534" extrusionOk="0">
                  <a:moveTo>
                    <a:pt x="7280" y="0"/>
                  </a:moveTo>
                  <a:cubicBezTo>
                    <a:pt x="7266" y="0"/>
                    <a:pt x="7252" y="2"/>
                    <a:pt x="7239" y="7"/>
                  </a:cubicBezTo>
                  <a:cubicBezTo>
                    <a:pt x="5571" y="273"/>
                    <a:pt x="4203" y="1441"/>
                    <a:pt x="3670" y="3075"/>
                  </a:cubicBezTo>
                  <a:cubicBezTo>
                    <a:pt x="3469" y="2708"/>
                    <a:pt x="3203" y="2408"/>
                    <a:pt x="2836" y="2241"/>
                  </a:cubicBezTo>
                  <a:cubicBezTo>
                    <a:pt x="2528" y="2103"/>
                    <a:pt x="2200" y="2036"/>
                    <a:pt x="1870" y="2036"/>
                  </a:cubicBezTo>
                  <a:cubicBezTo>
                    <a:pt x="1483" y="2036"/>
                    <a:pt x="1094" y="2128"/>
                    <a:pt x="734" y="2308"/>
                  </a:cubicBezTo>
                  <a:cubicBezTo>
                    <a:pt x="634" y="2375"/>
                    <a:pt x="601" y="2508"/>
                    <a:pt x="667" y="2608"/>
                  </a:cubicBezTo>
                  <a:cubicBezTo>
                    <a:pt x="701" y="2642"/>
                    <a:pt x="1735" y="3876"/>
                    <a:pt x="3103" y="3876"/>
                  </a:cubicBezTo>
                  <a:cubicBezTo>
                    <a:pt x="3236" y="3876"/>
                    <a:pt x="3369" y="3876"/>
                    <a:pt x="3536" y="3843"/>
                  </a:cubicBezTo>
                  <a:cubicBezTo>
                    <a:pt x="3570" y="4210"/>
                    <a:pt x="3636" y="4610"/>
                    <a:pt x="3703" y="4977"/>
                  </a:cubicBezTo>
                  <a:cubicBezTo>
                    <a:pt x="2965" y="4477"/>
                    <a:pt x="2091" y="4215"/>
                    <a:pt x="1203" y="4215"/>
                  </a:cubicBezTo>
                  <a:cubicBezTo>
                    <a:pt x="846" y="4215"/>
                    <a:pt x="487" y="4257"/>
                    <a:pt x="134" y="4343"/>
                  </a:cubicBezTo>
                  <a:cubicBezTo>
                    <a:pt x="100" y="4376"/>
                    <a:pt x="67" y="4410"/>
                    <a:pt x="34" y="4443"/>
                  </a:cubicBezTo>
                  <a:cubicBezTo>
                    <a:pt x="0" y="4510"/>
                    <a:pt x="0" y="4543"/>
                    <a:pt x="34" y="4610"/>
                  </a:cubicBezTo>
                  <a:cubicBezTo>
                    <a:pt x="534" y="5877"/>
                    <a:pt x="1368" y="6711"/>
                    <a:pt x="2202" y="6778"/>
                  </a:cubicBezTo>
                  <a:lnTo>
                    <a:pt x="2335" y="6778"/>
                  </a:lnTo>
                  <a:cubicBezTo>
                    <a:pt x="2769" y="6778"/>
                    <a:pt x="3336" y="6611"/>
                    <a:pt x="3903" y="5844"/>
                  </a:cubicBezTo>
                  <a:cubicBezTo>
                    <a:pt x="4003" y="6244"/>
                    <a:pt x="4137" y="6611"/>
                    <a:pt x="4237" y="7012"/>
                  </a:cubicBezTo>
                  <a:lnTo>
                    <a:pt x="4303" y="7078"/>
                  </a:lnTo>
                  <a:cubicBezTo>
                    <a:pt x="4437" y="7545"/>
                    <a:pt x="4570" y="8012"/>
                    <a:pt x="4737" y="8479"/>
                  </a:cubicBezTo>
                  <a:cubicBezTo>
                    <a:pt x="4241" y="8231"/>
                    <a:pt x="3372" y="7880"/>
                    <a:pt x="2481" y="7880"/>
                  </a:cubicBezTo>
                  <a:cubicBezTo>
                    <a:pt x="1936" y="7880"/>
                    <a:pt x="1382" y="8012"/>
                    <a:pt x="901" y="8379"/>
                  </a:cubicBezTo>
                  <a:cubicBezTo>
                    <a:pt x="801" y="8446"/>
                    <a:pt x="801" y="8546"/>
                    <a:pt x="868" y="8646"/>
                  </a:cubicBezTo>
                  <a:cubicBezTo>
                    <a:pt x="1668" y="9780"/>
                    <a:pt x="2435" y="10347"/>
                    <a:pt x="3203" y="10347"/>
                  </a:cubicBezTo>
                  <a:cubicBezTo>
                    <a:pt x="3836" y="10347"/>
                    <a:pt x="4437" y="9980"/>
                    <a:pt x="5037" y="9213"/>
                  </a:cubicBezTo>
                  <a:cubicBezTo>
                    <a:pt x="5104" y="9380"/>
                    <a:pt x="5171" y="9547"/>
                    <a:pt x="5237" y="9747"/>
                  </a:cubicBezTo>
                  <a:cubicBezTo>
                    <a:pt x="5237" y="9747"/>
                    <a:pt x="5237" y="9780"/>
                    <a:pt x="5271" y="9814"/>
                  </a:cubicBezTo>
                  <a:cubicBezTo>
                    <a:pt x="5504" y="10414"/>
                    <a:pt x="5771" y="11014"/>
                    <a:pt x="6038" y="11582"/>
                  </a:cubicBezTo>
                  <a:cubicBezTo>
                    <a:pt x="5511" y="11334"/>
                    <a:pt x="4949" y="11208"/>
                    <a:pt x="4391" y="11208"/>
                  </a:cubicBezTo>
                  <a:cubicBezTo>
                    <a:pt x="3746" y="11208"/>
                    <a:pt x="3107" y="11375"/>
                    <a:pt x="2535" y="11715"/>
                  </a:cubicBezTo>
                  <a:cubicBezTo>
                    <a:pt x="2469" y="11748"/>
                    <a:pt x="2435" y="11848"/>
                    <a:pt x="2469" y="11915"/>
                  </a:cubicBezTo>
                  <a:cubicBezTo>
                    <a:pt x="2736" y="12716"/>
                    <a:pt x="3469" y="13283"/>
                    <a:pt x="4303" y="13383"/>
                  </a:cubicBezTo>
                  <a:lnTo>
                    <a:pt x="4537" y="13383"/>
                  </a:lnTo>
                  <a:cubicBezTo>
                    <a:pt x="5304" y="13349"/>
                    <a:pt x="5971" y="12949"/>
                    <a:pt x="6405" y="12315"/>
                  </a:cubicBezTo>
                  <a:cubicBezTo>
                    <a:pt x="6538" y="12582"/>
                    <a:pt x="6638" y="12816"/>
                    <a:pt x="6772" y="13016"/>
                  </a:cubicBezTo>
                  <a:cubicBezTo>
                    <a:pt x="6772" y="13049"/>
                    <a:pt x="6772" y="13083"/>
                    <a:pt x="6805" y="13083"/>
                  </a:cubicBezTo>
                  <a:cubicBezTo>
                    <a:pt x="7406" y="14250"/>
                    <a:pt x="8073" y="15384"/>
                    <a:pt x="8773" y="16485"/>
                  </a:cubicBezTo>
                  <a:cubicBezTo>
                    <a:pt x="8816" y="16519"/>
                    <a:pt x="8862" y="16534"/>
                    <a:pt x="8907" y="16534"/>
                  </a:cubicBezTo>
                  <a:cubicBezTo>
                    <a:pt x="9037" y="16534"/>
                    <a:pt x="9148" y="16409"/>
                    <a:pt x="9073" y="16285"/>
                  </a:cubicBezTo>
                  <a:cubicBezTo>
                    <a:pt x="9040" y="16252"/>
                    <a:pt x="8340" y="15184"/>
                    <a:pt x="7406" y="13516"/>
                  </a:cubicBezTo>
                  <a:lnTo>
                    <a:pt x="7406" y="13516"/>
                  </a:lnTo>
                  <a:cubicBezTo>
                    <a:pt x="7773" y="13683"/>
                    <a:pt x="8173" y="13783"/>
                    <a:pt x="8573" y="13816"/>
                  </a:cubicBezTo>
                  <a:cubicBezTo>
                    <a:pt x="8873" y="13816"/>
                    <a:pt x="9140" y="13750"/>
                    <a:pt x="9407" y="13650"/>
                  </a:cubicBezTo>
                  <a:cubicBezTo>
                    <a:pt x="10141" y="13316"/>
                    <a:pt x="10608" y="12649"/>
                    <a:pt x="10708" y="11882"/>
                  </a:cubicBezTo>
                  <a:cubicBezTo>
                    <a:pt x="10708" y="11782"/>
                    <a:pt x="10675" y="11715"/>
                    <a:pt x="10575" y="11682"/>
                  </a:cubicBezTo>
                  <a:cubicBezTo>
                    <a:pt x="10208" y="11603"/>
                    <a:pt x="9869" y="11570"/>
                    <a:pt x="9557" y="11570"/>
                  </a:cubicBezTo>
                  <a:cubicBezTo>
                    <a:pt x="8142" y="11570"/>
                    <a:pt x="7294" y="12266"/>
                    <a:pt x="6939" y="12649"/>
                  </a:cubicBezTo>
                  <a:cubicBezTo>
                    <a:pt x="6572" y="11882"/>
                    <a:pt x="6171" y="11014"/>
                    <a:pt x="5771" y="10114"/>
                  </a:cubicBezTo>
                  <a:lnTo>
                    <a:pt x="5771" y="10114"/>
                  </a:lnTo>
                  <a:cubicBezTo>
                    <a:pt x="6238" y="10381"/>
                    <a:pt x="6738" y="10514"/>
                    <a:pt x="7272" y="10547"/>
                  </a:cubicBezTo>
                  <a:cubicBezTo>
                    <a:pt x="7472" y="10547"/>
                    <a:pt x="7672" y="10514"/>
                    <a:pt x="7839" y="10481"/>
                  </a:cubicBezTo>
                  <a:cubicBezTo>
                    <a:pt x="8540" y="10247"/>
                    <a:pt x="9107" y="9580"/>
                    <a:pt x="9574" y="8379"/>
                  </a:cubicBezTo>
                  <a:cubicBezTo>
                    <a:pt x="9607" y="8346"/>
                    <a:pt x="9607" y="8279"/>
                    <a:pt x="9574" y="8246"/>
                  </a:cubicBezTo>
                  <a:cubicBezTo>
                    <a:pt x="9574" y="8179"/>
                    <a:pt x="9540" y="8146"/>
                    <a:pt x="9474" y="8146"/>
                  </a:cubicBezTo>
                  <a:cubicBezTo>
                    <a:pt x="9170" y="8056"/>
                    <a:pt x="8872" y="8017"/>
                    <a:pt x="8582" y="8017"/>
                  </a:cubicBezTo>
                  <a:cubicBezTo>
                    <a:pt x="7152" y="8017"/>
                    <a:pt x="5942" y="8964"/>
                    <a:pt x="5471" y="9380"/>
                  </a:cubicBezTo>
                  <a:cubicBezTo>
                    <a:pt x="5204" y="8679"/>
                    <a:pt x="4937" y="7946"/>
                    <a:pt x="4704" y="7212"/>
                  </a:cubicBezTo>
                  <a:lnTo>
                    <a:pt x="4704" y="7212"/>
                  </a:lnTo>
                  <a:cubicBezTo>
                    <a:pt x="5104" y="7312"/>
                    <a:pt x="5504" y="7345"/>
                    <a:pt x="5905" y="7345"/>
                  </a:cubicBezTo>
                  <a:cubicBezTo>
                    <a:pt x="5982" y="7352"/>
                    <a:pt x="6060" y="7355"/>
                    <a:pt x="6138" y="7355"/>
                  </a:cubicBezTo>
                  <a:cubicBezTo>
                    <a:pt x="6825" y="7355"/>
                    <a:pt x="7497" y="7094"/>
                    <a:pt x="8006" y="6645"/>
                  </a:cubicBezTo>
                  <a:cubicBezTo>
                    <a:pt x="8540" y="6044"/>
                    <a:pt x="8707" y="5177"/>
                    <a:pt x="8406" y="4110"/>
                  </a:cubicBezTo>
                  <a:cubicBezTo>
                    <a:pt x="8379" y="4027"/>
                    <a:pt x="8329" y="3967"/>
                    <a:pt x="8256" y="3967"/>
                  </a:cubicBezTo>
                  <a:cubicBezTo>
                    <a:pt x="8241" y="3967"/>
                    <a:pt x="8224" y="3970"/>
                    <a:pt x="8206" y="3976"/>
                  </a:cubicBezTo>
                  <a:cubicBezTo>
                    <a:pt x="6705" y="4410"/>
                    <a:pt x="5404" y="5344"/>
                    <a:pt x="4504" y="6578"/>
                  </a:cubicBezTo>
                  <a:cubicBezTo>
                    <a:pt x="4237" y="5711"/>
                    <a:pt x="4070" y="4810"/>
                    <a:pt x="3936" y="3909"/>
                  </a:cubicBezTo>
                  <a:lnTo>
                    <a:pt x="3936" y="3909"/>
                  </a:lnTo>
                  <a:cubicBezTo>
                    <a:pt x="4337" y="4009"/>
                    <a:pt x="4770" y="4076"/>
                    <a:pt x="5204" y="4110"/>
                  </a:cubicBezTo>
                  <a:cubicBezTo>
                    <a:pt x="5704" y="4110"/>
                    <a:pt x="6171" y="3976"/>
                    <a:pt x="6572" y="3676"/>
                  </a:cubicBezTo>
                  <a:cubicBezTo>
                    <a:pt x="7506" y="2942"/>
                    <a:pt x="7539" y="1408"/>
                    <a:pt x="7472" y="173"/>
                  </a:cubicBezTo>
                  <a:cubicBezTo>
                    <a:pt x="7472" y="87"/>
                    <a:pt x="7372" y="0"/>
                    <a:pt x="728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9"/>
            <p:cNvSpPr/>
            <p:nvPr/>
          </p:nvSpPr>
          <p:spPr>
            <a:xfrm>
              <a:off x="2128350" y="2759700"/>
              <a:ext cx="261050" cy="415550"/>
            </a:xfrm>
            <a:custGeom>
              <a:avLst/>
              <a:gdLst/>
              <a:ahLst/>
              <a:cxnLst/>
              <a:rect l="l" t="t" r="r" b="b"/>
              <a:pathLst>
                <a:path w="10442" h="16622" extrusionOk="0">
                  <a:moveTo>
                    <a:pt x="2083" y="1"/>
                  </a:moveTo>
                  <a:cubicBezTo>
                    <a:pt x="2003" y="1"/>
                    <a:pt x="1936" y="60"/>
                    <a:pt x="1936" y="143"/>
                  </a:cubicBezTo>
                  <a:cubicBezTo>
                    <a:pt x="1569" y="1310"/>
                    <a:pt x="1735" y="2278"/>
                    <a:pt x="2336" y="2945"/>
                  </a:cubicBezTo>
                  <a:cubicBezTo>
                    <a:pt x="2911" y="3490"/>
                    <a:pt x="3680" y="3788"/>
                    <a:pt x="4466" y="3788"/>
                  </a:cubicBezTo>
                  <a:cubicBezTo>
                    <a:pt x="4545" y="3788"/>
                    <a:pt x="4625" y="3785"/>
                    <a:pt x="4704" y="3779"/>
                  </a:cubicBezTo>
                  <a:cubicBezTo>
                    <a:pt x="5138" y="3779"/>
                    <a:pt x="5571" y="3712"/>
                    <a:pt x="6005" y="3645"/>
                  </a:cubicBezTo>
                  <a:lnTo>
                    <a:pt x="6005" y="3645"/>
                  </a:lnTo>
                  <a:cubicBezTo>
                    <a:pt x="5805" y="4512"/>
                    <a:pt x="5605" y="5346"/>
                    <a:pt x="5338" y="6214"/>
                  </a:cubicBezTo>
                  <a:cubicBezTo>
                    <a:pt x="4871" y="5571"/>
                    <a:pt x="3561" y="4010"/>
                    <a:pt x="1877" y="4010"/>
                  </a:cubicBezTo>
                  <a:cubicBezTo>
                    <a:pt x="1637" y="4010"/>
                    <a:pt x="1389" y="4041"/>
                    <a:pt x="1135" y="4112"/>
                  </a:cubicBezTo>
                  <a:cubicBezTo>
                    <a:pt x="1068" y="4112"/>
                    <a:pt x="1035" y="4146"/>
                    <a:pt x="1002" y="4212"/>
                  </a:cubicBezTo>
                  <a:cubicBezTo>
                    <a:pt x="1002" y="4246"/>
                    <a:pt x="1002" y="4312"/>
                    <a:pt x="1002" y="4346"/>
                  </a:cubicBezTo>
                  <a:cubicBezTo>
                    <a:pt x="1502" y="5613"/>
                    <a:pt x="2102" y="6847"/>
                    <a:pt x="3103" y="7181"/>
                  </a:cubicBezTo>
                  <a:cubicBezTo>
                    <a:pt x="3270" y="7248"/>
                    <a:pt x="3470" y="7281"/>
                    <a:pt x="3670" y="7281"/>
                  </a:cubicBezTo>
                  <a:cubicBezTo>
                    <a:pt x="4170" y="7248"/>
                    <a:pt x="4671" y="7114"/>
                    <a:pt x="5104" y="6847"/>
                  </a:cubicBezTo>
                  <a:lnTo>
                    <a:pt x="5104" y="6847"/>
                  </a:lnTo>
                  <a:cubicBezTo>
                    <a:pt x="4771" y="7848"/>
                    <a:pt x="4404" y="8816"/>
                    <a:pt x="3970" y="9716"/>
                  </a:cubicBezTo>
                  <a:cubicBezTo>
                    <a:pt x="3270" y="8482"/>
                    <a:pt x="2002" y="7648"/>
                    <a:pt x="568" y="7515"/>
                  </a:cubicBezTo>
                  <a:cubicBezTo>
                    <a:pt x="468" y="7515"/>
                    <a:pt x="401" y="7548"/>
                    <a:pt x="368" y="7648"/>
                  </a:cubicBezTo>
                  <a:cubicBezTo>
                    <a:pt x="1" y="9182"/>
                    <a:pt x="1168" y="10650"/>
                    <a:pt x="2736" y="10650"/>
                  </a:cubicBezTo>
                  <a:cubicBezTo>
                    <a:pt x="3036" y="10650"/>
                    <a:pt x="3337" y="10583"/>
                    <a:pt x="3603" y="10517"/>
                  </a:cubicBezTo>
                  <a:lnTo>
                    <a:pt x="3603" y="10517"/>
                  </a:lnTo>
                  <a:cubicBezTo>
                    <a:pt x="2669" y="12518"/>
                    <a:pt x="1569" y="14453"/>
                    <a:pt x="301" y="16321"/>
                  </a:cubicBezTo>
                  <a:cubicBezTo>
                    <a:pt x="234" y="16388"/>
                    <a:pt x="268" y="16521"/>
                    <a:pt x="368" y="16588"/>
                  </a:cubicBezTo>
                  <a:cubicBezTo>
                    <a:pt x="401" y="16621"/>
                    <a:pt x="434" y="16621"/>
                    <a:pt x="468" y="16621"/>
                  </a:cubicBezTo>
                  <a:cubicBezTo>
                    <a:pt x="535" y="16621"/>
                    <a:pt x="601" y="16588"/>
                    <a:pt x="635" y="16554"/>
                  </a:cubicBezTo>
                  <a:cubicBezTo>
                    <a:pt x="1569" y="15153"/>
                    <a:pt x="2436" y="13686"/>
                    <a:pt x="3236" y="12185"/>
                  </a:cubicBezTo>
                  <a:cubicBezTo>
                    <a:pt x="3570" y="12418"/>
                    <a:pt x="4004" y="12552"/>
                    <a:pt x="4437" y="12552"/>
                  </a:cubicBezTo>
                  <a:cubicBezTo>
                    <a:pt x="5238" y="12518"/>
                    <a:pt x="6038" y="12251"/>
                    <a:pt x="6739" y="11784"/>
                  </a:cubicBezTo>
                  <a:cubicBezTo>
                    <a:pt x="6772" y="11751"/>
                    <a:pt x="6806" y="11684"/>
                    <a:pt x="6806" y="11618"/>
                  </a:cubicBezTo>
                  <a:cubicBezTo>
                    <a:pt x="6806" y="11584"/>
                    <a:pt x="6772" y="11517"/>
                    <a:pt x="6739" y="11484"/>
                  </a:cubicBezTo>
                  <a:cubicBezTo>
                    <a:pt x="6097" y="11069"/>
                    <a:pt x="5508" y="10867"/>
                    <a:pt x="4961" y="10867"/>
                  </a:cubicBezTo>
                  <a:cubicBezTo>
                    <a:pt x="4542" y="10867"/>
                    <a:pt x="4147" y="10986"/>
                    <a:pt x="3770" y="11217"/>
                  </a:cubicBezTo>
                  <a:cubicBezTo>
                    <a:pt x="4170" y="10417"/>
                    <a:pt x="4571" y="9516"/>
                    <a:pt x="4938" y="8582"/>
                  </a:cubicBezTo>
                  <a:cubicBezTo>
                    <a:pt x="5571" y="9449"/>
                    <a:pt x="6239" y="9850"/>
                    <a:pt x="6906" y="9850"/>
                  </a:cubicBezTo>
                  <a:cubicBezTo>
                    <a:pt x="7740" y="9850"/>
                    <a:pt x="8574" y="9283"/>
                    <a:pt x="9474" y="8015"/>
                  </a:cubicBezTo>
                  <a:cubicBezTo>
                    <a:pt x="9541" y="7948"/>
                    <a:pt x="9541" y="7848"/>
                    <a:pt x="9441" y="7781"/>
                  </a:cubicBezTo>
                  <a:cubicBezTo>
                    <a:pt x="8895" y="7352"/>
                    <a:pt x="8263" y="7202"/>
                    <a:pt x="7643" y="7202"/>
                  </a:cubicBezTo>
                  <a:cubicBezTo>
                    <a:pt x="6673" y="7202"/>
                    <a:pt x="5734" y="7571"/>
                    <a:pt x="5205" y="7815"/>
                  </a:cubicBezTo>
                  <a:cubicBezTo>
                    <a:pt x="5571" y="6847"/>
                    <a:pt x="5872" y="5880"/>
                    <a:pt x="6139" y="4913"/>
                  </a:cubicBezTo>
                  <a:cubicBezTo>
                    <a:pt x="6772" y="5780"/>
                    <a:pt x="7406" y="5980"/>
                    <a:pt x="7873" y="5980"/>
                  </a:cubicBezTo>
                  <a:lnTo>
                    <a:pt x="8007" y="5980"/>
                  </a:lnTo>
                  <a:cubicBezTo>
                    <a:pt x="8941" y="5913"/>
                    <a:pt x="9841" y="5013"/>
                    <a:pt x="10408" y="3612"/>
                  </a:cubicBezTo>
                  <a:cubicBezTo>
                    <a:pt x="10442" y="3512"/>
                    <a:pt x="10408" y="3378"/>
                    <a:pt x="10308" y="3345"/>
                  </a:cubicBezTo>
                  <a:cubicBezTo>
                    <a:pt x="9902" y="3246"/>
                    <a:pt x="9491" y="3197"/>
                    <a:pt x="9082" y="3197"/>
                  </a:cubicBezTo>
                  <a:cubicBezTo>
                    <a:pt x="8113" y="3197"/>
                    <a:pt x="7160" y="3472"/>
                    <a:pt x="6339" y="4012"/>
                  </a:cubicBezTo>
                  <a:cubicBezTo>
                    <a:pt x="6439" y="3578"/>
                    <a:pt x="6505" y="3145"/>
                    <a:pt x="6572" y="2711"/>
                  </a:cubicBezTo>
                  <a:cubicBezTo>
                    <a:pt x="6739" y="2745"/>
                    <a:pt x="6906" y="2778"/>
                    <a:pt x="7073" y="2778"/>
                  </a:cubicBezTo>
                  <a:cubicBezTo>
                    <a:pt x="8574" y="2778"/>
                    <a:pt x="9674" y="1444"/>
                    <a:pt x="9708" y="1377"/>
                  </a:cubicBezTo>
                  <a:cubicBezTo>
                    <a:pt x="9808" y="1310"/>
                    <a:pt x="9774" y="1143"/>
                    <a:pt x="9641" y="1110"/>
                  </a:cubicBezTo>
                  <a:cubicBezTo>
                    <a:pt x="9124" y="899"/>
                    <a:pt x="8661" y="788"/>
                    <a:pt x="8241" y="788"/>
                  </a:cubicBezTo>
                  <a:cubicBezTo>
                    <a:pt x="7930" y="788"/>
                    <a:pt x="7642" y="849"/>
                    <a:pt x="7373" y="977"/>
                  </a:cubicBezTo>
                  <a:cubicBezTo>
                    <a:pt x="6839" y="1277"/>
                    <a:pt x="6439" y="1777"/>
                    <a:pt x="6272" y="2344"/>
                  </a:cubicBezTo>
                  <a:cubicBezTo>
                    <a:pt x="6239" y="2378"/>
                    <a:pt x="6239" y="2411"/>
                    <a:pt x="6205" y="2478"/>
                  </a:cubicBezTo>
                  <a:lnTo>
                    <a:pt x="6139" y="2945"/>
                  </a:lnTo>
                  <a:cubicBezTo>
                    <a:pt x="5171" y="1544"/>
                    <a:pt x="3770" y="510"/>
                    <a:pt x="2136" y="9"/>
                  </a:cubicBezTo>
                  <a:cubicBezTo>
                    <a:pt x="2118" y="3"/>
                    <a:pt x="2100" y="1"/>
                    <a:pt x="208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5173875" y="1808400"/>
              <a:ext cx="472025" cy="517900"/>
            </a:xfrm>
            <a:custGeom>
              <a:avLst/>
              <a:gdLst/>
              <a:ahLst/>
              <a:cxnLst/>
              <a:rect l="l" t="t" r="r" b="b"/>
              <a:pathLst>
                <a:path w="18881" h="20716" extrusionOk="0">
                  <a:moveTo>
                    <a:pt x="0" y="1"/>
                  </a:moveTo>
                  <a:lnTo>
                    <a:pt x="0" y="20715"/>
                  </a:lnTo>
                  <a:lnTo>
                    <a:pt x="18880" y="20715"/>
                  </a:lnTo>
                  <a:lnTo>
                    <a:pt x="1888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5263100" y="1760025"/>
              <a:ext cx="336925" cy="81475"/>
            </a:xfrm>
            <a:custGeom>
              <a:avLst/>
              <a:gdLst/>
              <a:ahLst/>
              <a:cxnLst/>
              <a:rect l="l" t="t" r="r" b="b"/>
              <a:pathLst>
                <a:path w="13477" h="3259" extrusionOk="0">
                  <a:moveTo>
                    <a:pt x="6605" y="1"/>
                  </a:moveTo>
                  <a:cubicBezTo>
                    <a:pt x="4971" y="1"/>
                    <a:pt x="267" y="2936"/>
                    <a:pt x="67" y="3070"/>
                  </a:cubicBezTo>
                  <a:cubicBezTo>
                    <a:pt x="0" y="3103"/>
                    <a:pt x="0" y="3170"/>
                    <a:pt x="34" y="3203"/>
                  </a:cubicBezTo>
                  <a:cubicBezTo>
                    <a:pt x="53" y="3242"/>
                    <a:pt x="84" y="3258"/>
                    <a:pt x="113" y="3258"/>
                  </a:cubicBezTo>
                  <a:cubicBezTo>
                    <a:pt x="134" y="3258"/>
                    <a:pt x="153" y="3250"/>
                    <a:pt x="167" y="3237"/>
                  </a:cubicBezTo>
                  <a:cubicBezTo>
                    <a:pt x="200" y="3203"/>
                    <a:pt x="5037" y="234"/>
                    <a:pt x="6605" y="234"/>
                  </a:cubicBezTo>
                  <a:cubicBezTo>
                    <a:pt x="8206" y="234"/>
                    <a:pt x="13243" y="3203"/>
                    <a:pt x="13276" y="3237"/>
                  </a:cubicBezTo>
                  <a:lnTo>
                    <a:pt x="13343" y="3237"/>
                  </a:lnTo>
                  <a:cubicBezTo>
                    <a:pt x="13377" y="3237"/>
                    <a:pt x="13410" y="3237"/>
                    <a:pt x="13443" y="3203"/>
                  </a:cubicBezTo>
                  <a:cubicBezTo>
                    <a:pt x="13477" y="3170"/>
                    <a:pt x="13443" y="3103"/>
                    <a:pt x="13410" y="3070"/>
                  </a:cubicBezTo>
                  <a:cubicBezTo>
                    <a:pt x="13210" y="2936"/>
                    <a:pt x="8273" y="1"/>
                    <a:pt x="660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209725" y="1808400"/>
              <a:ext cx="487050" cy="517900"/>
            </a:xfrm>
            <a:custGeom>
              <a:avLst/>
              <a:gdLst/>
              <a:ahLst/>
              <a:cxnLst/>
              <a:rect l="l" t="t" r="r" b="b"/>
              <a:pathLst>
                <a:path w="19482" h="20716" extrusionOk="0">
                  <a:moveTo>
                    <a:pt x="0" y="1"/>
                  </a:moveTo>
                  <a:lnTo>
                    <a:pt x="0" y="20715"/>
                  </a:lnTo>
                  <a:lnTo>
                    <a:pt x="19481" y="20715"/>
                  </a:lnTo>
                  <a:lnTo>
                    <a:pt x="1948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5250575" y="1848425"/>
              <a:ext cx="405325" cy="437000"/>
            </a:xfrm>
            <a:custGeom>
              <a:avLst/>
              <a:gdLst/>
              <a:ahLst/>
              <a:cxnLst/>
              <a:rect l="l" t="t" r="r" b="b"/>
              <a:pathLst>
                <a:path w="16213" h="17480" extrusionOk="0">
                  <a:moveTo>
                    <a:pt x="1" y="1"/>
                  </a:moveTo>
                  <a:lnTo>
                    <a:pt x="1" y="17480"/>
                  </a:lnTo>
                  <a:lnTo>
                    <a:pt x="16213" y="17480"/>
                  </a:lnTo>
                  <a:lnTo>
                    <a:pt x="16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5321475" y="1967725"/>
              <a:ext cx="263550" cy="333000"/>
            </a:xfrm>
            <a:custGeom>
              <a:avLst/>
              <a:gdLst/>
              <a:ahLst/>
              <a:cxnLst/>
              <a:rect l="l" t="t" r="r" b="b"/>
              <a:pathLst>
                <a:path w="10542" h="13320" extrusionOk="0">
                  <a:moveTo>
                    <a:pt x="5041" y="1"/>
                  </a:moveTo>
                  <a:cubicBezTo>
                    <a:pt x="3527" y="1"/>
                    <a:pt x="2378" y="1815"/>
                    <a:pt x="3436" y="3235"/>
                  </a:cubicBezTo>
                  <a:cubicBezTo>
                    <a:pt x="3153" y="3127"/>
                    <a:pt x="2866" y="3076"/>
                    <a:pt x="2585" y="3076"/>
                  </a:cubicBezTo>
                  <a:cubicBezTo>
                    <a:pt x="1479" y="3076"/>
                    <a:pt x="480" y="3865"/>
                    <a:pt x="267" y="5036"/>
                  </a:cubicBezTo>
                  <a:cubicBezTo>
                    <a:pt x="0" y="6504"/>
                    <a:pt x="1101" y="7871"/>
                    <a:pt x="2569" y="7871"/>
                  </a:cubicBezTo>
                  <a:cubicBezTo>
                    <a:pt x="2269" y="8438"/>
                    <a:pt x="2102" y="9072"/>
                    <a:pt x="2102" y="9706"/>
                  </a:cubicBezTo>
                  <a:cubicBezTo>
                    <a:pt x="2102" y="11871"/>
                    <a:pt x="3870" y="13319"/>
                    <a:pt x="5727" y="13319"/>
                  </a:cubicBezTo>
                  <a:cubicBezTo>
                    <a:pt x="6617" y="13319"/>
                    <a:pt x="7527" y="12987"/>
                    <a:pt x="8273" y="12241"/>
                  </a:cubicBezTo>
                  <a:cubicBezTo>
                    <a:pt x="10541" y="9973"/>
                    <a:pt x="8940" y="6070"/>
                    <a:pt x="5704" y="6070"/>
                  </a:cubicBezTo>
                  <a:cubicBezTo>
                    <a:pt x="5438" y="6070"/>
                    <a:pt x="5171" y="6103"/>
                    <a:pt x="4937" y="6170"/>
                  </a:cubicBezTo>
                  <a:cubicBezTo>
                    <a:pt x="5004" y="5936"/>
                    <a:pt x="5037" y="5703"/>
                    <a:pt x="5037" y="5469"/>
                  </a:cubicBezTo>
                  <a:cubicBezTo>
                    <a:pt x="5037" y="4902"/>
                    <a:pt x="4837" y="4369"/>
                    <a:pt x="4470" y="3935"/>
                  </a:cubicBezTo>
                  <a:lnTo>
                    <a:pt x="4470" y="3935"/>
                  </a:lnTo>
                  <a:cubicBezTo>
                    <a:pt x="4637" y="4002"/>
                    <a:pt x="4837" y="4035"/>
                    <a:pt x="5037" y="4035"/>
                  </a:cubicBezTo>
                  <a:cubicBezTo>
                    <a:pt x="7172" y="4035"/>
                    <a:pt x="7839" y="1200"/>
                    <a:pt x="5971" y="232"/>
                  </a:cubicBezTo>
                  <a:cubicBezTo>
                    <a:pt x="5656" y="72"/>
                    <a:pt x="5342" y="1"/>
                    <a:pt x="504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260600" y="1876775"/>
              <a:ext cx="115925" cy="99100"/>
            </a:xfrm>
            <a:custGeom>
              <a:avLst/>
              <a:gdLst/>
              <a:ahLst/>
              <a:cxnLst/>
              <a:rect l="l" t="t" r="r" b="b"/>
              <a:pathLst>
                <a:path w="4637" h="3964" extrusionOk="0">
                  <a:moveTo>
                    <a:pt x="2669" y="1"/>
                  </a:moveTo>
                  <a:cubicBezTo>
                    <a:pt x="868" y="1"/>
                    <a:pt x="0" y="2136"/>
                    <a:pt x="1268" y="3370"/>
                  </a:cubicBezTo>
                  <a:cubicBezTo>
                    <a:pt x="1667" y="3780"/>
                    <a:pt x="2161" y="3963"/>
                    <a:pt x="2647" y="3963"/>
                  </a:cubicBezTo>
                  <a:cubicBezTo>
                    <a:pt x="3661" y="3963"/>
                    <a:pt x="4637" y="3165"/>
                    <a:pt x="4637" y="1969"/>
                  </a:cubicBezTo>
                  <a:cubicBezTo>
                    <a:pt x="4637" y="868"/>
                    <a:pt x="3736" y="1"/>
                    <a:pt x="26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473375" y="1316375"/>
              <a:ext cx="533725" cy="585450"/>
            </a:xfrm>
            <a:custGeom>
              <a:avLst/>
              <a:gdLst/>
              <a:ahLst/>
              <a:cxnLst/>
              <a:rect l="l" t="t" r="r" b="b"/>
              <a:pathLst>
                <a:path w="21349" h="23418" extrusionOk="0">
                  <a:moveTo>
                    <a:pt x="0" y="1"/>
                  </a:moveTo>
                  <a:lnTo>
                    <a:pt x="0" y="23418"/>
                  </a:lnTo>
                  <a:lnTo>
                    <a:pt x="21349" y="23418"/>
                  </a:lnTo>
                  <a:lnTo>
                    <a:pt x="2134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9"/>
            <p:cNvSpPr/>
            <p:nvPr/>
          </p:nvSpPr>
          <p:spPr>
            <a:xfrm>
              <a:off x="4607625" y="1259675"/>
              <a:ext cx="336925" cy="81275"/>
            </a:xfrm>
            <a:custGeom>
              <a:avLst/>
              <a:gdLst/>
              <a:ahLst/>
              <a:cxnLst/>
              <a:rect l="l" t="t" r="r" b="b"/>
              <a:pathLst>
                <a:path w="13477" h="3251" extrusionOk="0">
                  <a:moveTo>
                    <a:pt x="6605" y="1"/>
                  </a:moveTo>
                  <a:cubicBezTo>
                    <a:pt x="4937" y="1"/>
                    <a:pt x="267" y="2936"/>
                    <a:pt x="67" y="3069"/>
                  </a:cubicBezTo>
                  <a:cubicBezTo>
                    <a:pt x="1" y="3103"/>
                    <a:pt x="1" y="3136"/>
                    <a:pt x="34" y="3203"/>
                  </a:cubicBezTo>
                  <a:cubicBezTo>
                    <a:pt x="34" y="3226"/>
                    <a:pt x="67" y="3250"/>
                    <a:pt x="110" y="3250"/>
                  </a:cubicBezTo>
                  <a:cubicBezTo>
                    <a:pt x="128" y="3250"/>
                    <a:pt x="148" y="3246"/>
                    <a:pt x="167" y="3236"/>
                  </a:cubicBezTo>
                  <a:cubicBezTo>
                    <a:pt x="201" y="3203"/>
                    <a:pt x="5038" y="201"/>
                    <a:pt x="6605" y="201"/>
                  </a:cubicBezTo>
                  <a:cubicBezTo>
                    <a:pt x="8206" y="201"/>
                    <a:pt x="13243" y="3203"/>
                    <a:pt x="13277" y="3236"/>
                  </a:cubicBezTo>
                  <a:lnTo>
                    <a:pt x="13343" y="3236"/>
                  </a:lnTo>
                  <a:cubicBezTo>
                    <a:pt x="13377" y="3236"/>
                    <a:pt x="13410" y="3236"/>
                    <a:pt x="13444" y="3203"/>
                  </a:cubicBezTo>
                  <a:cubicBezTo>
                    <a:pt x="13477" y="3136"/>
                    <a:pt x="13444" y="3069"/>
                    <a:pt x="13410" y="3069"/>
                  </a:cubicBezTo>
                  <a:cubicBezTo>
                    <a:pt x="13210" y="2936"/>
                    <a:pt x="8273" y="1"/>
                    <a:pt x="660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9"/>
            <p:cNvSpPr/>
            <p:nvPr/>
          </p:nvSpPr>
          <p:spPr>
            <a:xfrm>
              <a:off x="4513400" y="1316375"/>
              <a:ext cx="551250" cy="585450"/>
            </a:xfrm>
            <a:custGeom>
              <a:avLst/>
              <a:gdLst/>
              <a:ahLst/>
              <a:cxnLst/>
              <a:rect l="l" t="t" r="r" b="b"/>
              <a:pathLst>
                <a:path w="22050" h="23418" extrusionOk="0">
                  <a:moveTo>
                    <a:pt x="0" y="1"/>
                  </a:moveTo>
                  <a:lnTo>
                    <a:pt x="0" y="23418"/>
                  </a:lnTo>
                  <a:lnTo>
                    <a:pt x="22049" y="23418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4560100" y="1363075"/>
              <a:ext cx="457850" cy="492875"/>
            </a:xfrm>
            <a:custGeom>
              <a:avLst/>
              <a:gdLst/>
              <a:ahLst/>
              <a:cxnLst/>
              <a:rect l="l" t="t" r="r" b="b"/>
              <a:pathLst>
                <a:path w="18314" h="19715" extrusionOk="0">
                  <a:moveTo>
                    <a:pt x="0" y="1"/>
                  </a:moveTo>
                  <a:lnTo>
                    <a:pt x="0" y="19715"/>
                  </a:lnTo>
                  <a:lnTo>
                    <a:pt x="18313" y="19715"/>
                  </a:lnTo>
                  <a:lnTo>
                    <a:pt x="18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4600950" y="1417300"/>
              <a:ext cx="40900" cy="468675"/>
            </a:xfrm>
            <a:custGeom>
              <a:avLst/>
              <a:gdLst/>
              <a:ahLst/>
              <a:cxnLst/>
              <a:rect l="l" t="t" r="r" b="b"/>
              <a:pathLst>
                <a:path w="1636" h="18747" extrusionOk="0">
                  <a:moveTo>
                    <a:pt x="668" y="0"/>
                  </a:moveTo>
                  <a:cubicBezTo>
                    <a:pt x="301" y="0"/>
                    <a:pt x="1" y="300"/>
                    <a:pt x="1" y="667"/>
                  </a:cubicBezTo>
                  <a:lnTo>
                    <a:pt x="1" y="18080"/>
                  </a:lnTo>
                  <a:cubicBezTo>
                    <a:pt x="1" y="18447"/>
                    <a:pt x="301" y="18747"/>
                    <a:pt x="668" y="18747"/>
                  </a:cubicBezTo>
                  <a:lnTo>
                    <a:pt x="1001" y="18747"/>
                  </a:lnTo>
                  <a:cubicBezTo>
                    <a:pt x="1368" y="18747"/>
                    <a:pt x="1635" y="18447"/>
                    <a:pt x="1635" y="18080"/>
                  </a:cubicBezTo>
                  <a:lnTo>
                    <a:pt x="1635" y="667"/>
                  </a:lnTo>
                  <a:cubicBezTo>
                    <a:pt x="1635" y="300"/>
                    <a:pt x="1368" y="0"/>
                    <a:pt x="100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4665175" y="1543225"/>
              <a:ext cx="110100" cy="341925"/>
            </a:xfrm>
            <a:custGeom>
              <a:avLst/>
              <a:gdLst/>
              <a:ahLst/>
              <a:cxnLst/>
              <a:rect l="l" t="t" r="r" b="b"/>
              <a:pathLst>
                <a:path w="4404" h="13677" extrusionOk="0">
                  <a:moveTo>
                    <a:pt x="634" y="0"/>
                  </a:moveTo>
                  <a:cubicBezTo>
                    <a:pt x="267" y="0"/>
                    <a:pt x="0" y="300"/>
                    <a:pt x="0" y="667"/>
                  </a:cubicBezTo>
                  <a:lnTo>
                    <a:pt x="0" y="13043"/>
                  </a:lnTo>
                  <a:cubicBezTo>
                    <a:pt x="0" y="13376"/>
                    <a:pt x="267" y="13676"/>
                    <a:pt x="634" y="13676"/>
                  </a:cubicBezTo>
                  <a:lnTo>
                    <a:pt x="1802" y="13676"/>
                  </a:lnTo>
                  <a:cubicBezTo>
                    <a:pt x="1935" y="13676"/>
                    <a:pt x="2068" y="13643"/>
                    <a:pt x="2202" y="13576"/>
                  </a:cubicBezTo>
                  <a:cubicBezTo>
                    <a:pt x="2302" y="13643"/>
                    <a:pt x="2435" y="13676"/>
                    <a:pt x="2602" y="13676"/>
                  </a:cubicBezTo>
                  <a:lnTo>
                    <a:pt x="3736" y="13676"/>
                  </a:lnTo>
                  <a:cubicBezTo>
                    <a:pt x="4103" y="13676"/>
                    <a:pt x="4403" y="13376"/>
                    <a:pt x="4403" y="13043"/>
                  </a:cubicBezTo>
                  <a:lnTo>
                    <a:pt x="4403" y="5004"/>
                  </a:lnTo>
                  <a:cubicBezTo>
                    <a:pt x="4403" y="4637"/>
                    <a:pt x="4103" y="4336"/>
                    <a:pt x="3736" y="4336"/>
                  </a:cubicBezTo>
                  <a:lnTo>
                    <a:pt x="2469" y="4336"/>
                  </a:lnTo>
                  <a:lnTo>
                    <a:pt x="2469" y="667"/>
                  </a:lnTo>
                  <a:cubicBezTo>
                    <a:pt x="2469" y="300"/>
                    <a:pt x="2168" y="0"/>
                    <a:pt x="180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4794425" y="1527375"/>
              <a:ext cx="140125" cy="358600"/>
            </a:xfrm>
            <a:custGeom>
              <a:avLst/>
              <a:gdLst/>
              <a:ahLst/>
              <a:cxnLst/>
              <a:rect l="l" t="t" r="r" b="b"/>
              <a:pathLst>
                <a:path w="5605" h="14344" extrusionOk="0">
                  <a:moveTo>
                    <a:pt x="668" y="0"/>
                  </a:moveTo>
                  <a:cubicBezTo>
                    <a:pt x="301" y="0"/>
                    <a:pt x="1" y="267"/>
                    <a:pt x="1" y="667"/>
                  </a:cubicBezTo>
                  <a:lnTo>
                    <a:pt x="1" y="13677"/>
                  </a:lnTo>
                  <a:cubicBezTo>
                    <a:pt x="1" y="14044"/>
                    <a:pt x="301" y="14344"/>
                    <a:pt x="668" y="14344"/>
                  </a:cubicBezTo>
                  <a:lnTo>
                    <a:pt x="4937" y="14344"/>
                  </a:lnTo>
                  <a:cubicBezTo>
                    <a:pt x="5304" y="14344"/>
                    <a:pt x="5605" y="14044"/>
                    <a:pt x="5605" y="13677"/>
                  </a:cubicBezTo>
                  <a:lnTo>
                    <a:pt x="5605" y="667"/>
                  </a:lnTo>
                  <a:cubicBezTo>
                    <a:pt x="5605" y="267"/>
                    <a:pt x="5304" y="0"/>
                    <a:pt x="49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4892825" y="1386425"/>
              <a:ext cx="101775" cy="101775"/>
            </a:xfrm>
            <a:custGeom>
              <a:avLst/>
              <a:gdLst/>
              <a:ahLst/>
              <a:cxnLst/>
              <a:rect l="l" t="t" r="r" b="b"/>
              <a:pathLst>
                <a:path w="4071" h="4071" extrusionOk="0">
                  <a:moveTo>
                    <a:pt x="2036" y="1"/>
                  </a:moveTo>
                  <a:cubicBezTo>
                    <a:pt x="935" y="1"/>
                    <a:pt x="1" y="902"/>
                    <a:pt x="1" y="2036"/>
                  </a:cubicBezTo>
                  <a:cubicBezTo>
                    <a:pt x="1" y="3136"/>
                    <a:pt x="935" y="4070"/>
                    <a:pt x="2036" y="4070"/>
                  </a:cubicBezTo>
                  <a:cubicBezTo>
                    <a:pt x="3170" y="4070"/>
                    <a:pt x="4070" y="3136"/>
                    <a:pt x="4070" y="2036"/>
                  </a:cubicBezTo>
                  <a:cubicBezTo>
                    <a:pt x="4070" y="902"/>
                    <a:pt x="3170" y="1"/>
                    <a:pt x="203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099050" y="3106825"/>
              <a:ext cx="375300" cy="140125"/>
            </a:xfrm>
            <a:custGeom>
              <a:avLst/>
              <a:gdLst/>
              <a:ahLst/>
              <a:cxnLst/>
              <a:rect l="l" t="t" r="r" b="b"/>
              <a:pathLst>
                <a:path w="15012" h="5605" extrusionOk="0">
                  <a:moveTo>
                    <a:pt x="1" y="1"/>
                  </a:moveTo>
                  <a:cubicBezTo>
                    <a:pt x="1" y="3103"/>
                    <a:pt x="3370" y="5605"/>
                    <a:pt x="7506" y="5605"/>
                  </a:cubicBezTo>
                  <a:cubicBezTo>
                    <a:pt x="11676" y="5605"/>
                    <a:pt x="15011" y="3103"/>
                    <a:pt x="150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4573425" y="4565375"/>
              <a:ext cx="376975" cy="23375"/>
            </a:xfrm>
            <a:custGeom>
              <a:avLst/>
              <a:gdLst/>
              <a:ahLst/>
              <a:cxnLst/>
              <a:rect l="l" t="t" r="r" b="b"/>
              <a:pathLst>
                <a:path w="15079" h="935" extrusionOk="0">
                  <a:moveTo>
                    <a:pt x="7540" y="1"/>
                  </a:moveTo>
                  <a:cubicBezTo>
                    <a:pt x="3370" y="1"/>
                    <a:pt x="1" y="201"/>
                    <a:pt x="1" y="468"/>
                  </a:cubicBezTo>
                  <a:cubicBezTo>
                    <a:pt x="1" y="734"/>
                    <a:pt x="3370" y="935"/>
                    <a:pt x="7540" y="935"/>
                  </a:cubicBezTo>
                  <a:cubicBezTo>
                    <a:pt x="11709" y="935"/>
                    <a:pt x="15078" y="734"/>
                    <a:pt x="15078" y="468"/>
                  </a:cubicBezTo>
                  <a:cubicBezTo>
                    <a:pt x="15078" y="201"/>
                    <a:pt x="11709" y="1"/>
                    <a:pt x="754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192450" y="2792450"/>
              <a:ext cx="2226625" cy="1511100"/>
            </a:xfrm>
            <a:custGeom>
              <a:avLst/>
              <a:gdLst/>
              <a:ahLst/>
              <a:cxnLst/>
              <a:rect l="l" t="t" r="r" b="b"/>
              <a:pathLst>
                <a:path w="89065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7456" y="60443"/>
                  </a:lnTo>
                  <a:cubicBezTo>
                    <a:pt x="83894" y="60443"/>
                    <a:pt x="89064" y="55273"/>
                    <a:pt x="89064" y="48835"/>
                  </a:cubicBezTo>
                  <a:lnTo>
                    <a:pt x="89064" y="11608"/>
                  </a:lnTo>
                  <a:cubicBezTo>
                    <a:pt x="89064" y="5171"/>
                    <a:pt x="83894" y="0"/>
                    <a:pt x="77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4369125" y="3826525"/>
              <a:ext cx="472850" cy="750550"/>
            </a:xfrm>
            <a:custGeom>
              <a:avLst/>
              <a:gdLst/>
              <a:ahLst/>
              <a:cxnLst/>
              <a:rect l="l" t="t" r="r" b="b"/>
              <a:pathLst>
                <a:path w="18914" h="30022" extrusionOk="0">
                  <a:moveTo>
                    <a:pt x="0" y="0"/>
                  </a:moveTo>
                  <a:lnTo>
                    <a:pt x="12676" y="30022"/>
                  </a:lnTo>
                  <a:lnTo>
                    <a:pt x="18914" y="30022"/>
                  </a:lnTo>
                  <a:lnTo>
                    <a:pt x="95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5455725" y="3471250"/>
              <a:ext cx="10050" cy="76750"/>
            </a:xfrm>
            <a:custGeom>
              <a:avLst/>
              <a:gdLst/>
              <a:ahLst/>
              <a:cxnLst/>
              <a:rect l="l" t="t" r="r" b="b"/>
              <a:pathLst>
                <a:path w="402" h="3070" extrusionOk="0">
                  <a:moveTo>
                    <a:pt x="1" y="1"/>
                  </a:moveTo>
                  <a:lnTo>
                    <a:pt x="1" y="3070"/>
                  </a:lnTo>
                  <a:lnTo>
                    <a:pt x="401" y="30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5455725" y="3471250"/>
              <a:ext cx="10050" cy="76750"/>
            </a:xfrm>
            <a:custGeom>
              <a:avLst/>
              <a:gdLst/>
              <a:ahLst/>
              <a:cxnLst/>
              <a:rect l="l" t="t" r="r" b="b"/>
              <a:pathLst>
                <a:path w="402" h="3070" extrusionOk="0">
                  <a:moveTo>
                    <a:pt x="1" y="1"/>
                  </a:moveTo>
                  <a:lnTo>
                    <a:pt x="1" y="3070"/>
                  </a:lnTo>
                  <a:lnTo>
                    <a:pt x="401" y="30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5455725" y="3145200"/>
              <a:ext cx="10050" cy="274375"/>
            </a:xfrm>
            <a:custGeom>
              <a:avLst/>
              <a:gdLst/>
              <a:ahLst/>
              <a:cxnLst/>
              <a:rect l="l" t="t" r="r" b="b"/>
              <a:pathLst>
                <a:path w="402" h="10975" extrusionOk="0">
                  <a:moveTo>
                    <a:pt x="1" y="0"/>
                  </a:moveTo>
                  <a:lnTo>
                    <a:pt x="1" y="10975"/>
                  </a:lnTo>
                  <a:lnTo>
                    <a:pt x="401" y="1097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5455725" y="3145200"/>
              <a:ext cx="10050" cy="274375"/>
            </a:xfrm>
            <a:custGeom>
              <a:avLst/>
              <a:gdLst/>
              <a:ahLst/>
              <a:cxnLst/>
              <a:rect l="l" t="t" r="r" b="b"/>
              <a:pathLst>
                <a:path w="402" h="10975" extrusionOk="0">
                  <a:moveTo>
                    <a:pt x="1" y="0"/>
                  </a:moveTo>
                  <a:lnTo>
                    <a:pt x="1" y="10975"/>
                  </a:lnTo>
                  <a:lnTo>
                    <a:pt x="401" y="10975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4000525" y="2745750"/>
              <a:ext cx="140950" cy="10025"/>
            </a:xfrm>
            <a:custGeom>
              <a:avLst/>
              <a:gdLst/>
              <a:ahLst/>
              <a:cxnLst/>
              <a:rect l="l" t="t" r="r" b="b"/>
              <a:pathLst>
                <a:path w="5638" h="401" extrusionOk="0">
                  <a:moveTo>
                    <a:pt x="1" y="0"/>
                  </a:moveTo>
                  <a:lnTo>
                    <a:pt x="1" y="400"/>
                  </a:lnTo>
                  <a:lnTo>
                    <a:pt x="5638" y="400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4000525" y="2745750"/>
              <a:ext cx="140950" cy="10025"/>
            </a:xfrm>
            <a:custGeom>
              <a:avLst/>
              <a:gdLst/>
              <a:ahLst/>
              <a:cxnLst/>
              <a:rect l="l" t="t" r="r" b="b"/>
              <a:pathLst>
                <a:path w="5638" h="401" extrusionOk="0">
                  <a:moveTo>
                    <a:pt x="1" y="0"/>
                  </a:moveTo>
                  <a:lnTo>
                    <a:pt x="1" y="400"/>
                  </a:lnTo>
                  <a:lnTo>
                    <a:pt x="5638" y="400"/>
                  </a:lnTo>
                  <a:lnTo>
                    <a:pt x="5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4525075" y="3826525"/>
              <a:ext cx="745550" cy="750550"/>
            </a:xfrm>
            <a:custGeom>
              <a:avLst/>
              <a:gdLst/>
              <a:ahLst/>
              <a:cxnLst/>
              <a:rect l="l" t="t" r="r" b="b"/>
              <a:pathLst>
                <a:path w="29822" h="30022" extrusionOk="0">
                  <a:moveTo>
                    <a:pt x="0" y="0"/>
                  </a:moveTo>
                  <a:lnTo>
                    <a:pt x="12643" y="30022"/>
                  </a:lnTo>
                  <a:lnTo>
                    <a:pt x="29822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4525075" y="3826525"/>
              <a:ext cx="745550" cy="750550"/>
            </a:xfrm>
            <a:custGeom>
              <a:avLst/>
              <a:gdLst/>
              <a:ahLst/>
              <a:cxnLst/>
              <a:rect l="l" t="t" r="r" b="b"/>
              <a:pathLst>
                <a:path w="29822" h="30022" extrusionOk="0">
                  <a:moveTo>
                    <a:pt x="0" y="0"/>
                  </a:moveTo>
                  <a:lnTo>
                    <a:pt x="12676" y="30022"/>
                  </a:lnTo>
                  <a:lnTo>
                    <a:pt x="298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3323375" y="2792450"/>
              <a:ext cx="2095700" cy="1511100"/>
            </a:xfrm>
            <a:custGeom>
              <a:avLst/>
              <a:gdLst/>
              <a:ahLst/>
              <a:cxnLst/>
              <a:rect l="l" t="t" r="r" b="b"/>
              <a:pathLst>
                <a:path w="83828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2219" y="60443"/>
                  </a:lnTo>
                  <a:cubicBezTo>
                    <a:pt x="78657" y="60443"/>
                    <a:pt x="83827" y="55273"/>
                    <a:pt x="83827" y="48835"/>
                  </a:cubicBezTo>
                  <a:lnTo>
                    <a:pt x="83827" y="11608"/>
                  </a:lnTo>
                  <a:cubicBezTo>
                    <a:pt x="83827" y="5171"/>
                    <a:pt x="78657" y="0"/>
                    <a:pt x="7221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323375" y="2792450"/>
              <a:ext cx="2095700" cy="1511100"/>
            </a:xfrm>
            <a:custGeom>
              <a:avLst/>
              <a:gdLst/>
              <a:ahLst/>
              <a:cxnLst/>
              <a:rect l="l" t="t" r="r" b="b"/>
              <a:pathLst>
                <a:path w="83828" h="60444" extrusionOk="0">
                  <a:moveTo>
                    <a:pt x="11609" y="0"/>
                  </a:moveTo>
                  <a:cubicBezTo>
                    <a:pt x="5171" y="0"/>
                    <a:pt x="1" y="5171"/>
                    <a:pt x="1" y="11608"/>
                  </a:cubicBezTo>
                  <a:lnTo>
                    <a:pt x="1" y="48835"/>
                  </a:lnTo>
                  <a:cubicBezTo>
                    <a:pt x="1" y="55273"/>
                    <a:pt x="5171" y="60443"/>
                    <a:pt x="11609" y="60443"/>
                  </a:cubicBezTo>
                  <a:lnTo>
                    <a:pt x="72219" y="60443"/>
                  </a:lnTo>
                  <a:cubicBezTo>
                    <a:pt x="78657" y="60443"/>
                    <a:pt x="83827" y="55273"/>
                    <a:pt x="83827" y="48835"/>
                  </a:cubicBezTo>
                  <a:lnTo>
                    <a:pt x="83827" y="11608"/>
                  </a:lnTo>
                  <a:cubicBezTo>
                    <a:pt x="83827" y="5171"/>
                    <a:pt x="78657" y="0"/>
                    <a:pt x="72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860425" y="2792450"/>
              <a:ext cx="570425" cy="1511100"/>
            </a:xfrm>
            <a:custGeom>
              <a:avLst/>
              <a:gdLst/>
              <a:ahLst/>
              <a:cxnLst/>
              <a:rect l="l" t="t" r="r" b="b"/>
              <a:pathLst>
                <a:path w="22817" h="60444" extrusionOk="0">
                  <a:moveTo>
                    <a:pt x="11742" y="0"/>
                  </a:moveTo>
                  <a:lnTo>
                    <a:pt x="1" y="60443"/>
                  </a:lnTo>
                  <a:lnTo>
                    <a:pt x="11075" y="60443"/>
                  </a:lnTo>
                  <a:lnTo>
                    <a:pt x="22817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4230700" y="2792450"/>
              <a:ext cx="451175" cy="1511100"/>
            </a:xfrm>
            <a:custGeom>
              <a:avLst/>
              <a:gdLst/>
              <a:ahLst/>
              <a:cxnLst/>
              <a:rect l="l" t="t" r="r" b="b"/>
              <a:pathLst>
                <a:path w="18047" h="60444" extrusionOk="0">
                  <a:moveTo>
                    <a:pt x="11742" y="0"/>
                  </a:moveTo>
                  <a:lnTo>
                    <a:pt x="0" y="60443"/>
                  </a:lnTo>
                  <a:lnTo>
                    <a:pt x="6305" y="60443"/>
                  </a:lnTo>
                  <a:lnTo>
                    <a:pt x="18046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4194825" y="3119275"/>
              <a:ext cx="931525" cy="161050"/>
            </a:xfrm>
            <a:custGeom>
              <a:avLst/>
              <a:gdLst/>
              <a:ahLst/>
              <a:cxnLst/>
              <a:rect l="l" t="t" r="r" b="b"/>
              <a:pathLst>
                <a:path w="37261" h="6442" extrusionOk="0">
                  <a:moveTo>
                    <a:pt x="34048" y="1"/>
                  </a:moveTo>
                  <a:cubicBezTo>
                    <a:pt x="34007" y="1"/>
                    <a:pt x="33966" y="2"/>
                    <a:pt x="33925" y="3"/>
                  </a:cubicBezTo>
                  <a:lnTo>
                    <a:pt x="3103" y="3"/>
                  </a:lnTo>
                  <a:cubicBezTo>
                    <a:pt x="1368" y="37"/>
                    <a:pt x="1" y="1471"/>
                    <a:pt x="1" y="3205"/>
                  </a:cubicBezTo>
                  <a:cubicBezTo>
                    <a:pt x="1" y="4940"/>
                    <a:pt x="1368" y="6374"/>
                    <a:pt x="3103" y="6441"/>
                  </a:cubicBezTo>
                  <a:lnTo>
                    <a:pt x="33925" y="6441"/>
                  </a:lnTo>
                  <a:cubicBezTo>
                    <a:pt x="33946" y="6441"/>
                    <a:pt x="33967" y="6442"/>
                    <a:pt x="33988" y="6442"/>
                  </a:cubicBezTo>
                  <a:cubicBezTo>
                    <a:pt x="35794" y="6442"/>
                    <a:pt x="37261" y="5019"/>
                    <a:pt x="37261" y="3205"/>
                  </a:cubicBezTo>
                  <a:cubicBezTo>
                    <a:pt x="37261" y="1412"/>
                    <a:pt x="35826" y="1"/>
                    <a:pt x="34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9"/>
            <p:cNvSpPr/>
            <p:nvPr/>
          </p:nvSpPr>
          <p:spPr>
            <a:xfrm>
              <a:off x="3581900" y="3119275"/>
              <a:ext cx="510375" cy="161050"/>
            </a:xfrm>
            <a:custGeom>
              <a:avLst/>
              <a:gdLst/>
              <a:ahLst/>
              <a:cxnLst/>
              <a:rect l="l" t="t" r="r" b="b"/>
              <a:pathLst>
                <a:path w="20415" h="6442" extrusionOk="0">
                  <a:moveTo>
                    <a:pt x="17200" y="1"/>
                  </a:moveTo>
                  <a:cubicBezTo>
                    <a:pt x="17160" y="1"/>
                    <a:pt x="17120" y="2"/>
                    <a:pt x="17079" y="3"/>
                  </a:cubicBezTo>
                  <a:lnTo>
                    <a:pt x="3103" y="3"/>
                  </a:lnTo>
                  <a:cubicBezTo>
                    <a:pt x="1368" y="37"/>
                    <a:pt x="0" y="1471"/>
                    <a:pt x="0" y="3205"/>
                  </a:cubicBezTo>
                  <a:cubicBezTo>
                    <a:pt x="0" y="4940"/>
                    <a:pt x="1368" y="6374"/>
                    <a:pt x="3103" y="6441"/>
                  </a:cubicBezTo>
                  <a:lnTo>
                    <a:pt x="17079" y="6441"/>
                  </a:lnTo>
                  <a:cubicBezTo>
                    <a:pt x="17100" y="6441"/>
                    <a:pt x="17120" y="6442"/>
                    <a:pt x="17141" y="6442"/>
                  </a:cubicBezTo>
                  <a:cubicBezTo>
                    <a:pt x="18915" y="6442"/>
                    <a:pt x="20415" y="5019"/>
                    <a:pt x="20415" y="3205"/>
                  </a:cubicBezTo>
                  <a:cubicBezTo>
                    <a:pt x="20415" y="1412"/>
                    <a:pt x="18948" y="1"/>
                    <a:pt x="17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9"/>
            <p:cNvSpPr/>
            <p:nvPr/>
          </p:nvSpPr>
          <p:spPr>
            <a:xfrm>
              <a:off x="3663625" y="3457875"/>
              <a:ext cx="1462725" cy="161075"/>
            </a:xfrm>
            <a:custGeom>
              <a:avLst/>
              <a:gdLst/>
              <a:ahLst/>
              <a:cxnLst/>
              <a:rect l="l" t="t" r="r" b="b"/>
              <a:pathLst>
                <a:path w="58509" h="6443" extrusionOk="0">
                  <a:moveTo>
                    <a:pt x="55293" y="0"/>
                  </a:moveTo>
                  <a:cubicBezTo>
                    <a:pt x="55253" y="0"/>
                    <a:pt x="55213" y="1"/>
                    <a:pt x="55173" y="2"/>
                  </a:cubicBezTo>
                  <a:lnTo>
                    <a:pt x="3103" y="2"/>
                  </a:lnTo>
                  <a:cubicBezTo>
                    <a:pt x="1368" y="69"/>
                    <a:pt x="0" y="1503"/>
                    <a:pt x="0" y="3238"/>
                  </a:cubicBezTo>
                  <a:cubicBezTo>
                    <a:pt x="0" y="4972"/>
                    <a:pt x="1368" y="6373"/>
                    <a:pt x="3103" y="6440"/>
                  </a:cubicBezTo>
                  <a:lnTo>
                    <a:pt x="55173" y="6440"/>
                  </a:lnTo>
                  <a:cubicBezTo>
                    <a:pt x="55213" y="6442"/>
                    <a:pt x="55253" y="6442"/>
                    <a:pt x="55293" y="6442"/>
                  </a:cubicBezTo>
                  <a:cubicBezTo>
                    <a:pt x="57073" y="6442"/>
                    <a:pt x="58509" y="5000"/>
                    <a:pt x="58509" y="3238"/>
                  </a:cubicBezTo>
                  <a:cubicBezTo>
                    <a:pt x="58509" y="1443"/>
                    <a:pt x="57073" y="0"/>
                    <a:pt x="55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9"/>
            <p:cNvSpPr/>
            <p:nvPr/>
          </p:nvSpPr>
          <p:spPr>
            <a:xfrm>
              <a:off x="4362450" y="3797275"/>
              <a:ext cx="763900" cy="160250"/>
            </a:xfrm>
            <a:custGeom>
              <a:avLst/>
              <a:gdLst/>
              <a:ahLst/>
              <a:cxnLst/>
              <a:rect l="l" t="t" r="r" b="b"/>
              <a:pathLst>
                <a:path w="30556" h="6410" extrusionOk="0">
                  <a:moveTo>
                    <a:pt x="27343" y="0"/>
                  </a:moveTo>
                  <a:cubicBezTo>
                    <a:pt x="27302" y="0"/>
                    <a:pt x="27261" y="1"/>
                    <a:pt x="27220" y="3"/>
                  </a:cubicBezTo>
                  <a:lnTo>
                    <a:pt x="3103" y="3"/>
                  </a:lnTo>
                  <a:cubicBezTo>
                    <a:pt x="1368" y="36"/>
                    <a:pt x="1" y="1470"/>
                    <a:pt x="1" y="3205"/>
                  </a:cubicBezTo>
                  <a:cubicBezTo>
                    <a:pt x="1" y="4939"/>
                    <a:pt x="1368" y="6374"/>
                    <a:pt x="3103" y="6407"/>
                  </a:cubicBezTo>
                  <a:lnTo>
                    <a:pt x="27220" y="6407"/>
                  </a:lnTo>
                  <a:cubicBezTo>
                    <a:pt x="27261" y="6409"/>
                    <a:pt x="27302" y="6409"/>
                    <a:pt x="27343" y="6409"/>
                  </a:cubicBezTo>
                  <a:cubicBezTo>
                    <a:pt x="29121" y="6409"/>
                    <a:pt x="30556" y="4998"/>
                    <a:pt x="30556" y="3205"/>
                  </a:cubicBezTo>
                  <a:cubicBezTo>
                    <a:pt x="30556" y="1411"/>
                    <a:pt x="29121" y="0"/>
                    <a:pt x="273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9"/>
            <p:cNvSpPr/>
            <p:nvPr/>
          </p:nvSpPr>
          <p:spPr>
            <a:xfrm>
              <a:off x="3335875" y="2791600"/>
              <a:ext cx="363625" cy="1511950"/>
            </a:xfrm>
            <a:custGeom>
              <a:avLst/>
              <a:gdLst/>
              <a:ahLst/>
              <a:cxnLst/>
              <a:rect l="l" t="t" r="r" b="b"/>
              <a:pathLst>
                <a:path w="14545" h="60478" extrusionOk="0">
                  <a:moveTo>
                    <a:pt x="6806" y="1"/>
                  </a:moveTo>
                  <a:lnTo>
                    <a:pt x="4504" y="8740"/>
                  </a:lnTo>
                  <a:cubicBezTo>
                    <a:pt x="1269" y="21149"/>
                    <a:pt x="1" y="33992"/>
                    <a:pt x="768" y="46768"/>
                  </a:cubicBezTo>
                  <a:lnTo>
                    <a:pt x="1569" y="60477"/>
                  </a:lnTo>
                  <a:lnTo>
                    <a:pt x="13744" y="60477"/>
                  </a:lnTo>
                  <a:cubicBezTo>
                    <a:pt x="13744" y="60477"/>
                    <a:pt x="9941" y="46301"/>
                    <a:pt x="9941" y="35493"/>
                  </a:cubicBezTo>
                  <a:cubicBezTo>
                    <a:pt x="9941" y="24952"/>
                    <a:pt x="14545" y="34"/>
                    <a:pt x="14545" y="34"/>
                  </a:cubicBezTo>
                  <a:lnTo>
                    <a:pt x="6806" y="1"/>
                  </a:lnTo>
                  <a:close/>
                </a:path>
              </a:pathLst>
            </a:custGeom>
            <a:solidFill>
              <a:srgbClr val="000000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9"/>
            <p:cNvSpPr/>
            <p:nvPr/>
          </p:nvSpPr>
          <p:spPr>
            <a:xfrm>
              <a:off x="2777150" y="4554525"/>
              <a:ext cx="763900" cy="45075"/>
            </a:xfrm>
            <a:custGeom>
              <a:avLst/>
              <a:gdLst/>
              <a:ahLst/>
              <a:cxnLst/>
              <a:rect l="l" t="t" r="r" b="b"/>
              <a:pathLst>
                <a:path w="30556" h="1803" extrusionOk="0">
                  <a:moveTo>
                    <a:pt x="15278" y="1"/>
                  </a:moveTo>
                  <a:cubicBezTo>
                    <a:pt x="6839" y="1"/>
                    <a:pt x="1" y="435"/>
                    <a:pt x="1" y="902"/>
                  </a:cubicBezTo>
                  <a:cubicBezTo>
                    <a:pt x="1" y="1369"/>
                    <a:pt x="6839" y="1802"/>
                    <a:pt x="15278" y="1802"/>
                  </a:cubicBezTo>
                  <a:cubicBezTo>
                    <a:pt x="23718" y="1802"/>
                    <a:pt x="30556" y="1402"/>
                    <a:pt x="30556" y="902"/>
                  </a:cubicBezTo>
                  <a:cubicBezTo>
                    <a:pt x="30556" y="401"/>
                    <a:pt x="23718" y="1"/>
                    <a:pt x="1527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9"/>
            <p:cNvSpPr/>
            <p:nvPr/>
          </p:nvSpPr>
          <p:spPr>
            <a:xfrm>
              <a:off x="2783825" y="1661625"/>
              <a:ext cx="626300" cy="337775"/>
            </a:xfrm>
            <a:custGeom>
              <a:avLst/>
              <a:gdLst/>
              <a:ahLst/>
              <a:cxnLst/>
              <a:rect l="l" t="t" r="r" b="b"/>
              <a:pathLst>
                <a:path w="25052" h="13511" extrusionOk="0">
                  <a:moveTo>
                    <a:pt x="1568" y="1"/>
                  </a:moveTo>
                  <a:lnTo>
                    <a:pt x="1" y="935"/>
                  </a:lnTo>
                  <a:cubicBezTo>
                    <a:pt x="1135" y="3136"/>
                    <a:pt x="2402" y="5271"/>
                    <a:pt x="3837" y="7273"/>
                  </a:cubicBezTo>
                  <a:cubicBezTo>
                    <a:pt x="4570" y="8307"/>
                    <a:pt x="5371" y="9307"/>
                    <a:pt x="6272" y="10208"/>
                  </a:cubicBezTo>
                  <a:cubicBezTo>
                    <a:pt x="6739" y="10708"/>
                    <a:pt x="7239" y="11175"/>
                    <a:pt x="7806" y="11576"/>
                  </a:cubicBezTo>
                  <a:cubicBezTo>
                    <a:pt x="8440" y="12076"/>
                    <a:pt x="9174" y="12476"/>
                    <a:pt x="9974" y="12677"/>
                  </a:cubicBezTo>
                  <a:cubicBezTo>
                    <a:pt x="12443" y="13244"/>
                    <a:pt x="14978" y="13510"/>
                    <a:pt x="17546" y="13510"/>
                  </a:cubicBezTo>
                  <a:cubicBezTo>
                    <a:pt x="18781" y="13510"/>
                    <a:pt x="20048" y="13510"/>
                    <a:pt x="21282" y="13410"/>
                  </a:cubicBezTo>
                  <a:cubicBezTo>
                    <a:pt x="22550" y="13310"/>
                    <a:pt x="23751" y="13210"/>
                    <a:pt x="25052" y="13010"/>
                  </a:cubicBezTo>
                  <a:lnTo>
                    <a:pt x="24485" y="9374"/>
                  </a:lnTo>
                  <a:cubicBezTo>
                    <a:pt x="23384" y="9508"/>
                    <a:pt x="22183" y="9641"/>
                    <a:pt x="21049" y="9708"/>
                  </a:cubicBezTo>
                  <a:cubicBezTo>
                    <a:pt x="19881" y="9808"/>
                    <a:pt x="18714" y="9874"/>
                    <a:pt x="17546" y="9874"/>
                  </a:cubicBezTo>
                  <a:cubicBezTo>
                    <a:pt x="17234" y="9883"/>
                    <a:pt x="16921" y="9888"/>
                    <a:pt x="16609" y="9888"/>
                  </a:cubicBezTo>
                  <a:cubicBezTo>
                    <a:pt x="15756" y="9888"/>
                    <a:pt x="14907" y="9857"/>
                    <a:pt x="14077" y="9808"/>
                  </a:cubicBezTo>
                  <a:cubicBezTo>
                    <a:pt x="12943" y="9741"/>
                    <a:pt x="11842" y="9641"/>
                    <a:pt x="10708" y="9441"/>
                  </a:cubicBezTo>
                  <a:cubicBezTo>
                    <a:pt x="10341" y="9341"/>
                    <a:pt x="9974" y="9174"/>
                    <a:pt x="9674" y="8940"/>
                  </a:cubicBezTo>
                  <a:cubicBezTo>
                    <a:pt x="9207" y="8674"/>
                    <a:pt x="8807" y="8340"/>
                    <a:pt x="8407" y="7973"/>
                  </a:cubicBezTo>
                  <a:cubicBezTo>
                    <a:pt x="7573" y="7206"/>
                    <a:pt x="6772" y="6405"/>
                    <a:pt x="6005" y="5538"/>
                  </a:cubicBezTo>
                  <a:cubicBezTo>
                    <a:pt x="5238" y="4671"/>
                    <a:pt x="4470" y="3737"/>
                    <a:pt x="3737" y="2836"/>
                  </a:cubicBezTo>
                  <a:cubicBezTo>
                    <a:pt x="3003" y="1902"/>
                    <a:pt x="2269" y="935"/>
                    <a:pt x="1568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9"/>
            <p:cNvSpPr/>
            <p:nvPr/>
          </p:nvSpPr>
          <p:spPr>
            <a:xfrm>
              <a:off x="3316700" y="1876550"/>
              <a:ext cx="235200" cy="199575"/>
            </a:xfrm>
            <a:custGeom>
              <a:avLst/>
              <a:gdLst/>
              <a:ahLst/>
              <a:cxnLst/>
              <a:rect l="l" t="t" r="r" b="b"/>
              <a:pathLst>
                <a:path w="9408" h="7983" extrusionOk="0">
                  <a:moveTo>
                    <a:pt x="3377" y="1"/>
                  </a:moveTo>
                  <a:cubicBezTo>
                    <a:pt x="1498" y="1"/>
                    <a:pt x="1" y="477"/>
                    <a:pt x="1" y="477"/>
                  </a:cubicBezTo>
                  <a:lnTo>
                    <a:pt x="2169" y="7982"/>
                  </a:lnTo>
                  <a:cubicBezTo>
                    <a:pt x="2169" y="7982"/>
                    <a:pt x="5605" y="7015"/>
                    <a:pt x="6972" y="5581"/>
                  </a:cubicBezTo>
                  <a:cubicBezTo>
                    <a:pt x="8373" y="4046"/>
                    <a:pt x="9407" y="2178"/>
                    <a:pt x="7473" y="1011"/>
                  </a:cubicBezTo>
                  <a:cubicBezTo>
                    <a:pt x="6173" y="231"/>
                    <a:pt x="4683" y="1"/>
                    <a:pt x="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9"/>
            <p:cNvSpPr/>
            <p:nvPr/>
          </p:nvSpPr>
          <p:spPr>
            <a:xfrm>
              <a:off x="2757975" y="1616600"/>
              <a:ext cx="90925" cy="81750"/>
            </a:xfrm>
            <a:custGeom>
              <a:avLst/>
              <a:gdLst/>
              <a:ahLst/>
              <a:cxnLst/>
              <a:rect l="l" t="t" r="r" b="b"/>
              <a:pathLst>
                <a:path w="3637" h="3270" extrusionOk="0">
                  <a:moveTo>
                    <a:pt x="3636" y="0"/>
                  </a:moveTo>
                  <a:lnTo>
                    <a:pt x="0" y="434"/>
                  </a:lnTo>
                  <a:cubicBezTo>
                    <a:pt x="234" y="1468"/>
                    <a:pt x="701" y="2436"/>
                    <a:pt x="1335" y="3269"/>
                  </a:cubicBezTo>
                  <a:lnTo>
                    <a:pt x="2869" y="2569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9"/>
            <p:cNvSpPr/>
            <p:nvPr/>
          </p:nvSpPr>
          <p:spPr>
            <a:xfrm>
              <a:off x="2757975" y="1540700"/>
              <a:ext cx="90925" cy="86775"/>
            </a:xfrm>
            <a:custGeom>
              <a:avLst/>
              <a:gdLst/>
              <a:ahLst/>
              <a:cxnLst/>
              <a:rect l="l" t="t" r="r" b="b"/>
              <a:pathLst>
                <a:path w="3637" h="3471" extrusionOk="0">
                  <a:moveTo>
                    <a:pt x="3370" y="1"/>
                  </a:moveTo>
                  <a:lnTo>
                    <a:pt x="367" y="568"/>
                  </a:lnTo>
                  <a:lnTo>
                    <a:pt x="0" y="3470"/>
                  </a:lnTo>
                  <a:lnTo>
                    <a:pt x="3636" y="3036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9"/>
            <p:cNvSpPr/>
            <p:nvPr/>
          </p:nvSpPr>
          <p:spPr>
            <a:xfrm>
              <a:off x="3794450" y="1308875"/>
              <a:ext cx="280325" cy="246625"/>
            </a:xfrm>
            <a:custGeom>
              <a:avLst/>
              <a:gdLst/>
              <a:ahLst/>
              <a:cxnLst/>
              <a:rect l="l" t="t" r="r" b="b"/>
              <a:pathLst>
                <a:path w="11213" h="9865" extrusionOk="0">
                  <a:moveTo>
                    <a:pt x="3116" y="0"/>
                  </a:moveTo>
                  <a:cubicBezTo>
                    <a:pt x="0" y="0"/>
                    <a:pt x="2393" y="5447"/>
                    <a:pt x="205" y="6872"/>
                  </a:cubicBezTo>
                  <a:lnTo>
                    <a:pt x="1839" y="8774"/>
                  </a:lnTo>
                  <a:cubicBezTo>
                    <a:pt x="1856" y="8773"/>
                    <a:pt x="1874" y="8773"/>
                    <a:pt x="1891" y="8773"/>
                  </a:cubicBezTo>
                  <a:cubicBezTo>
                    <a:pt x="3267" y="8773"/>
                    <a:pt x="5005" y="9865"/>
                    <a:pt x="6268" y="9865"/>
                  </a:cubicBezTo>
                  <a:cubicBezTo>
                    <a:pt x="6499" y="9865"/>
                    <a:pt x="6715" y="9828"/>
                    <a:pt x="6909" y="9741"/>
                  </a:cubicBezTo>
                  <a:cubicBezTo>
                    <a:pt x="8210" y="9174"/>
                    <a:pt x="8144" y="7439"/>
                    <a:pt x="7243" y="6906"/>
                  </a:cubicBezTo>
                  <a:cubicBezTo>
                    <a:pt x="8711" y="6539"/>
                    <a:pt x="11212" y="5705"/>
                    <a:pt x="10112" y="3136"/>
                  </a:cubicBezTo>
                  <a:cubicBezTo>
                    <a:pt x="9694" y="2190"/>
                    <a:pt x="8959" y="1891"/>
                    <a:pt x="8198" y="1891"/>
                  </a:cubicBezTo>
                  <a:cubicBezTo>
                    <a:pt x="6892" y="1891"/>
                    <a:pt x="5508" y="2769"/>
                    <a:pt x="5508" y="2769"/>
                  </a:cubicBezTo>
                  <a:cubicBezTo>
                    <a:pt x="5508" y="2769"/>
                    <a:pt x="6376" y="67"/>
                    <a:pt x="3173" y="1"/>
                  </a:cubicBezTo>
                  <a:cubicBezTo>
                    <a:pt x="3154" y="0"/>
                    <a:pt x="3135" y="0"/>
                    <a:pt x="3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9"/>
            <p:cNvSpPr/>
            <p:nvPr/>
          </p:nvSpPr>
          <p:spPr>
            <a:xfrm>
              <a:off x="3779525" y="1426500"/>
              <a:ext cx="140925" cy="137225"/>
            </a:xfrm>
            <a:custGeom>
              <a:avLst/>
              <a:gdLst/>
              <a:ahLst/>
              <a:cxnLst/>
              <a:rect l="l" t="t" r="r" b="b"/>
              <a:pathLst>
                <a:path w="5637" h="5489" extrusionOk="0">
                  <a:moveTo>
                    <a:pt x="1670" y="0"/>
                  </a:moveTo>
                  <a:cubicBezTo>
                    <a:pt x="324" y="0"/>
                    <a:pt x="1" y="2367"/>
                    <a:pt x="1" y="2367"/>
                  </a:cubicBezTo>
                  <a:lnTo>
                    <a:pt x="3270" y="5403"/>
                  </a:lnTo>
                  <a:cubicBezTo>
                    <a:pt x="3588" y="5456"/>
                    <a:pt x="3888" y="5488"/>
                    <a:pt x="4157" y="5488"/>
                  </a:cubicBezTo>
                  <a:cubicBezTo>
                    <a:pt x="5072" y="5488"/>
                    <a:pt x="5637" y="5113"/>
                    <a:pt x="5405" y="3902"/>
                  </a:cubicBezTo>
                  <a:cubicBezTo>
                    <a:pt x="5071" y="2167"/>
                    <a:pt x="3837" y="733"/>
                    <a:pt x="2169" y="99"/>
                  </a:cubicBezTo>
                  <a:cubicBezTo>
                    <a:pt x="1989" y="31"/>
                    <a:pt x="1823" y="0"/>
                    <a:pt x="1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9"/>
            <p:cNvSpPr/>
            <p:nvPr/>
          </p:nvSpPr>
          <p:spPr>
            <a:xfrm>
              <a:off x="2747975" y="4045000"/>
              <a:ext cx="106750" cy="217675"/>
            </a:xfrm>
            <a:custGeom>
              <a:avLst/>
              <a:gdLst/>
              <a:ahLst/>
              <a:cxnLst/>
              <a:rect l="l" t="t" r="r" b="b"/>
              <a:pathLst>
                <a:path w="4270" h="8707" extrusionOk="0">
                  <a:moveTo>
                    <a:pt x="701" y="1"/>
                  </a:moveTo>
                  <a:lnTo>
                    <a:pt x="0" y="8307"/>
                  </a:lnTo>
                  <a:lnTo>
                    <a:pt x="3569" y="8707"/>
                  </a:lnTo>
                  <a:lnTo>
                    <a:pt x="4270" y="40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9"/>
            <p:cNvSpPr/>
            <p:nvPr/>
          </p:nvSpPr>
          <p:spPr>
            <a:xfrm>
              <a:off x="3320050" y="4292675"/>
              <a:ext cx="109250" cy="213525"/>
            </a:xfrm>
            <a:custGeom>
              <a:avLst/>
              <a:gdLst/>
              <a:ahLst/>
              <a:cxnLst/>
              <a:rect l="l" t="t" r="r" b="b"/>
              <a:pathLst>
                <a:path w="4370" h="8541" extrusionOk="0">
                  <a:moveTo>
                    <a:pt x="0" y="1"/>
                  </a:moveTo>
                  <a:lnTo>
                    <a:pt x="801" y="8373"/>
                  </a:lnTo>
                  <a:lnTo>
                    <a:pt x="4370" y="8540"/>
                  </a:lnTo>
                  <a:lnTo>
                    <a:pt x="3603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9"/>
            <p:cNvSpPr/>
            <p:nvPr/>
          </p:nvSpPr>
          <p:spPr>
            <a:xfrm>
              <a:off x="3199950" y="4474475"/>
              <a:ext cx="256875" cy="102600"/>
            </a:xfrm>
            <a:custGeom>
              <a:avLst/>
              <a:gdLst/>
              <a:ahLst/>
              <a:cxnLst/>
              <a:rect l="l" t="t" r="r" b="b"/>
              <a:pathLst>
                <a:path w="10275" h="4104" extrusionOk="0">
                  <a:moveTo>
                    <a:pt x="5471" y="1"/>
                  </a:moveTo>
                  <a:cubicBezTo>
                    <a:pt x="5238" y="1"/>
                    <a:pt x="5038" y="101"/>
                    <a:pt x="4838" y="234"/>
                  </a:cubicBezTo>
                  <a:cubicBezTo>
                    <a:pt x="3904" y="1035"/>
                    <a:pt x="3470" y="1869"/>
                    <a:pt x="635" y="2469"/>
                  </a:cubicBezTo>
                  <a:cubicBezTo>
                    <a:pt x="1" y="2603"/>
                    <a:pt x="101" y="4104"/>
                    <a:pt x="1602" y="4104"/>
                  </a:cubicBezTo>
                  <a:cubicBezTo>
                    <a:pt x="3103" y="4104"/>
                    <a:pt x="4704" y="4004"/>
                    <a:pt x="5805" y="4004"/>
                  </a:cubicBezTo>
                  <a:cubicBezTo>
                    <a:pt x="7573" y="4004"/>
                    <a:pt x="8273" y="4070"/>
                    <a:pt x="9674" y="4104"/>
                  </a:cubicBezTo>
                  <a:cubicBezTo>
                    <a:pt x="10008" y="4104"/>
                    <a:pt x="10275" y="3803"/>
                    <a:pt x="10241" y="3470"/>
                  </a:cubicBezTo>
                  <a:lnTo>
                    <a:pt x="9774" y="267"/>
                  </a:lnTo>
                  <a:cubicBezTo>
                    <a:pt x="9774" y="101"/>
                    <a:pt x="9641" y="1"/>
                    <a:pt x="9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9"/>
            <p:cNvSpPr/>
            <p:nvPr/>
          </p:nvSpPr>
          <p:spPr>
            <a:xfrm>
              <a:off x="2601200" y="4207450"/>
              <a:ext cx="274375" cy="127275"/>
            </a:xfrm>
            <a:custGeom>
              <a:avLst/>
              <a:gdLst/>
              <a:ahLst/>
              <a:cxnLst/>
              <a:rect l="l" t="t" r="r" b="b"/>
              <a:pathLst>
                <a:path w="10975" h="5091" extrusionOk="0">
                  <a:moveTo>
                    <a:pt x="9826" y="1"/>
                  </a:moveTo>
                  <a:cubicBezTo>
                    <a:pt x="9809" y="1"/>
                    <a:pt x="9791" y="3"/>
                    <a:pt x="9774" y="7"/>
                  </a:cubicBezTo>
                  <a:lnTo>
                    <a:pt x="5738" y="474"/>
                  </a:lnTo>
                  <a:cubicBezTo>
                    <a:pt x="5538" y="508"/>
                    <a:pt x="5337" y="608"/>
                    <a:pt x="5171" y="775"/>
                  </a:cubicBezTo>
                  <a:cubicBezTo>
                    <a:pt x="4303" y="1675"/>
                    <a:pt x="3336" y="2643"/>
                    <a:pt x="601" y="3577"/>
                  </a:cubicBezTo>
                  <a:cubicBezTo>
                    <a:pt x="1" y="3766"/>
                    <a:pt x="208" y="5091"/>
                    <a:pt x="1504" y="5091"/>
                  </a:cubicBezTo>
                  <a:cubicBezTo>
                    <a:pt x="1578" y="5091"/>
                    <a:pt x="1654" y="5087"/>
                    <a:pt x="1735" y="5078"/>
                  </a:cubicBezTo>
                  <a:cubicBezTo>
                    <a:pt x="3203" y="4911"/>
                    <a:pt x="5471" y="4511"/>
                    <a:pt x="6538" y="4410"/>
                  </a:cubicBezTo>
                  <a:cubicBezTo>
                    <a:pt x="8340" y="4177"/>
                    <a:pt x="9007" y="4177"/>
                    <a:pt x="10408" y="4044"/>
                  </a:cubicBezTo>
                  <a:cubicBezTo>
                    <a:pt x="10741" y="4010"/>
                    <a:pt x="10975" y="3677"/>
                    <a:pt x="10908" y="3343"/>
                  </a:cubicBezTo>
                  <a:lnTo>
                    <a:pt x="10074" y="207"/>
                  </a:lnTo>
                  <a:cubicBezTo>
                    <a:pt x="10045" y="92"/>
                    <a:pt x="9941" y="1"/>
                    <a:pt x="9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9"/>
            <p:cNvSpPr/>
            <p:nvPr/>
          </p:nvSpPr>
          <p:spPr>
            <a:xfrm>
              <a:off x="2756300" y="4045000"/>
              <a:ext cx="99275" cy="116775"/>
            </a:xfrm>
            <a:custGeom>
              <a:avLst/>
              <a:gdLst/>
              <a:ahLst/>
              <a:cxnLst/>
              <a:rect l="l" t="t" r="r" b="b"/>
              <a:pathLst>
                <a:path w="3971" h="4671" extrusionOk="0">
                  <a:moveTo>
                    <a:pt x="368" y="1"/>
                  </a:moveTo>
                  <a:lnTo>
                    <a:pt x="1" y="4270"/>
                  </a:lnTo>
                  <a:lnTo>
                    <a:pt x="3570" y="4671"/>
                  </a:lnTo>
                  <a:lnTo>
                    <a:pt x="3970" y="401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9"/>
            <p:cNvSpPr/>
            <p:nvPr/>
          </p:nvSpPr>
          <p:spPr>
            <a:xfrm>
              <a:off x="3320050" y="4292675"/>
              <a:ext cx="100100" cy="111775"/>
            </a:xfrm>
            <a:custGeom>
              <a:avLst/>
              <a:gdLst/>
              <a:ahLst/>
              <a:cxnLst/>
              <a:rect l="l" t="t" r="r" b="b"/>
              <a:pathLst>
                <a:path w="4004" h="4471" extrusionOk="0">
                  <a:moveTo>
                    <a:pt x="0" y="1"/>
                  </a:moveTo>
                  <a:lnTo>
                    <a:pt x="400" y="4304"/>
                  </a:lnTo>
                  <a:lnTo>
                    <a:pt x="4003" y="4471"/>
                  </a:lnTo>
                  <a:lnTo>
                    <a:pt x="3603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9"/>
            <p:cNvSpPr/>
            <p:nvPr/>
          </p:nvSpPr>
          <p:spPr>
            <a:xfrm>
              <a:off x="3310025" y="1878450"/>
              <a:ext cx="562925" cy="633825"/>
            </a:xfrm>
            <a:custGeom>
              <a:avLst/>
              <a:gdLst/>
              <a:ahLst/>
              <a:cxnLst/>
              <a:rect l="l" t="t" r="r" b="b"/>
              <a:pathLst>
                <a:path w="22517" h="25353" extrusionOk="0">
                  <a:moveTo>
                    <a:pt x="4271" y="1"/>
                  </a:moveTo>
                  <a:cubicBezTo>
                    <a:pt x="4271" y="1"/>
                    <a:pt x="2436" y="101"/>
                    <a:pt x="1" y="21349"/>
                  </a:cubicBezTo>
                  <a:lnTo>
                    <a:pt x="14044" y="25352"/>
                  </a:lnTo>
                  <a:cubicBezTo>
                    <a:pt x="15445" y="19548"/>
                    <a:pt x="16446" y="16012"/>
                    <a:pt x="22517" y="5038"/>
                  </a:cubicBezTo>
                  <a:cubicBezTo>
                    <a:pt x="20649" y="4070"/>
                    <a:pt x="18714" y="3236"/>
                    <a:pt x="16746" y="2536"/>
                  </a:cubicBezTo>
                  <a:cubicBezTo>
                    <a:pt x="14678" y="1802"/>
                    <a:pt x="12543" y="1201"/>
                    <a:pt x="10375" y="734"/>
                  </a:cubicBezTo>
                  <a:cubicBezTo>
                    <a:pt x="7540" y="234"/>
                    <a:pt x="4271" y="1"/>
                    <a:pt x="4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9"/>
            <p:cNvSpPr/>
            <p:nvPr/>
          </p:nvSpPr>
          <p:spPr>
            <a:xfrm>
              <a:off x="3499350" y="1758375"/>
              <a:ext cx="264375" cy="213625"/>
            </a:xfrm>
            <a:custGeom>
              <a:avLst/>
              <a:gdLst/>
              <a:ahLst/>
              <a:cxnLst/>
              <a:rect l="l" t="t" r="r" b="b"/>
              <a:pathLst>
                <a:path w="10575" h="8545" extrusionOk="0">
                  <a:moveTo>
                    <a:pt x="10574" y="0"/>
                  </a:moveTo>
                  <a:lnTo>
                    <a:pt x="5704" y="2202"/>
                  </a:lnTo>
                  <a:cubicBezTo>
                    <a:pt x="5672" y="3887"/>
                    <a:pt x="5261" y="5542"/>
                    <a:pt x="3003" y="5542"/>
                  </a:cubicBezTo>
                  <a:cubicBezTo>
                    <a:pt x="2938" y="5542"/>
                    <a:pt x="2871" y="5540"/>
                    <a:pt x="2802" y="5537"/>
                  </a:cubicBezTo>
                  <a:lnTo>
                    <a:pt x="2802" y="5537"/>
                  </a:lnTo>
                  <a:cubicBezTo>
                    <a:pt x="2802" y="5538"/>
                    <a:pt x="0" y="7005"/>
                    <a:pt x="4203" y="8206"/>
                  </a:cubicBezTo>
                  <a:cubicBezTo>
                    <a:pt x="5053" y="8450"/>
                    <a:pt x="5770" y="8545"/>
                    <a:pt x="6371" y="8545"/>
                  </a:cubicBezTo>
                  <a:cubicBezTo>
                    <a:pt x="8486" y="8545"/>
                    <a:pt x="9173" y="7372"/>
                    <a:pt x="9173" y="7372"/>
                  </a:cubicBezTo>
                  <a:cubicBezTo>
                    <a:pt x="8139" y="5604"/>
                    <a:pt x="9607" y="1935"/>
                    <a:pt x="1057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9"/>
            <p:cNvSpPr/>
            <p:nvPr/>
          </p:nvSpPr>
          <p:spPr>
            <a:xfrm>
              <a:off x="3375925" y="1883450"/>
              <a:ext cx="435325" cy="163800"/>
            </a:xfrm>
            <a:custGeom>
              <a:avLst/>
              <a:gdLst/>
              <a:ahLst/>
              <a:cxnLst/>
              <a:rect l="l" t="t" r="r" b="b"/>
              <a:pathLst>
                <a:path w="17413" h="6552" extrusionOk="0">
                  <a:moveTo>
                    <a:pt x="3803" y="1"/>
                  </a:moveTo>
                  <a:lnTo>
                    <a:pt x="3803" y="1"/>
                  </a:lnTo>
                  <a:cubicBezTo>
                    <a:pt x="2936" y="701"/>
                    <a:pt x="0" y="3937"/>
                    <a:pt x="7639" y="5905"/>
                  </a:cubicBezTo>
                  <a:cubicBezTo>
                    <a:pt x="9441" y="6366"/>
                    <a:pt x="10915" y="6551"/>
                    <a:pt x="12119" y="6551"/>
                  </a:cubicBezTo>
                  <a:cubicBezTo>
                    <a:pt x="16401" y="6551"/>
                    <a:pt x="17282" y="4217"/>
                    <a:pt x="17413" y="3670"/>
                  </a:cubicBezTo>
                  <a:cubicBezTo>
                    <a:pt x="16479" y="3236"/>
                    <a:pt x="15311" y="2769"/>
                    <a:pt x="14110" y="2369"/>
                  </a:cubicBezTo>
                  <a:cubicBezTo>
                    <a:pt x="12042" y="1602"/>
                    <a:pt x="9907" y="1001"/>
                    <a:pt x="7739" y="568"/>
                  </a:cubicBezTo>
                  <a:cubicBezTo>
                    <a:pt x="6405" y="301"/>
                    <a:pt x="4937" y="134"/>
                    <a:pt x="3803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9"/>
            <p:cNvSpPr/>
            <p:nvPr/>
          </p:nvSpPr>
          <p:spPr>
            <a:xfrm>
              <a:off x="3639425" y="1780875"/>
              <a:ext cx="75100" cy="63200"/>
            </a:xfrm>
            <a:custGeom>
              <a:avLst/>
              <a:gdLst/>
              <a:ahLst/>
              <a:cxnLst/>
              <a:rect l="l" t="t" r="r" b="b"/>
              <a:pathLst>
                <a:path w="3004" h="2528" extrusionOk="0">
                  <a:moveTo>
                    <a:pt x="3003" y="1"/>
                  </a:moveTo>
                  <a:lnTo>
                    <a:pt x="101" y="1335"/>
                  </a:lnTo>
                  <a:cubicBezTo>
                    <a:pt x="101" y="1735"/>
                    <a:pt x="68" y="2136"/>
                    <a:pt x="1" y="2503"/>
                  </a:cubicBezTo>
                  <a:cubicBezTo>
                    <a:pt x="114" y="2519"/>
                    <a:pt x="237" y="2528"/>
                    <a:pt x="366" y="2528"/>
                  </a:cubicBezTo>
                  <a:cubicBezTo>
                    <a:pt x="1268" y="2528"/>
                    <a:pt x="2482" y="2123"/>
                    <a:pt x="2803" y="1335"/>
                  </a:cubicBezTo>
                  <a:cubicBezTo>
                    <a:pt x="2936" y="901"/>
                    <a:pt x="3003" y="468"/>
                    <a:pt x="3003" y="1"/>
                  </a:cubicBez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9"/>
            <p:cNvSpPr/>
            <p:nvPr/>
          </p:nvSpPr>
          <p:spPr>
            <a:xfrm>
              <a:off x="3538525" y="1491400"/>
              <a:ext cx="291400" cy="337650"/>
            </a:xfrm>
            <a:custGeom>
              <a:avLst/>
              <a:gdLst/>
              <a:ahLst/>
              <a:cxnLst/>
              <a:rect l="l" t="t" r="r" b="b"/>
              <a:pathLst>
                <a:path w="11656" h="13506" extrusionOk="0">
                  <a:moveTo>
                    <a:pt x="6124" y="0"/>
                  </a:moveTo>
                  <a:cubicBezTo>
                    <a:pt x="5791" y="0"/>
                    <a:pt x="5450" y="34"/>
                    <a:pt x="5104" y="105"/>
                  </a:cubicBezTo>
                  <a:cubicBezTo>
                    <a:pt x="1402" y="872"/>
                    <a:pt x="1" y="6009"/>
                    <a:pt x="168" y="9278"/>
                  </a:cubicBezTo>
                  <a:cubicBezTo>
                    <a:pt x="308" y="11851"/>
                    <a:pt x="2351" y="13506"/>
                    <a:pt x="4651" y="13506"/>
                  </a:cubicBezTo>
                  <a:cubicBezTo>
                    <a:pt x="5632" y="13506"/>
                    <a:pt x="6659" y="13205"/>
                    <a:pt x="7606" y="12547"/>
                  </a:cubicBezTo>
                  <a:cubicBezTo>
                    <a:pt x="9708" y="11079"/>
                    <a:pt x="9975" y="9578"/>
                    <a:pt x="10842" y="6109"/>
                  </a:cubicBezTo>
                  <a:cubicBezTo>
                    <a:pt x="11655" y="2946"/>
                    <a:pt x="9231" y="0"/>
                    <a:pt x="612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9"/>
            <p:cNvSpPr/>
            <p:nvPr/>
          </p:nvSpPr>
          <p:spPr>
            <a:xfrm>
              <a:off x="3720325" y="1520425"/>
              <a:ext cx="189325" cy="252625"/>
            </a:xfrm>
            <a:custGeom>
              <a:avLst/>
              <a:gdLst/>
              <a:ahLst/>
              <a:cxnLst/>
              <a:rect l="l" t="t" r="r" b="b"/>
              <a:pathLst>
                <a:path w="7573" h="10105" extrusionOk="0">
                  <a:moveTo>
                    <a:pt x="5059" y="0"/>
                  </a:moveTo>
                  <a:cubicBezTo>
                    <a:pt x="3579" y="0"/>
                    <a:pt x="1683" y="921"/>
                    <a:pt x="1035" y="1946"/>
                  </a:cubicBezTo>
                  <a:cubicBezTo>
                    <a:pt x="1" y="3581"/>
                    <a:pt x="2069" y="4781"/>
                    <a:pt x="2069" y="4781"/>
                  </a:cubicBezTo>
                  <a:cubicBezTo>
                    <a:pt x="568" y="6216"/>
                    <a:pt x="1402" y="7750"/>
                    <a:pt x="2436" y="8284"/>
                  </a:cubicBezTo>
                  <a:lnTo>
                    <a:pt x="1802" y="9685"/>
                  </a:lnTo>
                  <a:cubicBezTo>
                    <a:pt x="2191" y="9983"/>
                    <a:pt x="2518" y="10104"/>
                    <a:pt x="2792" y="10104"/>
                  </a:cubicBezTo>
                  <a:cubicBezTo>
                    <a:pt x="4025" y="10104"/>
                    <a:pt x="4204" y="7650"/>
                    <a:pt x="4204" y="7650"/>
                  </a:cubicBezTo>
                  <a:cubicBezTo>
                    <a:pt x="7206" y="6816"/>
                    <a:pt x="5538" y="4248"/>
                    <a:pt x="5538" y="4248"/>
                  </a:cubicBezTo>
                  <a:cubicBezTo>
                    <a:pt x="5538" y="4248"/>
                    <a:pt x="7573" y="3347"/>
                    <a:pt x="6906" y="1146"/>
                  </a:cubicBezTo>
                  <a:cubicBezTo>
                    <a:pt x="6669" y="325"/>
                    <a:pt x="5938" y="0"/>
                    <a:pt x="5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9"/>
            <p:cNvSpPr/>
            <p:nvPr/>
          </p:nvSpPr>
          <p:spPr>
            <a:xfrm>
              <a:off x="3742375" y="1686550"/>
              <a:ext cx="73600" cy="81075"/>
            </a:xfrm>
            <a:custGeom>
              <a:avLst/>
              <a:gdLst/>
              <a:ahLst/>
              <a:cxnLst/>
              <a:rect l="l" t="t" r="r" b="b"/>
              <a:pathLst>
                <a:path w="2944" h="3243" extrusionOk="0">
                  <a:moveTo>
                    <a:pt x="1581" y="1"/>
                  </a:moveTo>
                  <a:cubicBezTo>
                    <a:pt x="1550" y="1"/>
                    <a:pt x="1518" y="2"/>
                    <a:pt x="1487" y="4"/>
                  </a:cubicBezTo>
                  <a:cubicBezTo>
                    <a:pt x="586" y="71"/>
                    <a:pt x="119" y="1239"/>
                    <a:pt x="53" y="2006"/>
                  </a:cubicBezTo>
                  <a:cubicBezTo>
                    <a:pt x="0" y="2686"/>
                    <a:pt x="358" y="3243"/>
                    <a:pt x="917" y="3243"/>
                  </a:cubicBezTo>
                  <a:cubicBezTo>
                    <a:pt x="1071" y="3243"/>
                    <a:pt x="1240" y="3200"/>
                    <a:pt x="1420" y="3107"/>
                  </a:cubicBezTo>
                  <a:cubicBezTo>
                    <a:pt x="2021" y="2773"/>
                    <a:pt x="2454" y="2239"/>
                    <a:pt x="2654" y="1572"/>
                  </a:cubicBezTo>
                  <a:cubicBezTo>
                    <a:pt x="2943" y="802"/>
                    <a:pt x="2367" y="1"/>
                    <a:pt x="1581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9"/>
            <p:cNvSpPr/>
            <p:nvPr/>
          </p:nvSpPr>
          <p:spPr>
            <a:xfrm>
              <a:off x="2727950" y="2412175"/>
              <a:ext cx="839800" cy="1724575"/>
            </a:xfrm>
            <a:custGeom>
              <a:avLst/>
              <a:gdLst/>
              <a:ahLst/>
              <a:cxnLst/>
              <a:rect l="l" t="t" r="r" b="b"/>
              <a:pathLst>
                <a:path w="33592" h="68983" extrusionOk="0">
                  <a:moveTo>
                    <a:pt x="23284" y="0"/>
                  </a:moveTo>
                  <a:cubicBezTo>
                    <a:pt x="23284" y="0"/>
                    <a:pt x="6939" y="19281"/>
                    <a:pt x="4170" y="29888"/>
                  </a:cubicBezTo>
                  <a:cubicBezTo>
                    <a:pt x="1302" y="40963"/>
                    <a:pt x="1" y="68249"/>
                    <a:pt x="1" y="68249"/>
                  </a:cubicBezTo>
                  <a:lnTo>
                    <a:pt x="5638" y="68983"/>
                  </a:lnTo>
                  <a:cubicBezTo>
                    <a:pt x="5638" y="68983"/>
                    <a:pt x="9374" y="43998"/>
                    <a:pt x="14111" y="33824"/>
                  </a:cubicBezTo>
                  <a:cubicBezTo>
                    <a:pt x="19114" y="22983"/>
                    <a:pt x="33591" y="2936"/>
                    <a:pt x="33591" y="2936"/>
                  </a:cubicBezTo>
                  <a:lnTo>
                    <a:pt x="23284" y="0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9"/>
            <p:cNvSpPr/>
            <p:nvPr/>
          </p:nvSpPr>
          <p:spPr>
            <a:xfrm>
              <a:off x="2705425" y="4066675"/>
              <a:ext cx="196850" cy="72600"/>
            </a:xfrm>
            <a:custGeom>
              <a:avLst/>
              <a:gdLst/>
              <a:ahLst/>
              <a:cxnLst/>
              <a:rect l="l" t="t" r="r" b="b"/>
              <a:pathLst>
                <a:path w="7874" h="2904" extrusionOk="0">
                  <a:moveTo>
                    <a:pt x="1" y="1"/>
                  </a:moveTo>
                  <a:lnTo>
                    <a:pt x="134" y="1969"/>
                  </a:lnTo>
                  <a:lnTo>
                    <a:pt x="7273" y="2903"/>
                  </a:lnTo>
                  <a:lnTo>
                    <a:pt x="7873" y="16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9"/>
            <p:cNvSpPr/>
            <p:nvPr/>
          </p:nvSpPr>
          <p:spPr>
            <a:xfrm>
              <a:off x="2705425" y="4066675"/>
              <a:ext cx="196850" cy="72600"/>
            </a:xfrm>
            <a:custGeom>
              <a:avLst/>
              <a:gdLst/>
              <a:ahLst/>
              <a:cxnLst/>
              <a:rect l="l" t="t" r="r" b="b"/>
              <a:pathLst>
                <a:path w="7874" h="2904" extrusionOk="0">
                  <a:moveTo>
                    <a:pt x="1" y="1"/>
                  </a:moveTo>
                  <a:lnTo>
                    <a:pt x="134" y="1969"/>
                  </a:lnTo>
                  <a:lnTo>
                    <a:pt x="7273" y="2903"/>
                  </a:lnTo>
                  <a:lnTo>
                    <a:pt x="7873" y="16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9"/>
            <p:cNvSpPr/>
            <p:nvPr/>
          </p:nvSpPr>
          <p:spPr>
            <a:xfrm>
              <a:off x="3227475" y="2631500"/>
              <a:ext cx="156800" cy="360275"/>
            </a:xfrm>
            <a:custGeom>
              <a:avLst/>
              <a:gdLst/>
              <a:ahLst/>
              <a:cxnLst/>
              <a:rect l="l" t="t" r="r" b="b"/>
              <a:pathLst>
                <a:path w="6272" h="14411" extrusionOk="0">
                  <a:moveTo>
                    <a:pt x="3003" y="0"/>
                  </a:moveTo>
                  <a:cubicBezTo>
                    <a:pt x="1668" y="4737"/>
                    <a:pt x="668" y="9540"/>
                    <a:pt x="1" y="14411"/>
                  </a:cubicBezTo>
                  <a:lnTo>
                    <a:pt x="1" y="14411"/>
                  </a:lnTo>
                  <a:cubicBezTo>
                    <a:pt x="1502" y="12009"/>
                    <a:pt x="3069" y="9540"/>
                    <a:pt x="4604" y="7239"/>
                  </a:cubicBezTo>
                  <a:cubicBezTo>
                    <a:pt x="5138" y="6004"/>
                    <a:pt x="5705" y="4804"/>
                    <a:pt x="6272" y="3603"/>
                  </a:cubicBezTo>
                  <a:lnTo>
                    <a:pt x="6272" y="3569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000000">
                <a:alpha val="41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9"/>
            <p:cNvSpPr/>
            <p:nvPr/>
          </p:nvSpPr>
          <p:spPr>
            <a:xfrm>
              <a:off x="3207450" y="2438850"/>
              <a:ext cx="522075" cy="1933075"/>
            </a:xfrm>
            <a:custGeom>
              <a:avLst/>
              <a:gdLst/>
              <a:ahLst/>
              <a:cxnLst/>
              <a:rect l="l" t="t" r="r" b="b"/>
              <a:pathLst>
                <a:path w="20883" h="77323" extrusionOk="0">
                  <a:moveTo>
                    <a:pt x="7807" y="1"/>
                  </a:moveTo>
                  <a:cubicBezTo>
                    <a:pt x="7807" y="1"/>
                    <a:pt x="3070" y="24318"/>
                    <a:pt x="1369" y="38328"/>
                  </a:cubicBezTo>
                  <a:cubicBezTo>
                    <a:pt x="1" y="49603"/>
                    <a:pt x="4337" y="77022"/>
                    <a:pt x="4337" y="77022"/>
                  </a:cubicBezTo>
                  <a:lnTo>
                    <a:pt x="9041" y="77323"/>
                  </a:lnTo>
                  <a:cubicBezTo>
                    <a:pt x="9041" y="77323"/>
                    <a:pt x="8040" y="52839"/>
                    <a:pt x="10208" y="41897"/>
                  </a:cubicBezTo>
                  <a:cubicBezTo>
                    <a:pt x="15746" y="14211"/>
                    <a:pt x="20883" y="10475"/>
                    <a:pt x="18147" y="2936"/>
                  </a:cubicBezTo>
                  <a:lnTo>
                    <a:pt x="7807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9"/>
            <p:cNvSpPr/>
            <p:nvPr/>
          </p:nvSpPr>
          <p:spPr>
            <a:xfrm>
              <a:off x="3289175" y="432020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1" y="1"/>
                  </a:moveTo>
                  <a:lnTo>
                    <a:pt x="268" y="1702"/>
                  </a:lnTo>
                  <a:lnTo>
                    <a:pt x="6339" y="2102"/>
                  </a:lnTo>
                  <a:lnTo>
                    <a:pt x="6572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9"/>
            <p:cNvSpPr/>
            <p:nvPr/>
          </p:nvSpPr>
          <p:spPr>
            <a:xfrm>
              <a:off x="3289175" y="432020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1" y="1"/>
                  </a:moveTo>
                  <a:lnTo>
                    <a:pt x="268" y="1702"/>
                  </a:lnTo>
                  <a:lnTo>
                    <a:pt x="6339" y="2102"/>
                  </a:lnTo>
                  <a:lnTo>
                    <a:pt x="6572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9"/>
            <p:cNvSpPr/>
            <p:nvPr/>
          </p:nvSpPr>
          <p:spPr>
            <a:xfrm>
              <a:off x="3298350" y="2387675"/>
              <a:ext cx="381825" cy="144825"/>
            </a:xfrm>
            <a:custGeom>
              <a:avLst/>
              <a:gdLst/>
              <a:ahLst/>
              <a:cxnLst/>
              <a:rect l="l" t="t" r="r" b="b"/>
              <a:pathLst>
                <a:path w="15273" h="5793" extrusionOk="0">
                  <a:moveTo>
                    <a:pt x="431" y="0"/>
                  </a:moveTo>
                  <a:cubicBezTo>
                    <a:pt x="328" y="0"/>
                    <a:pt x="234" y="38"/>
                    <a:pt x="234" y="113"/>
                  </a:cubicBezTo>
                  <a:lnTo>
                    <a:pt x="1" y="1381"/>
                  </a:lnTo>
                  <a:cubicBezTo>
                    <a:pt x="1" y="1481"/>
                    <a:pt x="68" y="1581"/>
                    <a:pt x="201" y="1614"/>
                  </a:cubicBezTo>
                  <a:lnTo>
                    <a:pt x="14945" y="5784"/>
                  </a:lnTo>
                  <a:cubicBezTo>
                    <a:pt x="14974" y="5790"/>
                    <a:pt x="15004" y="5792"/>
                    <a:pt x="15032" y="5792"/>
                  </a:cubicBezTo>
                  <a:cubicBezTo>
                    <a:pt x="15164" y="5792"/>
                    <a:pt x="15273" y="5733"/>
                    <a:pt x="15245" y="5650"/>
                  </a:cubicBezTo>
                  <a:lnTo>
                    <a:pt x="14978" y="4216"/>
                  </a:lnTo>
                  <a:cubicBezTo>
                    <a:pt x="14912" y="4116"/>
                    <a:pt x="14845" y="4049"/>
                    <a:pt x="14778" y="4049"/>
                  </a:cubicBezTo>
                  <a:lnTo>
                    <a:pt x="535" y="13"/>
                  </a:lnTo>
                  <a:cubicBezTo>
                    <a:pt x="501" y="5"/>
                    <a:pt x="466" y="0"/>
                    <a:pt x="43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9"/>
            <p:cNvSpPr/>
            <p:nvPr/>
          </p:nvSpPr>
          <p:spPr>
            <a:xfrm>
              <a:off x="3298350" y="2387675"/>
              <a:ext cx="381825" cy="144825"/>
            </a:xfrm>
            <a:custGeom>
              <a:avLst/>
              <a:gdLst/>
              <a:ahLst/>
              <a:cxnLst/>
              <a:rect l="l" t="t" r="r" b="b"/>
              <a:pathLst>
                <a:path w="15273" h="5793" extrusionOk="0">
                  <a:moveTo>
                    <a:pt x="431" y="0"/>
                  </a:moveTo>
                  <a:cubicBezTo>
                    <a:pt x="328" y="0"/>
                    <a:pt x="234" y="38"/>
                    <a:pt x="234" y="113"/>
                  </a:cubicBezTo>
                  <a:lnTo>
                    <a:pt x="1" y="1381"/>
                  </a:lnTo>
                  <a:cubicBezTo>
                    <a:pt x="1" y="1481"/>
                    <a:pt x="68" y="1581"/>
                    <a:pt x="201" y="1614"/>
                  </a:cubicBezTo>
                  <a:lnTo>
                    <a:pt x="14945" y="5784"/>
                  </a:lnTo>
                  <a:cubicBezTo>
                    <a:pt x="14974" y="5790"/>
                    <a:pt x="15004" y="5792"/>
                    <a:pt x="15032" y="5792"/>
                  </a:cubicBezTo>
                  <a:cubicBezTo>
                    <a:pt x="15164" y="5792"/>
                    <a:pt x="15273" y="5733"/>
                    <a:pt x="15245" y="5650"/>
                  </a:cubicBezTo>
                  <a:lnTo>
                    <a:pt x="14978" y="4216"/>
                  </a:lnTo>
                  <a:cubicBezTo>
                    <a:pt x="14912" y="4116"/>
                    <a:pt x="14845" y="4049"/>
                    <a:pt x="14778" y="4049"/>
                  </a:cubicBezTo>
                  <a:lnTo>
                    <a:pt x="535" y="13"/>
                  </a:lnTo>
                  <a:cubicBezTo>
                    <a:pt x="501" y="5"/>
                    <a:pt x="466" y="0"/>
                    <a:pt x="4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9"/>
            <p:cNvSpPr/>
            <p:nvPr/>
          </p:nvSpPr>
          <p:spPr>
            <a:xfrm>
              <a:off x="3610250" y="2472700"/>
              <a:ext cx="23375" cy="49075"/>
            </a:xfrm>
            <a:custGeom>
              <a:avLst/>
              <a:gdLst/>
              <a:ahLst/>
              <a:cxnLst/>
              <a:rect l="l" t="t" r="r" b="b"/>
              <a:pathLst>
                <a:path w="935" h="1963" extrusionOk="0">
                  <a:moveTo>
                    <a:pt x="377" y="1"/>
                  </a:moveTo>
                  <a:cubicBezTo>
                    <a:pt x="334" y="1"/>
                    <a:pt x="301" y="24"/>
                    <a:pt x="301" y="48"/>
                  </a:cubicBezTo>
                  <a:lnTo>
                    <a:pt x="0" y="1716"/>
                  </a:lnTo>
                  <a:cubicBezTo>
                    <a:pt x="0" y="1782"/>
                    <a:pt x="67" y="1849"/>
                    <a:pt x="134" y="1849"/>
                  </a:cubicBezTo>
                  <a:lnTo>
                    <a:pt x="501" y="1949"/>
                  </a:lnTo>
                  <a:cubicBezTo>
                    <a:pt x="520" y="1959"/>
                    <a:pt x="543" y="1963"/>
                    <a:pt x="565" y="1963"/>
                  </a:cubicBezTo>
                  <a:cubicBezTo>
                    <a:pt x="618" y="1963"/>
                    <a:pt x="668" y="1939"/>
                    <a:pt x="668" y="1916"/>
                  </a:cubicBezTo>
                  <a:lnTo>
                    <a:pt x="934" y="248"/>
                  </a:lnTo>
                  <a:cubicBezTo>
                    <a:pt x="934" y="181"/>
                    <a:pt x="901" y="148"/>
                    <a:pt x="834" y="114"/>
                  </a:cubicBezTo>
                  <a:lnTo>
                    <a:pt x="434" y="14"/>
                  </a:lnTo>
                  <a:cubicBezTo>
                    <a:pt x="415" y="5"/>
                    <a:pt x="395" y="1"/>
                    <a:pt x="377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9"/>
            <p:cNvSpPr/>
            <p:nvPr/>
          </p:nvSpPr>
          <p:spPr>
            <a:xfrm>
              <a:off x="3325875" y="2392150"/>
              <a:ext cx="24225" cy="49550"/>
            </a:xfrm>
            <a:custGeom>
              <a:avLst/>
              <a:gdLst/>
              <a:ahLst/>
              <a:cxnLst/>
              <a:rect l="l" t="t" r="r" b="b"/>
              <a:pathLst>
                <a:path w="969" h="1982" extrusionOk="0">
                  <a:moveTo>
                    <a:pt x="468" y="1"/>
                  </a:moveTo>
                  <a:cubicBezTo>
                    <a:pt x="368" y="1"/>
                    <a:pt x="301" y="1"/>
                    <a:pt x="301" y="67"/>
                  </a:cubicBezTo>
                  <a:lnTo>
                    <a:pt x="34" y="1735"/>
                  </a:lnTo>
                  <a:cubicBezTo>
                    <a:pt x="1" y="1769"/>
                    <a:pt x="67" y="1835"/>
                    <a:pt x="134" y="1869"/>
                  </a:cubicBezTo>
                  <a:lnTo>
                    <a:pt x="534" y="1969"/>
                  </a:lnTo>
                  <a:cubicBezTo>
                    <a:pt x="552" y="1978"/>
                    <a:pt x="570" y="1982"/>
                    <a:pt x="587" y="1982"/>
                  </a:cubicBezTo>
                  <a:cubicBezTo>
                    <a:pt x="632" y="1982"/>
                    <a:pt x="668" y="1951"/>
                    <a:pt x="668" y="1902"/>
                  </a:cubicBezTo>
                  <a:lnTo>
                    <a:pt x="968" y="234"/>
                  </a:lnTo>
                  <a:cubicBezTo>
                    <a:pt x="968" y="201"/>
                    <a:pt x="901" y="134"/>
                    <a:pt x="835" y="134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9"/>
            <p:cNvSpPr/>
            <p:nvPr/>
          </p:nvSpPr>
          <p:spPr>
            <a:xfrm>
              <a:off x="3468475" y="2432700"/>
              <a:ext cx="23375" cy="49550"/>
            </a:xfrm>
            <a:custGeom>
              <a:avLst/>
              <a:gdLst/>
              <a:ahLst/>
              <a:cxnLst/>
              <a:rect l="l" t="t" r="r" b="b"/>
              <a:pathLst>
                <a:path w="935" h="1982" extrusionOk="0">
                  <a:moveTo>
                    <a:pt x="381" y="0"/>
                  </a:moveTo>
                  <a:cubicBezTo>
                    <a:pt x="334" y="0"/>
                    <a:pt x="292" y="31"/>
                    <a:pt x="268" y="80"/>
                  </a:cubicBezTo>
                  <a:lnTo>
                    <a:pt x="1" y="1748"/>
                  </a:lnTo>
                  <a:cubicBezTo>
                    <a:pt x="1" y="1781"/>
                    <a:pt x="34" y="1814"/>
                    <a:pt x="134" y="1881"/>
                  </a:cubicBezTo>
                  <a:lnTo>
                    <a:pt x="501" y="1981"/>
                  </a:lnTo>
                  <a:cubicBezTo>
                    <a:pt x="568" y="1981"/>
                    <a:pt x="635" y="1981"/>
                    <a:pt x="668" y="1915"/>
                  </a:cubicBezTo>
                  <a:lnTo>
                    <a:pt x="935" y="247"/>
                  </a:lnTo>
                  <a:cubicBezTo>
                    <a:pt x="935" y="213"/>
                    <a:pt x="901" y="147"/>
                    <a:pt x="801" y="113"/>
                  </a:cubicBezTo>
                  <a:lnTo>
                    <a:pt x="434" y="13"/>
                  </a:lnTo>
                  <a:cubicBezTo>
                    <a:pt x="417" y="4"/>
                    <a:pt x="399" y="0"/>
                    <a:pt x="381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3654450" y="1629850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30" y="1"/>
                  </a:moveTo>
                  <a:cubicBezTo>
                    <a:pt x="272" y="1"/>
                    <a:pt x="98" y="193"/>
                    <a:pt x="67" y="471"/>
                  </a:cubicBezTo>
                  <a:cubicBezTo>
                    <a:pt x="0" y="738"/>
                    <a:pt x="134" y="1005"/>
                    <a:pt x="301" y="1038"/>
                  </a:cubicBezTo>
                  <a:cubicBezTo>
                    <a:pt x="313" y="1041"/>
                    <a:pt x="325" y="1042"/>
                    <a:pt x="338" y="1042"/>
                  </a:cubicBezTo>
                  <a:cubicBezTo>
                    <a:pt x="496" y="1042"/>
                    <a:pt x="670" y="850"/>
                    <a:pt x="701" y="571"/>
                  </a:cubicBezTo>
                  <a:cubicBezTo>
                    <a:pt x="768" y="304"/>
                    <a:pt x="634" y="38"/>
                    <a:pt x="467" y="4"/>
                  </a:cubicBezTo>
                  <a:cubicBezTo>
                    <a:pt x="455" y="2"/>
                    <a:pt x="443" y="1"/>
                    <a:pt x="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3573550" y="1614850"/>
              <a:ext cx="19200" cy="26050"/>
            </a:xfrm>
            <a:custGeom>
              <a:avLst/>
              <a:gdLst/>
              <a:ahLst/>
              <a:cxnLst/>
              <a:rect l="l" t="t" r="r" b="b"/>
              <a:pathLst>
                <a:path w="768" h="1042" extrusionOk="0">
                  <a:moveTo>
                    <a:pt x="431" y="0"/>
                  </a:moveTo>
                  <a:cubicBezTo>
                    <a:pt x="273" y="0"/>
                    <a:pt x="98" y="192"/>
                    <a:pt x="67" y="471"/>
                  </a:cubicBezTo>
                  <a:cubicBezTo>
                    <a:pt x="1" y="738"/>
                    <a:pt x="134" y="1004"/>
                    <a:pt x="301" y="1038"/>
                  </a:cubicBezTo>
                  <a:cubicBezTo>
                    <a:pt x="313" y="1040"/>
                    <a:pt x="325" y="1041"/>
                    <a:pt x="338" y="1041"/>
                  </a:cubicBezTo>
                  <a:cubicBezTo>
                    <a:pt x="496" y="1041"/>
                    <a:pt x="673" y="849"/>
                    <a:pt x="735" y="571"/>
                  </a:cubicBezTo>
                  <a:cubicBezTo>
                    <a:pt x="768" y="304"/>
                    <a:pt x="635" y="37"/>
                    <a:pt x="468" y="4"/>
                  </a:cubicBezTo>
                  <a:cubicBezTo>
                    <a:pt x="456" y="1"/>
                    <a:pt x="443" y="0"/>
                    <a:pt x="4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9"/>
            <p:cNvSpPr/>
            <p:nvPr/>
          </p:nvSpPr>
          <p:spPr>
            <a:xfrm>
              <a:off x="3571900" y="1607425"/>
              <a:ext cx="15850" cy="10075"/>
            </a:xfrm>
            <a:custGeom>
              <a:avLst/>
              <a:gdLst/>
              <a:ahLst/>
              <a:cxnLst/>
              <a:rect l="l" t="t" r="r" b="b"/>
              <a:pathLst>
                <a:path w="634" h="40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6" y="402"/>
                    <a:pt x="432" y="402"/>
                  </a:cubicBezTo>
                  <a:cubicBezTo>
                    <a:pt x="494" y="402"/>
                    <a:pt x="561" y="383"/>
                    <a:pt x="634" y="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9"/>
            <p:cNvSpPr/>
            <p:nvPr/>
          </p:nvSpPr>
          <p:spPr>
            <a:xfrm>
              <a:off x="3576900" y="1645775"/>
              <a:ext cx="33375" cy="50175"/>
            </a:xfrm>
            <a:custGeom>
              <a:avLst/>
              <a:gdLst/>
              <a:ahLst/>
              <a:cxnLst/>
              <a:rect l="l" t="t" r="r" b="b"/>
              <a:pathLst>
                <a:path w="1335" h="2007" extrusionOk="0">
                  <a:moveTo>
                    <a:pt x="1334" y="1"/>
                  </a:moveTo>
                  <a:cubicBezTo>
                    <a:pt x="968" y="601"/>
                    <a:pt x="501" y="1135"/>
                    <a:pt x="0" y="1602"/>
                  </a:cubicBezTo>
                  <a:cubicBezTo>
                    <a:pt x="214" y="1846"/>
                    <a:pt x="539" y="2007"/>
                    <a:pt x="874" y="2007"/>
                  </a:cubicBezTo>
                  <a:cubicBezTo>
                    <a:pt x="905" y="2007"/>
                    <a:pt x="936" y="2005"/>
                    <a:pt x="968" y="2002"/>
                  </a:cubicBezTo>
                  <a:lnTo>
                    <a:pt x="1334" y="1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9"/>
            <p:cNvSpPr/>
            <p:nvPr/>
          </p:nvSpPr>
          <p:spPr>
            <a:xfrm>
              <a:off x="3619425" y="1710300"/>
              <a:ext cx="57175" cy="19750"/>
            </a:xfrm>
            <a:custGeom>
              <a:avLst/>
              <a:gdLst/>
              <a:ahLst/>
              <a:cxnLst/>
              <a:rect l="l" t="t" r="r" b="b"/>
              <a:pathLst>
                <a:path w="2287" h="790" extrusionOk="0">
                  <a:moveTo>
                    <a:pt x="2168" y="0"/>
                  </a:moveTo>
                  <a:cubicBezTo>
                    <a:pt x="2147" y="0"/>
                    <a:pt x="2124" y="7"/>
                    <a:pt x="2102" y="22"/>
                  </a:cubicBezTo>
                  <a:cubicBezTo>
                    <a:pt x="1692" y="406"/>
                    <a:pt x="1164" y="613"/>
                    <a:pt x="609" y="613"/>
                  </a:cubicBezTo>
                  <a:cubicBezTo>
                    <a:pt x="441" y="613"/>
                    <a:pt x="271" y="594"/>
                    <a:pt x="100" y="556"/>
                  </a:cubicBezTo>
                  <a:cubicBezTo>
                    <a:pt x="67" y="556"/>
                    <a:pt x="0" y="589"/>
                    <a:pt x="0" y="656"/>
                  </a:cubicBezTo>
                  <a:cubicBezTo>
                    <a:pt x="0" y="689"/>
                    <a:pt x="34" y="722"/>
                    <a:pt x="67" y="722"/>
                  </a:cubicBezTo>
                  <a:cubicBezTo>
                    <a:pt x="234" y="756"/>
                    <a:pt x="401" y="789"/>
                    <a:pt x="567" y="789"/>
                  </a:cubicBezTo>
                  <a:cubicBezTo>
                    <a:pt x="1201" y="789"/>
                    <a:pt x="1802" y="556"/>
                    <a:pt x="2235" y="155"/>
                  </a:cubicBezTo>
                  <a:cubicBezTo>
                    <a:pt x="2287" y="78"/>
                    <a:pt x="2239" y="0"/>
                    <a:pt x="2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9"/>
            <p:cNvSpPr/>
            <p:nvPr/>
          </p:nvSpPr>
          <p:spPr>
            <a:xfrm>
              <a:off x="3668300" y="1593050"/>
              <a:ext cx="39550" cy="29400"/>
            </a:xfrm>
            <a:custGeom>
              <a:avLst/>
              <a:gdLst/>
              <a:ahLst/>
              <a:cxnLst/>
              <a:rect l="l" t="t" r="r" b="b"/>
              <a:pathLst>
                <a:path w="1582" h="1176" extrusionOk="0">
                  <a:moveTo>
                    <a:pt x="229" y="1"/>
                  </a:moveTo>
                  <a:cubicBezTo>
                    <a:pt x="39" y="1"/>
                    <a:pt x="1" y="342"/>
                    <a:pt x="247" y="342"/>
                  </a:cubicBezTo>
                  <a:cubicBezTo>
                    <a:pt x="681" y="409"/>
                    <a:pt x="1014" y="709"/>
                    <a:pt x="1214" y="1109"/>
                  </a:cubicBezTo>
                  <a:cubicBezTo>
                    <a:pt x="1248" y="1143"/>
                    <a:pt x="1314" y="1176"/>
                    <a:pt x="1381" y="1176"/>
                  </a:cubicBezTo>
                  <a:lnTo>
                    <a:pt x="1448" y="1176"/>
                  </a:lnTo>
                  <a:cubicBezTo>
                    <a:pt x="1548" y="1143"/>
                    <a:pt x="1581" y="1043"/>
                    <a:pt x="1515" y="942"/>
                  </a:cubicBezTo>
                  <a:cubicBezTo>
                    <a:pt x="1281" y="442"/>
                    <a:pt x="814" y="75"/>
                    <a:pt x="280" y="8"/>
                  </a:cubicBezTo>
                  <a:cubicBezTo>
                    <a:pt x="262" y="3"/>
                    <a:pt x="245" y="1"/>
                    <a:pt x="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9"/>
            <p:cNvSpPr/>
            <p:nvPr/>
          </p:nvSpPr>
          <p:spPr>
            <a:xfrm>
              <a:off x="3557700" y="1564575"/>
              <a:ext cx="41725" cy="21200"/>
            </a:xfrm>
            <a:custGeom>
              <a:avLst/>
              <a:gdLst/>
              <a:ahLst/>
              <a:cxnLst/>
              <a:rect l="l" t="t" r="r" b="b"/>
              <a:pathLst>
                <a:path w="1669" h="848" extrusionOk="0">
                  <a:moveTo>
                    <a:pt x="1331" y="1"/>
                  </a:moveTo>
                  <a:cubicBezTo>
                    <a:pt x="861" y="1"/>
                    <a:pt x="388" y="198"/>
                    <a:pt x="68" y="547"/>
                  </a:cubicBezTo>
                  <a:cubicBezTo>
                    <a:pt x="1" y="614"/>
                    <a:pt x="1" y="714"/>
                    <a:pt x="68" y="781"/>
                  </a:cubicBezTo>
                  <a:cubicBezTo>
                    <a:pt x="101" y="814"/>
                    <a:pt x="134" y="847"/>
                    <a:pt x="201" y="847"/>
                  </a:cubicBezTo>
                  <a:cubicBezTo>
                    <a:pt x="234" y="847"/>
                    <a:pt x="301" y="814"/>
                    <a:pt x="335" y="781"/>
                  </a:cubicBezTo>
                  <a:cubicBezTo>
                    <a:pt x="575" y="480"/>
                    <a:pt x="951" y="342"/>
                    <a:pt x="1340" y="342"/>
                  </a:cubicBezTo>
                  <a:cubicBezTo>
                    <a:pt x="1383" y="342"/>
                    <a:pt x="1426" y="344"/>
                    <a:pt x="1469" y="347"/>
                  </a:cubicBezTo>
                  <a:cubicBezTo>
                    <a:pt x="1486" y="353"/>
                    <a:pt x="1503" y="356"/>
                    <a:pt x="1519" y="356"/>
                  </a:cubicBezTo>
                  <a:cubicBezTo>
                    <a:pt x="1591" y="356"/>
                    <a:pt x="1641" y="296"/>
                    <a:pt x="1669" y="213"/>
                  </a:cubicBezTo>
                  <a:cubicBezTo>
                    <a:pt x="1669" y="147"/>
                    <a:pt x="1635" y="47"/>
                    <a:pt x="1535" y="13"/>
                  </a:cubicBezTo>
                  <a:cubicBezTo>
                    <a:pt x="1468" y="5"/>
                    <a:pt x="1399" y="1"/>
                    <a:pt x="13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9"/>
            <p:cNvSpPr/>
            <p:nvPr/>
          </p:nvSpPr>
          <p:spPr>
            <a:xfrm>
              <a:off x="3594400" y="2103625"/>
              <a:ext cx="316925" cy="642975"/>
            </a:xfrm>
            <a:custGeom>
              <a:avLst/>
              <a:gdLst/>
              <a:ahLst/>
              <a:cxnLst/>
              <a:rect l="l" t="t" r="r" b="b"/>
              <a:pathLst>
                <a:path w="12677" h="25719" extrusionOk="0">
                  <a:moveTo>
                    <a:pt x="11576" y="0"/>
                  </a:moveTo>
                  <a:lnTo>
                    <a:pt x="7973" y="767"/>
                  </a:lnTo>
                  <a:cubicBezTo>
                    <a:pt x="8173" y="1835"/>
                    <a:pt x="8340" y="3036"/>
                    <a:pt x="8507" y="4170"/>
                  </a:cubicBezTo>
                  <a:cubicBezTo>
                    <a:pt x="8674" y="5337"/>
                    <a:pt x="8807" y="6505"/>
                    <a:pt x="8874" y="7672"/>
                  </a:cubicBezTo>
                  <a:cubicBezTo>
                    <a:pt x="8974" y="8806"/>
                    <a:pt x="9040" y="9974"/>
                    <a:pt x="9040" y="11141"/>
                  </a:cubicBezTo>
                  <a:cubicBezTo>
                    <a:pt x="9040" y="12242"/>
                    <a:pt x="8974" y="13376"/>
                    <a:pt x="8874" y="14510"/>
                  </a:cubicBezTo>
                  <a:cubicBezTo>
                    <a:pt x="8774" y="14877"/>
                    <a:pt x="8640" y="15244"/>
                    <a:pt x="8440" y="15611"/>
                  </a:cubicBezTo>
                  <a:cubicBezTo>
                    <a:pt x="8173" y="16045"/>
                    <a:pt x="7873" y="16479"/>
                    <a:pt x="7573" y="16912"/>
                  </a:cubicBezTo>
                  <a:cubicBezTo>
                    <a:pt x="6839" y="17779"/>
                    <a:pt x="6072" y="18647"/>
                    <a:pt x="5271" y="19447"/>
                  </a:cubicBezTo>
                  <a:cubicBezTo>
                    <a:pt x="4437" y="20281"/>
                    <a:pt x="3570" y="21082"/>
                    <a:pt x="2703" y="21882"/>
                  </a:cubicBezTo>
                  <a:cubicBezTo>
                    <a:pt x="1802" y="22650"/>
                    <a:pt x="901" y="23450"/>
                    <a:pt x="1" y="24217"/>
                  </a:cubicBezTo>
                  <a:lnTo>
                    <a:pt x="1035" y="25718"/>
                  </a:lnTo>
                  <a:cubicBezTo>
                    <a:pt x="3170" y="24451"/>
                    <a:pt x="5204" y="23050"/>
                    <a:pt x="7139" y="21482"/>
                  </a:cubicBezTo>
                  <a:cubicBezTo>
                    <a:pt x="8106" y="20682"/>
                    <a:pt x="9040" y="19814"/>
                    <a:pt x="9908" y="18880"/>
                  </a:cubicBezTo>
                  <a:cubicBezTo>
                    <a:pt x="10375" y="18380"/>
                    <a:pt x="10808" y="17846"/>
                    <a:pt x="11175" y="17279"/>
                  </a:cubicBezTo>
                  <a:cubicBezTo>
                    <a:pt x="11642" y="16612"/>
                    <a:pt x="11976" y="15845"/>
                    <a:pt x="12143" y="15044"/>
                  </a:cubicBezTo>
                  <a:cubicBezTo>
                    <a:pt x="12543" y="12542"/>
                    <a:pt x="12676" y="9974"/>
                    <a:pt x="12510" y="7439"/>
                  </a:cubicBezTo>
                  <a:cubicBezTo>
                    <a:pt x="12443" y="6205"/>
                    <a:pt x="12343" y="4937"/>
                    <a:pt x="12209" y="3703"/>
                  </a:cubicBezTo>
                  <a:cubicBezTo>
                    <a:pt x="12043" y="2469"/>
                    <a:pt x="11842" y="1268"/>
                    <a:pt x="11576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9"/>
            <p:cNvSpPr/>
            <p:nvPr/>
          </p:nvSpPr>
          <p:spPr>
            <a:xfrm>
              <a:off x="3727825" y="1997100"/>
              <a:ext cx="185175" cy="220800"/>
            </a:xfrm>
            <a:custGeom>
              <a:avLst/>
              <a:gdLst/>
              <a:ahLst/>
              <a:cxnLst/>
              <a:rect l="l" t="t" r="r" b="b"/>
              <a:pathLst>
                <a:path w="7407" h="8832" extrusionOk="0">
                  <a:moveTo>
                    <a:pt x="4773" y="1"/>
                  </a:moveTo>
                  <a:cubicBezTo>
                    <a:pt x="3456" y="1"/>
                    <a:pt x="1985" y="1198"/>
                    <a:pt x="1068" y="2560"/>
                  </a:cubicBezTo>
                  <a:cubicBezTo>
                    <a:pt x="1" y="4194"/>
                    <a:pt x="835" y="8831"/>
                    <a:pt x="835" y="8831"/>
                  </a:cubicBezTo>
                  <a:lnTo>
                    <a:pt x="7406" y="6463"/>
                  </a:lnTo>
                  <a:cubicBezTo>
                    <a:pt x="7406" y="6463"/>
                    <a:pt x="7073" y="1126"/>
                    <a:pt x="5805" y="292"/>
                  </a:cubicBezTo>
                  <a:cubicBezTo>
                    <a:pt x="5482" y="91"/>
                    <a:pt x="5133" y="1"/>
                    <a:pt x="4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9"/>
            <p:cNvSpPr/>
            <p:nvPr/>
          </p:nvSpPr>
          <p:spPr>
            <a:xfrm>
              <a:off x="3284175" y="4467750"/>
              <a:ext cx="46725" cy="22800"/>
            </a:xfrm>
            <a:custGeom>
              <a:avLst/>
              <a:gdLst/>
              <a:ahLst/>
              <a:cxnLst/>
              <a:rect l="l" t="t" r="r" b="b"/>
              <a:pathLst>
                <a:path w="1869" h="912" extrusionOk="0">
                  <a:moveTo>
                    <a:pt x="368" y="170"/>
                  </a:moveTo>
                  <a:cubicBezTo>
                    <a:pt x="801" y="236"/>
                    <a:pt x="1202" y="403"/>
                    <a:pt x="1569" y="637"/>
                  </a:cubicBezTo>
                  <a:cubicBezTo>
                    <a:pt x="1304" y="692"/>
                    <a:pt x="1069" y="719"/>
                    <a:pt x="869" y="719"/>
                  </a:cubicBezTo>
                  <a:cubicBezTo>
                    <a:pt x="591" y="719"/>
                    <a:pt x="384" y="667"/>
                    <a:pt x="268" y="570"/>
                  </a:cubicBezTo>
                  <a:cubicBezTo>
                    <a:pt x="201" y="503"/>
                    <a:pt x="168" y="370"/>
                    <a:pt x="201" y="270"/>
                  </a:cubicBezTo>
                  <a:cubicBezTo>
                    <a:pt x="201" y="236"/>
                    <a:pt x="234" y="170"/>
                    <a:pt x="268" y="170"/>
                  </a:cubicBezTo>
                  <a:close/>
                  <a:moveTo>
                    <a:pt x="379" y="0"/>
                  </a:moveTo>
                  <a:cubicBezTo>
                    <a:pt x="311" y="0"/>
                    <a:pt x="251" y="11"/>
                    <a:pt x="201" y="36"/>
                  </a:cubicBezTo>
                  <a:cubicBezTo>
                    <a:pt x="101" y="69"/>
                    <a:pt x="34" y="170"/>
                    <a:pt x="34" y="270"/>
                  </a:cubicBezTo>
                  <a:cubicBezTo>
                    <a:pt x="1" y="436"/>
                    <a:pt x="34" y="603"/>
                    <a:pt x="168" y="737"/>
                  </a:cubicBezTo>
                  <a:cubicBezTo>
                    <a:pt x="333" y="847"/>
                    <a:pt x="522" y="912"/>
                    <a:pt x="734" y="912"/>
                  </a:cubicBezTo>
                  <a:cubicBezTo>
                    <a:pt x="778" y="912"/>
                    <a:pt x="822" y="909"/>
                    <a:pt x="868" y="903"/>
                  </a:cubicBezTo>
                  <a:cubicBezTo>
                    <a:pt x="1168" y="903"/>
                    <a:pt x="1502" y="870"/>
                    <a:pt x="1802" y="770"/>
                  </a:cubicBezTo>
                  <a:cubicBezTo>
                    <a:pt x="1835" y="770"/>
                    <a:pt x="1869" y="737"/>
                    <a:pt x="1869" y="703"/>
                  </a:cubicBezTo>
                  <a:cubicBezTo>
                    <a:pt x="1869" y="670"/>
                    <a:pt x="1869" y="637"/>
                    <a:pt x="1835" y="637"/>
                  </a:cubicBezTo>
                  <a:cubicBezTo>
                    <a:pt x="1719" y="549"/>
                    <a:pt x="859" y="0"/>
                    <a:pt x="37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9"/>
            <p:cNvSpPr/>
            <p:nvPr/>
          </p:nvSpPr>
          <p:spPr>
            <a:xfrm>
              <a:off x="3302525" y="4446725"/>
              <a:ext cx="29225" cy="40925"/>
            </a:xfrm>
            <a:custGeom>
              <a:avLst/>
              <a:gdLst/>
              <a:ahLst/>
              <a:cxnLst/>
              <a:rect l="l" t="t" r="r" b="b"/>
              <a:pathLst>
                <a:path w="1169" h="1637" extrusionOk="0">
                  <a:moveTo>
                    <a:pt x="434" y="177"/>
                  </a:moveTo>
                  <a:cubicBezTo>
                    <a:pt x="501" y="177"/>
                    <a:pt x="568" y="177"/>
                    <a:pt x="634" y="243"/>
                  </a:cubicBezTo>
                  <a:cubicBezTo>
                    <a:pt x="868" y="577"/>
                    <a:pt x="968" y="977"/>
                    <a:pt x="968" y="1377"/>
                  </a:cubicBezTo>
                  <a:cubicBezTo>
                    <a:pt x="634" y="1111"/>
                    <a:pt x="201" y="510"/>
                    <a:pt x="268" y="277"/>
                  </a:cubicBezTo>
                  <a:cubicBezTo>
                    <a:pt x="268" y="210"/>
                    <a:pt x="301" y="177"/>
                    <a:pt x="401" y="177"/>
                  </a:cubicBezTo>
                  <a:close/>
                  <a:moveTo>
                    <a:pt x="441" y="1"/>
                  </a:moveTo>
                  <a:cubicBezTo>
                    <a:pt x="417" y="1"/>
                    <a:pt x="392" y="4"/>
                    <a:pt x="368" y="10"/>
                  </a:cubicBezTo>
                  <a:cubicBezTo>
                    <a:pt x="234" y="10"/>
                    <a:pt x="101" y="110"/>
                    <a:pt x="101" y="243"/>
                  </a:cubicBezTo>
                  <a:cubicBezTo>
                    <a:pt x="1" y="644"/>
                    <a:pt x="668" y="1444"/>
                    <a:pt x="1001" y="1611"/>
                  </a:cubicBezTo>
                  <a:cubicBezTo>
                    <a:pt x="1018" y="1628"/>
                    <a:pt x="1026" y="1636"/>
                    <a:pt x="1035" y="1636"/>
                  </a:cubicBezTo>
                  <a:cubicBezTo>
                    <a:pt x="1043" y="1636"/>
                    <a:pt x="1051" y="1628"/>
                    <a:pt x="1068" y="1611"/>
                  </a:cubicBezTo>
                  <a:cubicBezTo>
                    <a:pt x="1068" y="1628"/>
                    <a:pt x="1076" y="1636"/>
                    <a:pt x="1085" y="1636"/>
                  </a:cubicBezTo>
                  <a:cubicBezTo>
                    <a:pt x="1093" y="1636"/>
                    <a:pt x="1101" y="1628"/>
                    <a:pt x="1101" y="1611"/>
                  </a:cubicBezTo>
                  <a:cubicBezTo>
                    <a:pt x="1135" y="1611"/>
                    <a:pt x="1168" y="1578"/>
                    <a:pt x="1168" y="1544"/>
                  </a:cubicBezTo>
                  <a:cubicBezTo>
                    <a:pt x="1168" y="1511"/>
                    <a:pt x="1135" y="477"/>
                    <a:pt x="735" y="110"/>
                  </a:cubicBezTo>
                  <a:cubicBezTo>
                    <a:pt x="653" y="55"/>
                    <a:pt x="549" y="1"/>
                    <a:pt x="441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9"/>
            <p:cNvSpPr/>
            <p:nvPr/>
          </p:nvSpPr>
          <p:spPr>
            <a:xfrm>
              <a:off x="2685425" y="4217950"/>
              <a:ext cx="56725" cy="21600"/>
            </a:xfrm>
            <a:custGeom>
              <a:avLst/>
              <a:gdLst/>
              <a:ahLst/>
              <a:cxnLst/>
              <a:rect l="l" t="t" r="r" b="b"/>
              <a:pathLst>
                <a:path w="2269" h="864" extrusionOk="0">
                  <a:moveTo>
                    <a:pt x="501" y="188"/>
                  </a:moveTo>
                  <a:cubicBezTo>
                    <a:pt x="968" y="221"/>
                    <a:pt x="1468" y="321"/>
                    <a:pt x="1935" y="488"/>
                  </a:cubicBezTo>
                  <a:cubicBezTo>
                    <a:pt x="1468" y="624"/>
                    <a:pt x="1081" y="692"/>
                    <a:pt x="786" y="692"/>
                  </a:cubicBezTo>
                  <a:cubicBezTo>
                    <a:pt x="575" y="692"/>
                    <a:pt x="412" y="658"/>
                    <a:pt x="301" y="588"/>
                  </a:cubicBezTo>
                  <a:cubicBezTo>
                    <a:pt x="234" y="521"/>
                    <a:pt x="167" y="421"/>
                    <a:pt x="201" y="321"/>
                  </a:cubicBezTo>
                  <a:cubicBezTo>
                    <a:pt x="167" y="288"/>
                    <a:pt x="201" y="254"/>
                    <a:pt x="234" y="221"/>
                  </a:cubicBezTo>
                  <a:cubicBezTo>
                    <a:pt x="301" y="188"/>
                    <a:pt x="401" y="188"/>
                    <a:pt x="501" y="188"/>
                  </a:cubicBezTo>
                  <a:close/>
                  <a:moveTo>
                    <a:pt x="502" y="1"/>
                  </a:moveTo>
                  <a:cubicBezTo>
                    <a:pt x="346" y="1"/>
                    <a:pt x="217" y="26"/>
                    <a:pt x="134" y="88"/>
                  </a:cubicBezTo>
                  <a:cubicBezTo>
                    <a:pt x="67" y="154"/>
                    <a:pt x="0" y="254"/>
                    <a:pt x="0" y="355"/>
                  </a:cubicBezTo>
                  <a:cubicBezTo>
                    <a:pt x="0" y="488"/>
                    <a:pt x="100" y="655"/>
                    <a:pt x="201" y="721"/>
                  </a:cubicBezTo>
                  <a:cubicBezTo>
                    <a:pt x="365" y="804"/>
                    <a:pt x="530" y="864"/>
                    <a:pt x="695" y="864"/>
                  </a:cubicBezTo>
                  <a:cubicBezTo>
                    <a:pt x="730" y="864"/>
                    <a:pt x="766" y="861"/>
                    <a:pt x="801" y="855"/>
                  </a:cubicBezTo>
                  <a:cubicBezTo>
                    <a:pt x="1268" y="855"/>
                    <a:pt x="1768" y="755"/>
                    <a:pt x="2202" y="588"/>
                  </a:cubicBezTo>
                  <a:cubicBezTo>
                    <a:pt x="2235" y="588"/>
                    <a:pt x="2269" y="555"/>
                    <a:pt x="2269" y="521"/>
                  </a:cubicBezTo>
                  <a:cubicBezTo>
                    <a:pt x="2269" y="488"/>
                    <a:pt x="2235" y="455"/>
                    <a:pt x="2202" y="421"/>
                  </a:cubicBezTo>
                  <a:cubicBezTo>
                    <a:pt x="2070" y="368"/>
                    <a:pt x="1098" y="1"/>
                    <a:pt x="502" y="1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9"/>
            <p:cNvSpPr/>
            <p:nvPr/>
          </p:nvSpPr>
          <p:spPr>
            <a:xfrm>
              <a:off x="2704600" y="4194800"/>
              <a:ext cx="37550" cy="37875"/>
            </a:xfrm>
            <a:custGeom>
              <a:avLst/>
              <a:gdLst/>
              <a:ahLst/>
              <a:cxnLst/>
              <a:rect l="l" t="t" r="r" b="b"/>
              <a:pathLst>
                <a:path w="1502" h="1515" extrusionOk="0">
                  <a:moveTo>
                    <a:pt x="418" y="155"/>
                  </a:moveTo>
                  <a:cubicBezTo>
                    <a:pt x="434" y="155"/>
                    <a:pt x="451" y="163"/>
                    <a:pt x="468" y="180"/>
                  </a:cubicBezTo>
                  <a:cubicBezTo>
                    <a:pt x="534" y="180"/>
                    <a:pt x="634" y="180"/>
                    <a:pt x="701" y="213"/>
                  </a:cubicBezTo>
                  <a:cubicBezTo>
                    <a:pt x="1001" y="513"/>
                    <a:pt x="1235" y="880"/>
                    <a:pt x="1302" y="1281"/>
                  </a:cubicBezTo>
                  <a:cubicBezTo>
                    <a:pt x="835" y="1080"/>
                    <a:pt x="201" y="547"/>
                    <a:pt x="201" y="280"/>
                  </a:cubicBezTo>
                  <a:cubicBezTo>
                    <a:pt x="201" y="246"/>
                    <a:pt x="201" y="213"/>
                    <a:pt x="368" y="180"/>
                  </a:cubicBezTo>
                  <a:cubicBezTo>
                    <a:pt x="384" y="163"/>
                    <a:pt x="401" y="155"/>
                    <a:pt x="418" y="155"/>
                  </a:cubicBezTo>
                  <a:close/>
                  <a:moveTo>
                    <a:pt x="459" y="0"/>
                  </a:moveTo>
                  <a:cubicBezTo>
                    <a:pt x="418" y="0"/>
                    <a:pt x="376" y="5"/>
                    <a:pt x="334" y="13"/>
                  </a:cubicBezTo>
                  <a:cubicBezTo>
                    <a:pt x="101" y="80"/>
                    <a:pt x="34" y="180"/>
                    <a:pt x="34" y="280"/>
                  </a:cubicBezTo>
                  <a:cubicBezTo>
                    <a:pt x="1" y="713"/>
                    <a:pt x="935" y="1381"/>
                    <a:pt x="1402" y="1514"/>
                  </a:cubicBezTo>
                  <a:lnTo>
                    <a:pt x="1468" y="1514"/>
                  </a:lnTo>
                  <a:cubicBezTo>
                    <a:pt x="1502" y="1481"/>
                    <a:pt x="1502" y="1447"/>
                    <a:pt x="1502" y="1414"/>
                  </a:cubicBezTo>
                  <a:cubicBezTo>
                    <a:pt x="1502" y="1381"/>
                    <a:pt x="1302" y="413"/>
                    <a:pt x="801" y="113"/>
                  </a:cubicBezTo>
                  <a:cubicBezTo>
                    <a:pt x="701" y="38"/>
                    <a:pt x="582" y="0"/>
                    <a:pt x="459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9"/>
            <p:cNvSpPr/>
            <p:nvPr/>
          </p:nvSpPr>
          <p:spPr>
            <a:xfrm>
              <a:off x="2108350" y="1580125"/>
              <a:ext cx="1704575" cy="1390525"/>
            </a:xfrm>
            <a:custGeom>
              <a:avLst/>
              <a:gdLst/>
              <a:ahLst/>
              <a:cxnLst/>
              <a:rect l="l" t="t" r="r" b="b"/>
              <a:pathLst>
                <a:path w="68183" h="55621" extrusionOk="0">
                  <a:moveTo>
                    <a:pt x="34331" y="1"/>
                  </a:moveTo>
                  <a:cubicBezTo>
                    <a:pt x="26525" y="1"/>
                    <a:pt x="18948" y="3296"/>
                    <a:pt x="13610" y="9265"/>
                  </a:cubicBezTo>
                  <a:cubicBezTo>
                    <a:pt x="6838" y="16804"/>
                    <a:pt x="4737" y="27445"/>
                    <a:pt x="8106" y="37018"/>
                  </a:cubicBezTo>
                  <a:lnTo>
                    <a:pt x="0" y="45658"/>
                  </a:lnTo>
                  <a:lnTo>
                    <a:pt x="12276" y="44690"/>
                  </a:lnTo>
                  <a:cubicBezTo>
                    <a:pt x="17860" y="52014"/>
                    <a:pt x="26115" y="55620"/>
                    <a:pt x="34351" y="55620"/>
                  </a:cubicBezTo>
                  <a:cubicBezTo>
                    <a:pt x="43334" y="55620"/>
                    <a:pt x="52294" y="51329"/>
                    <a:pt x="57741" y="42889"/>
                  </a:cubicBezTo>
                  <a:cubicBezTo>
                    <a:pt x="68182" y="26711"/>
                    <a:pt x="59376" y="5062"/>
                    <a:pt x="40629" y="726"/>
                  </a:cubicBezTo>
                  <a:cubicBezTo>
                    <a:pt x="38539" y="238"/>
                    <a:pt x="36427" y="1"/>
                    <a:pt x="34331" y="1"/>
                  </a:cubicBezTo>
                  <a:close/>
                </a:path>
              </a:pathLst>
            </a:custGeom>
            <a:solidFill>
              <a:srgbClr val="7966E4">
                <a:alpha val="52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9"/>
            <p:cNvSpPr/>
            <p:nvPr/>
          </p:nvSpPr>
          <p:spPr>
            <a:xfrm>
              <a:off x="2191725" y="1614101"/>
              <a:ext cx="1516124" cy="1322651"/>
            </a:xfrm>
            <a:custGeom>
              <a:avLst/>
              <a:gdLst/>
              <a:ahLst/>
              <a:cxnLst/>
              <a:rect l="l" t="t" r="r" b="b"/>
              <a:pathLst>
                <a:path w="60645" h="52906" extrusionOk="0">
                  <a:moveTo>
                    <a:pt x="30990" y="134"/>
                  </a:moveTo>
                  <a:cubicBezTo>
                    <a:pt x="32991" y="134"/>
                    <a:pt x="34993" y="334"/>
                    <a:pt x="36961" y="801"/>
                  </a:cubicBezTo>
                  <a:cubicBezTo>
                    <a:pt x="50003" y="3836"/>
                    <a:pt x="58710" y="16145"/>
                    <a:pt x="57175" y="29421"/>
                  </a:cubicBezTo>
                  <a:cubicBezTo>
                    <a:pt x="55674" y="42731"/>
                    <a:pt x="44433" y="52772"/>
                    <a:pt x="31056" y="52805"/>
                  </a:cubicBezTo>
                  <a:cubicBezTo>
                    <a:pt x="22817" y="52805"/>
                    <a:pt x="15078" y="48969"/>
                    <a:pt x="10108" y="42464"/>
                  </a:cubicBezTo>
                  <a:lnTo>
                    <a:pt x="9641" y="41830"/>
                  </a:lnTo>
                  <a:cubicBezTo>
                    <a:pt x="9608" y="41830"/>
                    <a:pt x="9608" y="41797"/>
                    <a:pt x="9574" y="41797"/>
                  </a:cubicBezTo>
                  <a:lnTo>
                    <a:pt x="9574" y="41830"/>
                  </a:lnTo>
                  <a:lnTo>
                    <a:pt x="368" y="42531"/>
                  </a:lnTo>
                  <a:lnTo>
                    <a:pt x="6472" y="36060"/>
                  </a:lnTo>
                  <a:cubicBezTo>
                    <a:pt x="6472" y="36026"/>
                    <a:pt x="6472" y="36026"/>
                    <a:pt x="6472" y="35993"/>
                  </a:cubicBezTo>
                  <a:lnTo>
                    <a:pt x="6172" y="35192"/>
                  </a:lnTo>
                  <a:cubicBezTo>
                    <a:pt x="168" y="18080"/>
                    <a:pt x="12843" y="134"/>
                    <a:pt x="30990" y="134"/>
                  </a:cubicBezTo>
                  <a:close/>
                  <a:moveTo>
                    <a:pt x="30990" y="0"/>
                  </a:moveTo>
                  <a:cubicBezTo>
                    <a:pt x="12777" y="0"/>
                    <a:pt x="1" y="18013"/>
                    <a:pt x="6072" y="35226"/>
                  </a:cubicBezTo>
                  <a:lnTo>
                    <a:pt x="6339" y="35993"/>
                  </a:lnTo>
                  <a:lnTo>
                    <a:pt x="168" y="42564"/>
                  </a:lnTo>
                  <a:cubicBezTo>
                    <a:pt x="134" y="42564"/>
                    <a:pt x="134" y="42598"/>
                    <a:pt x="168" y="42631"/>
                  </a:cubicBezTo>
                  <a:cubicBezTo>
                    <a:pt x="168" y="42631"/>
                    <a:pt x="201" y="42664"/>
                    <a:pt x="201" y="42664"/>
                  </a:cubicBezTo>
                  <a:lnTo>
                    <a:pt x="9574" y="41930"/>
                  </a:lnTo>
                  <a:lnTo>
                    <a:pt x="10008" y="42531"/>
                  </a:lnTo>
                  <a:cubicBezTo>
                    <a:pt x="15012" y="49069"/>
                    <a:pt x="22784" y="52905"/>
                    <a:pt x="31056" y="52905"/>
                  </a:cubicBezTo>
                  <a:cubicBezTo>
                    <a:pt x="31081" y="52905"/>
                    <a:pt x="31105" y="52905"/>
                    <a:pt x="31129" y="52905"/>
                  </a:cubicBezTo>
                  <a:cubicBezTo>
                    <a:pt x="43407" y="52905"/>
                    <a:pt x="54078" y="44409"/>
                    <a:pt x="56808" y="32424"/>
                  </a:cubicBezTo>
                  <a:cubicBezTo>
                    <a:pt x="60644" y="15845"/>
                    <a:pt x="48035" y="0"/>
                    <a:pt x="30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9"/>
            <p:cNvSpPr/>
            <p:nvPr/>
          </p:nvSpPr>
          <p:spPr>
            <a:xfrm>
              <a:off x="2524475" y="1881775"/>
              <a:ext cx="883150" cy="818550"/>
            </a:xfrm>
            <a:custGeom>
              <a:avLst/>
              <a:gdLst/>
              <a:ahLst/>
              <a:cxnLst/>
              <a:rect l="l" t="t" r="r" b="b"/>
              <a:pathLst>
                <a:path w="35326" h="32742" extrusionOk="0">
                  <a:moveTo>
                    <a:pt x="19674" y="11501"/>
                  </a:moveTo>
                  <a:cubicBezTo>
                    <a:pt x="20088" y="11501"/>
                    <a:pt x="20503" y="11547"/>
                    <a:pt x="20915" y="11643"/>
                  </a:cubicBezTo>
                  <a:cubicBezTo>
                    <a:pt x="21382" y="11743"/>
                    <a:pt x="21816" y="11910"/>
                    <a:pt x="22283" y="12076"/>
                  </a:cubicBezTo>
                  <a:lnTo>
                    <a:pt x="20448" y="16246"/>
                  </a:lnTo>
                  <a:cubicBezTo>
                    <a:pt x="19502" y="18474"/>
                    <a:pt x="17048" y="20674"/>
                    <a:pt x="15027" y="20674"/>
                  </a:cubicBezTo>
                  <a:cubicBezTo>
                    <a:pt x="14840" y="20674"/>
                    <a:pt x="14656" y="20656"/>
                    <a:pt x="14477" y="20616"/>
                  </a:cubicBezTo>
                  <a:cubicBezTo>
                    <a:pt x="12576" y="20182"/>
                    <a:pt x="12676" y="18448"/>
                    <a:pt x="12876" y="17447"/>
                  </a:cubicBezTo>
                  <a:cubicBezTo>
                    <a:pt x="13698" y="13983"/>
                    <a:pt x="16639" y="11501"/>
                    <a:pt x="19674" y="11501"/>
                  </a:cubicBezTo>
                  <a:close/>
                  <a:moveTo>
                    <a:pt x="18955" y="1"/>
                  </a:moveTo>
                  <a:cubicBezTo>
                    <a:pt x="10925" y="1"/>
                    <a:pt x="3974" y="5630"/>
                    <a:pt x="1969" y="14311"/>
                  </a:cubicBezTo>
                  <a:cubicBezTo>
                    <a:pt x="0" y="22751"/>
                    <a:pt x="4537" y="30256"/>
                    <a:pt x="12743" y="32157"/>
                  </a:cubicBezTo>
                  <a:cubicBezTo>
                    <a:pt x="14415" y="32550"/>
                    <a:pt x="15929" y="32741"/>
                    <a:pt x="17376" y="32741"/>
                  </a:cubicBezTo>
                  <a:cubicBezTo>
                    <a:pt x="18759" y="32741"/>
                    <a:pt x="20079" y="32566"/>
                    <a:pt x="21416" y="32224"/>
                  </a:cubicBezTo>
                  <a:cubicBezTo>
                    <a:pt x="21783" y="32124"/>
                    <a:pt x="22016" y="31757"/>
                    <a:pt x="21949" y="31390"/>
                  </a:cubicBezTo>
                  <a:lnTo>
                    <a:pt x="21683" y="29322"/>
                  </a:lnTo>
                  <a:cubicBezTo>
                    <a:pt x="21649" y="29089"/>
                    <a:pt x="21549" y="28922"/>
                    <a:pt x="21349" y="28788"/>
                  </a:cubicBezTo>
                  <a:cubicBezTo>
                    <a:pt x="21224" y="28713"/>
                    <a:pt x="21061" y="28676"/>
                    <a:pt x="20903" y="28676"/>
                  </a:cubicBezTo>
                  <a:cubicBezTo>
                    <a:pt x="20851" y="28676"/>
                    <a:pt x="20799" y="28680"/>
                    <a:pt x="20749" y="28688"/>
                  </a:cubicBezTo>
                  <a:cubicBezTo>
                    <a:pt x="19648" y="28972"/>
                    <a:pt x="18530" y="29114"/>
                    <a:pt x="17413" y="29114"/>
                  </a:cubicBezTo>
                  <a:cubicBezTo>
                    <a:pt x="16295" y="29114"/>
                    <a:pt x="15178" y="28972"/>
                    <a:pt x="14077" y="28688"/>
                  </a:cubicBezTo>
                  <a:cubicBezTo>
                    <a:pt x="7706" y="27221"/>
                    <a:pt x="4437" y="21717"/>
                    <a:pt x="6005" y="14978"/>
                  </a:cubicBezTo>
                  <a:cubicBezTo>
                    <a:pt x="7615" y="7961"/>
                    <a:pt x="12796" y="3523"/>
                    <a:pt x="18876" y="3523"/>
                  </a:cubicBezTo>
                  <a:cubicBezTo>
                    <a:pt x="19848" y="3523"/>
                    <a:pt x="20842" y="3636"/>
                    <a:pt x="21849" y="3871"/>
                  </a:cubicBezTo>
                  <a:cubicBezTo>
                    <a:pt x="28020" y="5305"/>
                    <a:pt x="30956" y="10108"/>
                    <a:pt x="29488" y="16513"/>
                  </a:cubicBezTo>
                  <a:cubicBezTo>
                    <a:pt x="28821" y="19315"/>
                    <a:pt x="27520" y="21483"/>
                    <a:pt x="25819" y="22517"/>
                  </a:cubicBezTo>
                  <a:cubicBezTo>
                    <a:pt x="25354" y="22853"/>
                    <a:pt x="24788" y="23029"/>
                    <a:pt x="24216" y="23029"/>
                  </a:cubicBezTo>
                  <a:cubicBezTo>
                    <a:pt x="24049" y="23029"/>
                    <a:pt x="23883" y="23014"/>
                    <a:pt x="23717" y="22984"/>
                  </a:cubicBezTo>
                  <a:cubicBezTo>
                    <a:pt x="23484" y="22951"/>
                    <a:pt x="23284" y="22784"/>
                    <a:pt x="23217" y="22584"/>
                  </a:cubicBezTo>
                  <a:cubicBezTo>
                    <a:pt x="23017" y="22217"/>
                    <a:pt x="22883" y="21216"/>
                    <a:pt x="24051" y="18714"/>
                  </a:cubicBezTo>
                  <a:lnTo>
                    <a:pt x="27353" y="11009"/>
                  </a:lnTo>
                  <a:cubicBezTo>
                    <a:pt x="27487" y="10709"/>
                    <a:pt x="27387" y="10342"/>
                    <a:pt x="27153" y="10142"/>
                  </a:cubicBezTo>
                  <a:cubicBezTo>
                    <a:pt x="25685" y="9074"/>
                    <a:pt x="24051" y="8340"/>
                    <a:pt x="22316" y="7973"/>
                  </a:cubicBezTo>
                  <a:cubicBezTo>
                    <a:pt x="21443" y="7772"/>
                    <a:pt x="20570" y="7675"/>
                    <a:pt x="19710" y="7675"/>
                  </a:cubicBezTo>
                  <a:cubicBezTo>
                    <a:pt x="14460" y="7675"/>
                    <a:pt x="9706" y="11282"/>
                    <a:pt x="8473" y="16613"/>
                  </a:cubicBezTo>
                  <a:cubicBezTo>
                    <a:pt x="7539" y="20749"/>
                    <a:pt x="9807" y="23551"/>
                    <a:pt x="12543" y="24185"/>
                  </a:cubicBezTo>
                  <a:cubicBezTo>
                    <a:pt x="13151" y="24344"/>
                    <a:pt x="13768" y="24421"/>
                    <a:pt x="14380" y="24421"/>
                  </a:cubicBezTo>
                  <a:cubicBezTo>
                    <a:pt x="16086" y="24421"/>
                    <a:pt x="17755" y="23822"/>
                    <a:pt x="19081" y="22717"/>
                  </a:cubicBezTo>
                  <a:cubicBezTo>
                    <a:pt x="19147" y="24552"/>
                    <a:pt x="20448" y="26086"/>
                    <a:pt x="22250" y="26453"/>
                  </a:cubicBezTo>
                  <a:cubicBezTo>
                    <a:pt x="22782" y="26574"/>
                    <a:pt x="23329" y="26635"/>
                    <a:pt x="23883" y="26635"/>
                  </a:cubicBezTo>
                  <a:cubicBezTo>
                    <a:pt x="27771" y="26635"/>
                    <a:pt x="31973" y="23629"/>
                    <a:pt x="33491" y="17147"/>
                  </a:cubicBezTo>
                  <a:cubicBezTo>
                    <a:pt x="35326" y="9174"/>
                    <a:pt x="31023" y="2303"/>
                    <a:pt x="22984" y="468"/>
                  </a:cubicBezTo>
                  <a:cubicBezTo>
                    <a:pt x="21623" y="153"/>
                    <a:pt x="20275" y="1"/>
                    <a:pt x="18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9"/>
            <p:cNvSpPr/>
            <p:nvPr/>
          </p:nvSpPr>
          <p:spPr>
            <a:xfrm>
              <a:off x="3535200" y="2655675"/>
              <a:ext cx="98425" cy="96400"/>
            </a:xfrm>
            <a:custGeom>
              <a:avLst/>
              <a:gdLst/>
              <a:ahLst/>
              <a:cxnLst/>
              <a:rect l="l" t="t" r="r" b="b"/>
              <a:pathLst>
                <a:path w="3937" h="3856" extrusionOk="0">
                  <a:moveTo>
                    <a:pt x="0" y="1"/>
                  </a:moveTo>
                  <a:lnTo>
                    <a:pt x="667" y="3603"/>
                  </a:lnTo>
                  <a:cubicBezTo>
                    <a:pt x="667" y="3603"/>
                    <a:pt x="1414" y="3856"/>
                    <a:pt x="2253" y="3856"/>
                  </a:cubicBezTo>
                  <a:cubicBezTo>
                    <a:pt x="2844" y="3856"/>
                    <a:pt x="3481" y="3730"/>
                    <a:pt x="3936" y="3303"/>
                  </a:cubicBezTo>
                  <a:lnTo>
                    <a:pt x="3136" y="18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9"/>
            <p:cNvSpPr/>
            <p:nvPr/>
          </p:nvSpPr>
          <p:spPr>
            <a:xfrm>
              <a:off x="3460150" y="2655675"/>
              <a:ext cx="91750" cy="90100"/>
            </a:xfrm>
            <a:custGeom>
              <a:avLst/>
              <a:gdLst/>
              <a:ahLst/>
              <a:cxnLst/>
              <a:rect l="l" t="t" r="r" b="b"/>
              <a:pathLst>
                <a:path w="3670" h="3604" extrusionOk="0">
                  <a:moveTo>
                    <a:pt x="3002" y="1"/>
                  </a:moveTo>
                  <a:lnTo>
                    <a:pt x="0" y="468"/>
                  </a:lnTo>
                  <a:lnTo>
                    <a:pt x="734" y="3436"/>
                  </a:lnTo>
                  <a:lnTo>
                    <a:pt x="3669" y="3603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9"/>
            <p:cNvSpPr/>
            <p:nvPr/>
          </p:nvSpPr>
          <p:spPr>
            <a:xfrm>
              <a:off x="3651950" y="1622425"/>
              <a:ext cx="15875" cy="10075"/>
            </a:xfrm>
            <a:custGeom>
              <a:avLst/>
              <a:gdLst/>
              <a:ahLst/>
              <a:cxnLst/>
              <a:rect l="l" t="t" r="r" b="b"/>
              <a:pathLst>
                <a:path w="635" h="403" extrusionOk="0">
                  <a:moveTo>
                    <a:pt x="0" y="1"/>
                  </a:moveTo>
                  <a:cubicBezTo>
                    <a:pt x="0" y="1"/>
                    <a:pt x="179" y="403"/>
                    <a:pt x="445" y="403"/>
                  </a:cubicBezTo>
                  <a:cubicBezTo>
                    <a:pt x="504" y="403"/>
                    <a:pt x="567" y="383"/>
                    <a:pt x="634" y="3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9"/>
            <p:cNvSpPr/>
            <p:nvPr/>
          </p:nvSpPr>
          <p:spPr>
            <a:xfrm>
              <a:off x="3485150" y="1372475"/>
              <a:ext cx="434500" cy="216650"/>
            </a:xfrm>
            <a:custGeom>
              <a:avLst/>
              <a:gdLst/>
              <a:ahLst/>
              <a:cxnLst/>
              <a:rect l="l" t="t" r="r" b="b"/>
              <a:pathLst>
                <a:path w="17380" h="8666" extrusionOk="0">
                  <a:moveTo>
                    <a:pt x="8937" y="0"/>
                  </a:moveTo>
                  <a:cubicBezTo>
                    <a:pt x="7233" y="0"/>
                    <a:pt x="6472" y="2327"/>
                    <a:pt x="6472" y="2327"/>
                  </a:cubicBezTo>
                  <a:cubicBezTo>
                    <a:pt x="6472" y="2327"/>
                    <a:pt x="5991" y="529"/>
                    <a:pt x="3926" y="529"/>
                  </a:cubicBezTo>
                  <a:cubicBezTo>
                    <a:pt x="3621" y="529"/>
                    <a:pt x="3281" y="569"/>
                    <a:pt x="2903" y="659"/>
                  </a:cubicBezTo>
                  <a:cubicBezTo>
                    <a:pt x="1" y="1326"/>
                    <a:pt x="2836" y="3828"/>
                    <a:pt x="2836" y="3828"/>
                  </a:cubicBezTo>
                  <a:cubicBezTo>
                    <a:pt x="2563" y="3656"/>
                    <a:pt x="2191" y="3570"/>
                    <a:pt x="1819" y="3570"/>
                  </a:cubicBezTo>
                  <a:cubicBezTo>
                    <a:pt x="965" y="3570"/>
                    <a:pt x="109" y="4023"/>
                    <a:pt x="435" y="4929"/>
                  </a:cubicBezTo>
                  <a:cubicBezTo>
                    <a:pt x="754" y="5819"/>
                    <a:pt x="1729" y="5959"/>
                    <a:pt x="2314" y="5959"/>
                  </a:cubicBezTo>
                  <a:cubicBezTo>
                    <a:pt x="2583" y="5959"/>
                    <a:pt x="2770" y="5929"/>
                    <a:pt x="2770" y="5929"/>
                  </a:cubicBezTo>
                  <a:cubicBezTo>
                    <a:pt x="3482" y="7012"/>
                    <a:pt x="4632" y="7322"/>
                    <a:pt x="5716" y="7322"/>
                  </a:cubicBezTo>
                  <a:cubicBezTo>
                    <a:pt x="7171" y="7322"/>
                    <a:pt x="8507" y="6763"/>
                    <a:pt x="8507" y="6763"/>
                  </a:cubicBezTo>
                  <a:cubicBezTo>
                    <a:pt x="8707" y="7764"/>
                    <a:pt x="10008" y="8565"/>
                    <a:pt x="11776" y="8665"/>
                  </a:cubicBezTo>
                  <a:cubicBezTo>
                    <a:pt x="11776" y="8665"/>
                    <a:pt x="11782" y="8665"/>
                    <a:pt x="11793" y="8665"/>
                  </a:cubicBezTo>
                  <a:cubicBezTo>
                    <a:pt x="11935" y="8665"/>
                    <a:pt x="12951" y="8580"/>
                    <a:pt x="15078" y="6330"/>
                  </a:cubicBezTo>
                  <a:cubicBezTo>
                    <a:pt x="17380" y="3895"/>
                    <a:pt x="11209" y="3428"/>
                    <a:pt x="11209" y="3428"/>
                  </a:cubicBezTo>
                  <a:cubicBezTo>
                    <a:pt x="11209" y="3428"/>
                    <a:pt x="12810" y="1927"/>
                    <a:pt x="10208" y="392"/>
                  </a:cubicBezTo>
                  <a:cubicBezTo>
                    <a:pt x="9737" y="114"/>
                    <a:pt x="9314" y="0"/>
                    <a:pt x="8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9"/>
            <p:cNvSpPr/>
            <p:nvPr/>
          </p:nvSpPr>
          <p:spPr>
            <a:xfrm>
              <a:off x="3607225" y="1865575"/>
              <a:ext cx="125625" cy="57800"/>
            </a:xfrm>
            <a:custGeom>
              <a:avLst/>
              <a:gdLst/>
              <a:ahLst/>
              <a:cxnLst/>
              <a:rect l="l" t="t" r="r" b="b"/>
              <a:pathLst>
                <a:path w="5025" h="2312" extrusionOk="0">
                  <a:moveTo>
                    <a:pt x="803" y="0"/>
                  </a:moveTo>
                  <a:cubicBezTo>
                    <a:pt x="783" y="0"/>
                    <a:pt x="768" y="5"/>
                    <a:pt x="755" y="15"/>
                  </a:cubicBezTo>
                  <a:cubicBezTo>
                    <a:pt x="488" y="282"/>
                    <a:pt x="288" y="582"/>
                    <a:pt x="121" y="883"/>
                  </a:cubicBezTo>
                  <a:cubicBezTo>
                    <a:pt x="1" y="1516"/>
                    <a:pt x="3557" y="2312"/>
                    <a:pt x="4515" y="2312"/>
                  </a:cubicBezTo>
                  <a:cubicBezTo>
                    <a:pt x="4617" y="2312"/>
                    <a:pt x="4689" y="2303"/>
                    <a:pt x="4725" y="2284"/>
                  </a:cubicBezTo>
                  <a:cubicBezTo>
                    <a:pt x="4858" y="2183"/>
                    <a:pt x="5025" y="983"/>
                    <a:pt x="4658" y="949"/>
                  </a:cubicBezTo>
                  <a:cubicBezTo>
                    <a:pt x="1822" y="703"/>
                    <a:pt x="1037" y="0"/>
                    <a:pt x="8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9"/>
            <p:cNvSpPr/>
            <p:nvPr/>
          </p:nvSpPr>
          <p:spPr>
            <a:xfrm>
              <a:off x="4113100" y="2127800"/>
              <a:ext cx="356125" cy="467025"/>
            </a:xfrm>
            <a:custGeom>
              <a:avLst/>
              <a:gdLst/>
              <a:ahLst/>
              <a:cxnLst/>
              <a:rect l="l" t="t" r="r" b="b"/>
              <a:pathLst>
                <a:path w="14245" h="18681" extrusionOk="0">
                  <a:moveTo>
                    <a:pt x="7273" y="0"/>
                  </a:moveTo>
                  <a:cubicBezTo>
                    <a:pt x="3570" y="0"/>
                    <a:pt x="535" y="2802"/>
                    <a:pt x="268" y="6472"/>
                  </a:cubicBezTo>
                  <a:cubicBezTo>
                    <a:pt x="1" y="10141"/>
                    <a:pt x="2636" y="13377"/>
                    <a:pt x="6272" y="13877"/>
                  </a:cubicBezTo>
                  <a:cubicBezTo>
                    <a:pt x="6305" y="15645"/>
                    <a:pt x="5705" y="17346"/>
                    <a:pt x="4537" y="18680"/>
                  </a:cubicBezTo>
                  <a:cubicBezTo>
                    <a:pt x="4537" y="18680"/>
                    <a:pt x="14244" y="16279"/>
                    <a:pt x="14244" y="6972"/>
                  </a:cubicBezTo>
                  <a:cubicBezTo>
                    <a:pt x="14244" y="3136"/>
                    <a:pt x="11109" y="0"/>
                    <a:pt x="7273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9"/>
            <p:cNvSpPr/>
            <p:nvPr/>
          </p:nvSpPr>
          <p:spPr>
            <a:xfrm>
              <a:off x="4505900" y="2127800"/>
              <a:ext cx="356100" cy="467025"/>
            </a:xfrm>
            <a:custGeom>
              <a:avLst/>
              <a:gdLst/>
              <a:ahLst/>
              <a:cxnLst/>
              <a:rect l="l" t="t" r="r" b="b"/>
              <a:pathLst>
                <a:path w="14244" h="18681" extrusionOk="0">
                  <a:moveTo>
                    <a:pt x="7300" y="0"/>
                  </a:moveTo>
                  <a:cubicBezTo>
                    <a:pt x="7279" y="0"/>
                    <a:pt x="7259" y="0"/>
                    <a:pt x="7239" y="0"/>
                  </a:cubicBezTo>
                  <a:cubicBezTo>
                    <a:pt x="3569" y="0"/>
                    <a:pt x="534" y="2802"/>
                    <a:pt x="267" y="6472"/>
                  </a:cubicBezTo>
                  <a:cubicBezTo>
                    <a:pt x="0" y="10141"/>
                    <a:pt x="2635" y="13377"/>
                    <a:pt x="6271" y="13877"/>
                  </a:cubicBezTo>
                  <a:cubicBezTo>
                    <a:pt x="6305" y="15645"/>
                    <a:pt x="5704" y="17346"/>
                    <a:pt x="4570" y="18680"/>
                  </a:cubicBezTo>
                  <a:cubicBezTo>
                    <a:pt x="4570" y="18680"/>
                    <a:pt x="14244" y="16279"/>
                    <a:pt x="14244" y="6972"/>
                  </a:cubicBezTo>
                  <a:cubicBezTo>
                    <a:pt x="14244" y="3123"/>
                    <a:pt x="11141" y="0"/>
                    <a:pt x="7300" y="0"/>
                  </a:cubicBezTo>
                  <a:close/>
                </a:path>
              </a:pathLst>
            </a:custGeom>
            <a:solidFill>
              <a:srgbClr val="3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xfrm>
            <a:off x="726375" y="2114550"/>
            <a:ext cx="4254700" cy="158710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just"/>
            <a:r>
              <a:rPr lang="en" dirty="0"/>
              <a:t>Program komputer </a:t>
            </a:r>
            <a:r>
              <a:rPr lang="en-ID" dirty="0" err="1"/>
              <a:t>berbasis</a:t>
            </a:r>
            <a:r>
              <a:rPr lang="en-ID" dirty="0"/>
              <a:t> AI (Artificial Intelligence) </a:t>
            </a:r>
            <a:r>
              <a:rPr lang="en-ID" dirty="0" err="1"/>
              <a:t>atau</a:t>
            </a:r>
            <a:r>
              <a:rPr lang="en-ID" dirty="0"/>
              <a:t> robot virtual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mensimulasikan</a:t>
            </a:r>
            <a:r>
              <a:rPr lang="en-ID" dirty="0"/>
              <a:t> </a:t>
            </a:r>
            <a:r>
              <a:rPr lang="en-ID" dirty="0" err="1"/>
              <a:t>percakapan</a:t>
            </a:r>
            <a:r>
              <a:rPr lang="en-ID" dirty="0"/>
              <a:t> </a:t>
            </a:r>
            <a:r>
              <a:rPr lang="en-ID" dirty="0" err="1"/>
              <a:t>layaknya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" dirty="0"/>
              <a:t>. </a:t>
            </a:r>
            <a:endParaRPr lang="en" dirty="0" smtClean="0"/>
          </a:p>
          <a:p>
            <a:pPr marL="0" lvl="0" indent="0" algn="just"/>
            <a:endParaRPr lang="en" dirty="0" smtClean="0"/>
          </a:p>
        </p:txBody>
      </p:sp>
      <p:sp>
        <p:nvSpPr>
          <p:cNvPr id="593" name="Google Shape;593;p34"/>
          <p:cNvSpPr txBox="1">
            <a:spLocks noGrp="1"/>
          </p:cNvSpPr>
          <p:nvPr>
            <p:ph type="title"/>
          </p:nvPr>
        </p:nvSpPr>
        <p:spPr>
          <a:xfrm>
            <a:off x="2057400" y="1422450"/>
            <a:ext cx="2093025" cy="615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</a:t>
            </a:r>
            <a:endParaRPr dirty="0"/>
          </a:p>
        </p:txBody>
      </p:sp>
      <p:grpSp>
        <p:nvGrpSpPr>
          <p:cNvPr id="594" name="Google Shape;594;p34"/>
          <p:cNvGrpSpPr/>
          <p:nvPr/>
        </p:nvGrpSpPr>
        <p:grpSpPr>
          <a:xfrm>
            <a:off x="4841242" y="958366"/>
            <a:ext cx="3685979" cy="2745916"/>
            <a:chOff x="1190200" y="811850"/>
            <a:chExt cx="5212075" cy="3882800"/>
          </a:xfrm>
        </p:grpSpPr>
        <p:sp>
          <p:nvSpPr>
            <p:cNvPr id="595" name="Google Shape;595;p34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2502800" y="988650"/>
              <a:ext cx="3218975" cy="1482750"/>
            </a:xfrm>
            <a:custGeom>
              <a:avLst/>
              <a:gdLst/>
              <a:ahLst/>
              <a:cxnLst/>
              <a:rect l="l" t="t" r="r" b="b"/>
              <a:pathLst>
                <a:path w="128759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28759" y="59310"/>
                  </a:lnTo>
                  <a:lnTo>
                    <a:pt x="12875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2523650" y="988650"/>
              <a:ext cx="3287350" cy="1482750"/>
            </a:xfrm>
            <a:custGeom>
              <a:avLst/>
              <a:gdLst/>
              <a:ahLst/>
              <a:cxnLst/>
              <a:rect l="l" t="t" r="r" b="b"/>
              <a:pathLst>
                <a:path w="131494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31494" y="59310"/>
                  </a:lnTo>
                  <a:lnTo>
                    <a:pt x="131494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2502800" y="2471375"/>
              <a:ext cx="3260675" cy="40050"/>
            </a:xfrm>
            <a:custGeom>
              <a:avLst/>
              <a:gdLst/>
              <a:ahLst/>
              <a:cxnLst/>
              <a:rect l="l" t="t" r="r" b="b"/>
              <a:pathLst>
                <a:path w="130427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130427" y="1602"/>
                  </a:lnTo>
                  <a:lnTo>
                    <a:pt x="128759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2597850" y="2471375"/>
              <a:ext cx="3274875" cy="40050"/>
            </a:xfrm>
            <a:custGeom>
              <a:avLst/>
              <a:gdLst/>
              <a:ahLst/>
              <a:cxnLst/>
              <a:rect l="l" t="t" r="r" b="b"/>
              <a:pathLst>
                <a:path w="130995" h="1602" extrusionOk="0">
                  <a:moveTo>
                    <a:pt x="1" y="1"/>
                  </a:moveTo>
                  <a:lnTo>
                    <a:pt x="768" y="1602"/>
                  </a:lnTo>
                  <a:lnTo>
                    <a:pt x="130994" y="1602"/>
                  </a:lnTo>
                  <a:lnTo>
                    <a:pt x="13019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2587850" y="1055375"/>
              <a:ext cx="3159775" cy="1348475"/>
            </a:xfrm>
            <a:custGeom>
              <a:avLst/>
              <a:gdLst/>
              <a:ahLst/>
              <a:cxnLst/>
              <a:rect l="l" t="t" r="r" b="b"/>
              <a:pathLst>
                <a:path w="126391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126391" y="53939"/>
                  </a:lnTo>
                  <a:lnTo>
                    <a:pt x="12639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3066525" y="1055375"/>
              <a:ext cx="878150" cy="1348475"/>
            </a:xfrm>
            <a:custGeom>
              <a:avLst/>
              <a:gdLst/>
              <a:ahLst/>
              <a:cxnLst/>
              <a:rect l="l" t="t" r="r" b="b"/>
              <a:pathLst>
                <a:path w="35126" h="53939" extrusionOk="0">
                  <a:moveTo>
                    <a:pt x="17980" y="0"/>
                  </a:moveTo>
                  <a:lnTo>
                    <a:pt x="1" y="53939"/>
                  </a:lnTo>
                  <a:lnTo>
                    <a:pt x="17146" y="53939"/>
                  </a:lnTo>
                  <a:lnTo>
                    <a:pt x="35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3587725" y="1055375"/>
              <a:ext cx="615475" cy="1348475"/>
            </a:xfrm>
            <a:custGeom>
              <a:avLst/>
              <a:gdLst/>
              <a:ahLst/>
              <a:cxnLst/>
              <a:rect l="l" t="t" r="r" b="b"/>
              <a:pathLst>
                <a:path w="24619" h="53939" extrusionOk="0">
                  <a:moveTo>
                    <a:pt x="17947" y="0"/>
                  </a:moveTo>
                  <a:lnTo>
                    <a:pt x="1" y="53939"/>
                  </a:lnTo>
                  <a:lnTo>
                    <a:pt x="6672" y="53939"/>
                  </a:lnTo>
                  <a:lnTo>
                    <a:pt x="24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5730925" y="1055375"/>
              <a:ext cx="16700" cy="1348475"/>
            </a:xfrm>
            <a:custGeom>
              <a:avLst/>
              <a:gdLst/>
              <a:ahLst/>
              <a:cxnLst/>
              <a:rect l="l" t="t" r="r" b="b"/>
              <a:pathLst>
                <a:path w="668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668" y="53939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1899025" y="3148525"/>
              <a:ext cx="173475" cy="1075800"/>
            </a:xfrm>
            <a:custGeom>
              <a:avLst/>
              <a:gdLst/>
              <a:ahLst/>
              <a:cxnLst/>
              <a:rect l="l" t="t" r="r" b="b"/>
              <a:pathLst>
                <a:path w="6939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6939" y="43031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2072475" y="3148525"/>
              <a:ext cx="2104025" cy="1075800"/>
            </a:xfrm>
            <a:custGeom>
              <a:avLst/>
              <a:gdLst/>
              <a:ahLst/>
              <a:cxnLst/>
              <a:rect l="l" t="t" r="r" b="b"/>
              <a:pathLst>
                <a:path w="84161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84161" y="43031"/>
                  </a:lnTo>
                  <a:lnTo>
                    <a:pt x="841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2271800" y="3653050"/>
              <a:ext cx="1918050" cy="453700"/>
            </a:xfrm>
            <a:custGeom>
              <a:avLst/>
              <a:gdLst/>
              <a:ahLst/>
              <a:cxnLst/>
              <a:rect l="l" t="t" r="r" b="b"/>
              <a:pathLst>
                <a:path w="76722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76722" y="1814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2271800" y="3342000"/>
              <a:ext cx="1918050" cy="235200"/>
            </a:xfrm>
            <a:custGeom>
              <a:avLst/>
              <a:gdLst/>
              <a:ahLst/>
              <a:cxnLst/>
              <a:rect l="l" t="t" r="r" b="b"/>
              <a:pathLst>
                <a:path w="76722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76722" y="940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2260125" y="3653050"/>
              <a:ext cx="11700" cy="453700"/>
            </a:xfrm>
            <a:custGeom>
              <a:avLst/>
              <a:gdLst/>
              <a:ahLst/>
              <a:cxnLst/>
              <a:rect l="l" t="t" r="r" b="b"/>
              <a:pathLst>
                <a:path w="468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467" y="1814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2260125" y="3342000"/>
              <a:ext cx="11700" cy="235200"/>
            </a:xfrm>
            <a:custGeom>
              <a:avLst/>
              <a:gdLst/>
              <a:ahLst/>
              <a:cxnLst/>
              <a:rect l="l" t="t" r="r" b="b"/>
              <a:pathLst>
                <a:path w="468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467" y="940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1899025" y="3205225"/>
              <a:ext cx="2280825" cy="30050"/>
            </a:xfrm>
            <a:custGeom>
              <a:avLst/>
              <a:gdLst/>
              <a:ahLst/>
              <a:cxnLst/>
              <a:rect l="l" t="t" r="r" b="b"/>
              <a:pathLst>
                <a:path w="91233" h="1202" extrusionOk="0">
                  <a:moveTo>
                    <a:pt x="1" y="1"/>
                  </a:moveTo>
                  <a:lnTo>
                    <a:pt x="1" y="1202"/>
                  </a:lnTo>
                  <a:lnTo>
                    <a:pt x="91232" y="1202"/>
                  </a:lnTo>
                  <a:lnTo>
                    <a:pt x="9123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1878175" y="3130175"/>
              <a:ext cx="194325" cy="87600"/>
            </a:xfrm>
            <a:custGeom>
              <a:avLst/>
              <a:gdLst/>
              <a:ahLst/>
              <a:cxnLst/>
              <a:rect l="l" t="t" r="r" b="b"/>
              <a:pathLst>
                <a:path w="7773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7773" y="3503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2072475" y="3130175"/>
              <a:ext cx="2124050" cy="87600"/>
            </a:xfrm>
            <a:custGeom>
              <a:avLst/>
              <a:gdLst/>
              <a:ahLst/>
              <a:cxnLst/>
              <a:rect l="l" t="t" r="r" b="b"/>
              <a:pathLst>
                <a:path w="84962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84962" y="3503"/>
                  </a:lnTo>
                  <a:lnTo>
                    <a:pt x="84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5173875" y="2356300"/>
              <a:ext cx="562075" cy="1597825"/>
            </a:xfrm>
            <a:custGeom>
              <a:avLst/>
              <a:gdLst/>
              <a:ahLst/>
              <a:cxnLst/>
              <a:rect l="l" t="t" r="r" b="b"/>
              <a:pathLst>
                <a:path w="22483" h="63913" extrusionOk="0">
                  <a:moveTo>
                    <a:pt x="22483" y="0"/>
                  </a:moveTo>
                  <a:cubicBezTo>
                    <a:pt x="18180" y="3936"/>
                    <a:pt x="14444" y="8473"/>
                    <a:pt x="11342" y="13410"/>
                  </a:cubicBezTo>
                  <a:lnTo>
                    <a:pt x="10174" y="15278"/>
                  </a:lnTo>
                  <a:lnTo>
                    <a:pt x="9073" y="17179"/>
                  </a:lnTo>
                  <a:cubicBezTo>
                    <a:pt x="8339" y="18447"/>
                    <a:pt x="7706" y="19748"/>
                    <a:pt x="7038" y="21082"/>
                  </a:cubicBezTo>
                  <a:cubicBezTo>
                    <a:pt x="6705" y="21716"/>
                    <a:pt x="6405" y="22416"/>
                    <a:pt x="6104" y="23084"/>
                  </a:cubicBezTo>
                  <a:cubicBezTo>
                    <a:pt x="5804" y="23751"/>
                    <a:pt x="5504" y="24418"/>
                    <a:pt x="5237" y="25085"/>
                  </a:cubicBezTo>
                  <a:lnTo>
                    <a:pt x="4403" y="27153"/>
                  </a:lnTo>
                  <a:lnTo>
                    <a:pt x="3669" y="29221"/>
                  </a:lnTo>
                  <a:cubicBezTo>
                    <a:pt x="1701" y="34792"/>
                    <a:pt x="534" y="40629"/>
                    <a:pt x="167" y="46534"/>
                  </a:cubicBezTo>
                  <a:cubicBezTo>
                    <a:pt x="0" y="49469"/>
                    <a:pt x="67" y="52438"/>
                    <a:pt x="434" y="55373"/>
                  </a:cubicBezTo>
                  <a:cubicBezTo>
                    <a:pt x="601" y="56841"/>
                    <a:pt x="867" y="58309"/>
                    <a:pt x="1201" y="59743"/>
                  </a:cubicBezTo>
                  <a:cubicBezTo>
                    <a:pt x="1501" y="61177"/>
                    <a:pt x="1968" y="62578"/>
                    <a:pt x="2569" y="63913"/>
                  </a:cubicBezTo>
                  <a:cubicBezTo>
                    <a:pt x="2602" y="61044"/>
                    <a:pt x="2802" y="58209"/>
                    <a:pt x="3169" y="55373"/>
                  </a:cubicBezTo>
                  <a:cubicBezTo>
                    <a:pt x="3503" y="52571"/>
                    <a:pt x="3970" y="49803"/>
                    <a:pt x="4537" y="47101"/>
                  </a:cubicBezTo>
                  <a:cubicBezTo>
                    <a:pt x="5637" y="41630"/>
                    <a:pt x="7105" y="36293"/>
                    <a:pt x="8940" y="31056"/>
                  </a:cubicBezTo>
                  <a:lnTo>
                    <a:pt x="9607" y="29088"/>
                  </a:lnTo>
                  <a:lnTo>
                    <a:pt x="10341" y="27120"/>
                  </a:lnTo>
                  <a:cubicBezTo>
                    <a:pt x="10574" y="26453"/>
                    <a:pt x="10841" y="25819"/>
                    <a:pt x="11108" y="25185"/>
                  </a:cubicBezTo>
                  <a:lnTo>
                    <a:pt x="11875" y="23217"/>
                  </a:lnTo>
                  <a:cubicBezTo>
                    <a:pt x="12409" y="21949"/>
                    <a:pt x="12909" y="20648"/>
                    <a:pt x="13476" y="19348"/>
                  </a:cubicBezTo>
                  <a:lnTo>
                    <a:pt x="14310" y="17446"/>
                  </a:lnTo>
                  <a:lnTo>
                    <a:pt x="15178" y="15511"/>
                  </a:lnTo>
                  <a:cubicBezTo>
                    <a:pt x="16345" y="12943"/>
                    <a:pt x="17579" y="10374"/>
                    <a:pt x="18780" y="7806"/>
                  </a:cubicBezTo>
                  <a:cubicBezTo>
                    <a:pt x="19381" y="6505"/>
                    <a:pt x="20014" y="5204"/>
                    <a:pt x="20648" y="3936"/>
                  </a:cubicBezTo>
                  <a:cubicBezTo>
                    <a:pt x="21282" y="2636"/>
                    <a:pt x="21916" y="1335"/>
                    <a:pt x="224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4079750" y="2403000"/>
              <a:ext cx="578775" cy="1299275"/>
            </a:xfrm>
            <a:custGeom>
              <a:avLst/>
              <a:gdLst/>
              <a:ahLst/>
              <a:cxnLst/>
              <a:rect l="l" t="t" r="r" b="b"/>
              <a:pathLst>
                <a:path w="23151" h="51971" extrusionOk="0">
                  <a:moveTo>
                    <a:pt x="1" y="0"/>
                  </a:moveTo>
                  <a:cubicBezTo>
                    <a:pt x="734" y="1034"/>
                    <a:pt x="1535" y="2002"/>
                    <a:pt x="2302" y="2969"/>
                  </a:cubicBezTo>
                  <a:cubicBezTo>
                    <a:pt x="2669" y="3469"/>
                    <a:pt x="3036" y="3936"/>
                    <a:pt x="3403" y="4437"/>
                  </a:cubicBezTo>
                  <a:cubicBezTo>
                    <a:pt x="3770" y="4904"/>
                    <a:pt x="4170" y="5371"/>
                    <a:pt x="4537" y="5871"/>
                  </a:cubicBezTo>
                  <a:lnTo>
                    <a:pt x="5605" y="7339"/>
                  </a:lnTo>
                  <a:cubicBezTo>
                    <a:pt x="5771" y="7572"/>
                    <a:pt x="5971" y="7806"/>
                    <a:pt x="6138" y="8073"/>
                  </a:cubicBezTo>
                  <a:lnTo>
                    <a:pt x="6672" y="8773"/>
                  </a:lnTo>
                  <a:cubicBezTo>
                    <a:pt x="7006" y="9274"/>
                    <a:pt x="7372" y="9774"/>
                    <a:pt x="7706" y="10241"/>
                  </a:cubicBezTo>
                  <a:lnTo>
                    <a:pt x="8673" y="11742"/>
                  </a:lnTo>
                  <a:cubicBezTo>
                    <a:pt x="11242" y="15645"/>
                    <a:pt x="13410" y="19781"/>
                    <a:pt x="15145" y="24118"/>
                  </a:cubicBezTo>
                  <a:cubicBezTo>
                    <a:pt x="15979" y="26252"/>
                    <a:pt x="16679" y="28454"/>
                    <a:pt x="17246" y="30689"/>
                  </a:cubicBezTo>
                  <a:lnTo>
                    <a:pt x="17480" y="31523"/>
                  </a:lnTo>
                  <a:lnTo>
                    <a:pt x="17680" y="32357"/>
                  </a:lnTo>
                  <a:cubicBezTo>
                    <a:pt x="17780" y="32924"/>
                    <a:pt x="17913" y="33491"/>
                    <a:pt x="18047" y="34058"/>
                  </a:cubicBezTo>
                  <a:cubicBezTo>
                    <a:pt x="18147" y="34658"/>
                    <a:pt x="18247" y="35226"/>
                    <a:pt x="18347" y="35793"/>
                  </a:cubicBezTo>
                  <a:cubicBezTo>
                    <a:pt x="18447" y="36360"/>
                    <a:pt x="18547" y="36960"/>
                    <a:pt x="18614" y="37527"/>
                  </a:cubicBezTo>
                  <a:cubicBezTo>
                    <a:pt x="19248" y="42297"/>
                    <a:pt x="19381" y="47134"/>
                    <a:pt x="18947" y="51971"/>
                  </a:cubicBezTo>
                  <a:cubicBezTo>
                    <a:pt x="19648" y="50903"/>
                    <a:pt x="20215" y="49769"/>
                    <a:pt x="20682" y="48568"/>
                  </a:cubicBezTo>
                  <a:cubicBezTo>
                    <a:pt x="21182" y="47401"/>
                    <a:pt x="21583" y="46167"/>
                    <a:pt x="21883" y="44932"/>
                  </a:cubicBezTo>
                  <a:cubicBezTo>
                    <a:pt x="22550" y="42464"/>
                    <a:pt x="22884" y="39896"/>
                    <a:pt x="22984" y="37327"/>
                  </a:cubicBezTo>
                  <a:cubicBezTo>
                    <a:pt x="23150" y="32123"/>
                    <a:pt x="22250" y="26920"/>
                    <a:pt x="20348" y="22083"/>
                  </a:cubicBezTo>
                  <a:cubicBezTo>
                    <a:pt x="18447" y="17246"/>
                    <a:pt x="15645" y="12843"/>
                    <a:pt x="12109" y="9040"/>
                  </a:cubicBezTo>
                  <a:cubicBezTo>
                    <a:pt x="8673" y="5304"/>
                    <a:pt x="4570" y="2235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4203175" y="2060250"/>
              <a:ext cx="491200" cy="1642025"/>
            </a:xfrm>
            <a:custGeom>
              <a:avLst/>
              <a:gdLst/>
              <a:ahLst/>
              <a:cxnLst/>
              <a:rect l="l" t="t" r="r" b="b"/>
              <a:pathLst>
                <a:path w="19648" h="65681" extrusionOk="0">
                  <a:moveTo>
                    <a:pt x="0" y="1"/>
                  </a:moveTo>
                  <a:lnTo>
                    <a:pt x="0" y="1"/>
                  </a:lnTo>
                  <a:cubicBezTo>
                    <a:pt x="2869" y="5204"/>
                    <a:pt x="5504" y="10275"/>
                    <a:pt x="7572" y="15545"/>
                  </a:cubicBezTo>
                  <a:cubicBezTo>
                    <a:pt x="8640" y="18147"/>
                    <a:pt x="9541" y="20815"/>
                    <a:pt x="10374" y="23484"/>
                  </a:cubicBezTo>
                  <a:cubicBezTo>
                    <a:pt x="10741" y="24818"/>
                    <a:pt x="11208" y="26153"/>
                    <a:pt x="11509" y="27520"/>
                  </a:cubicBezTo>
                  <a:cubicBezTo>
                    <a:pt x="11909" y="28888"/>
                    <a:pt x="12176" y="30256"/>
                    <a:pt x="12509" y="31623"/>
                  </a:cubicBezTo>
                  <a:cubicBezTo>
                    <a:pt x="13677" y="37127"/>
                    <a:pt x="14477" y="42731"/>
                    <a:pt x="14878" y="48335"/>
                  </a:cubicBezTo>
                  <a:cubicBezTo>
                    <a:pt x="15111" y="51170"/>
                    <a:pt x="15211" y="54006"/>
                    <a:pt x="15278" y="56908"/>
                  </a:cubicBezTo>
                  <a:cubicBezTo>
                    <a:pt x="15345" y="59810"/>
                    <a:pt x="15345" y="62712"/>
                    <a:pt x="15278" y="65681"/>
                  </a:cubicBezTo>
                  <a:cubicBezTo>
                    <a:pt x="15878" y="64313"/>
                    <a:pt x="16412" y="62912"/>
                    <a:pt x="16846" y="61478"/>
                  </a:cubicBezTo>
                  <a:cubicBezTo>
                    <a:pt x="17313" y="60077"/>
                    <a:pt x="17680" y="58609"/>
                    <a:pt x="18013" y="57175"/>
                  </a:cubicBezTo>
                  <a:cubicBezTo>
                    <a:pt x="18647" y="54273"/>
                    <a:pt x="19047" y="51304"/>
                    <a:pt x="19247" y="48335"/>
                  </a:cubicBezTo>
                  <a:cubicBezTo>
                    <a:pt x="19648" y="42331"/>
                    <a:pt x="19214" y="36293"/>
                    <a:pt x="17947" y="30422"/>
                  </a:cubicBezTo>
                  <a:cubicBezTo>
                    <a:pt x="17613" y="28955"/>
                    <a:pt x="17246" y="27487"/>
                    <a:pt x="16812" y="26052"/>
                  </a:cubicBezTo>
                  <a:cubicBezTo>
                    <a:pt x="16412" y="24585"/>
                    <a:pt x="15912" y="23184"/>
                    <a:pt x="15378" y="21749"/>
                  </a:cubicBezTo>
                  <a:lnTo>
                    <a:pt x="14544" y="19648"/>
                  </a:lnTo>
                  <a:cubicBezTo>
                    <a:pt x="14377" y="19314"/>
                    <a:pt x="14244" y="18947"/>
                    <a:pt x="14110" y="18614"/>
                  </a:cubicBezTo>
                  <a:lnTo>
                    <a:pt x="13610" y="17613"/>
                  </a:lnTo>
                  <a:cubicBezTo>
                    <a:pt x="13277" y="16913"/>
                    <a:pt x="12976" y="16245"/>
                    <a:pt x="12609" y="15578"/>
                  </a:cubicBezTo>
                  <a:lnTo>
                    <a:pt x="11509" y="13610"/>
                  </a:lnTo>
                  <a:cubicBezTo>
                    <a:pt x="10041" y="11008"/>
                    <a:pt x="8306" y="8540"/>
                    <a:pt x="6372" y="6238"/>
                  </a:cubicBezTo>
                  <a:cubicBezTo>
                    <a:pt x="4470" y="3937"/>
                    <a:pt x="2335" y="1869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4898675" y="1617425"/>
              <a:ext cx="301900" cy="2173250"/>
            </a:xfrm>
            <a:custGeom>
              <a:avLst/>
              <a:gdLst/>
              <a:ahLst/>
              <a:cxnLst/>
              <a:rect l="l" t="t" r="r" b="b"/>
              <a:pathLst>
                <a:path w="12076" h="86930" extrusionOk="0">
                  <a:moveTo>
                    <a:pt x="2435" y="1"/>
                  </a:moveTo>
                  <a:cubicBezTo>
                    <a:pt x="2035" y="1802"/>
                    <a:pt x="1735" y="3637"/>
                    <a:pt x="1368" y="5471"/>
                  </a:cubicBezTo>
                  <a:cubicBezTo>
                    <a:pt x="1034" y="7273"/>
                    <a:pt x="834" y="9107"/>
                    <a:pt x="667" y="10975"/>
                  </a:cubicBezTo>
                  <a:cubicBezTo>
                    <a:pt x="501" y="12810"/>
                    <a:pt x="267" y="14645"/>
                    <a:pt x="234" y="16479"/>
                  </a:cubicBezTo>
                  <a:cubicBezTo>
                    <a:pt x="134" y="18347"/>
                    <a:pt x="67" y="20182"/>
                    <a:pt x="34" y="22050"/>
                  </a:cubicBezTo>
                  <a:cubicBezTo>
                    <a:pt x="0" y="29422"/>
                    <a:pt x="434" y="36794"/>
                    <a:pt x="1335" y="44132"/>
                  </a:cubicBezTo>
                  <a:cubicBezTo>
                    <a:pt x="2269" y="51471"/>
                    <a:pt x="3569" y="58710"/>
                    <a:pt x="5304" y="65881"/>
                  </a:cubicBezTo>
                  <a:cubicBezTo>
                    <a:pt x="6205" y="69451"/>
                    <a:pt x="7172" y="73020"/>
                    <a:pt x="8273" y="76522"/>
                  </a:cubicBezTo>
                  <a:lnTo>
                    <a:pt x="9107" y="79157"/>
                  </a:lnTo>
                  <a:cubicBezTo>
                    <a:pt x="9407" y="80025"/>
                    <a:pt x="9707" y="80925"/>
                    <a:pt x="10041" y="81793"/>
                  </a:cubicBezTo>
                  <a:cubicBezTo>
                    <a:pt x="10641" y="83527"/>
                    <a:pt x="11342" y="85229"/>
                    <a:pt x="12076" y="86930"/>
                  </a:cubicBezTo>
                  <a:cubicBezTo>
                    <a:pt x="11408" y="79558"/>
                    <a:pt x="10541" y="72319"/>
                    <a:pt x="9607" y="65081"/>
                  </a:cubicBezTo>
                  <a:lnTo>
                    <a:pt x="6872" y="43465"/>
                  </a:lnTo>
                  <a:cubicBezTo>
                    <a:pt x="5971" y="36260"/>
                    <a:pt x="5171" y="29088"/>
                    <a:pt x="4403" y="21850"/>
                  </a:cubicBezTo>
                  <a:cubicBezTo>
                    <a:pt x="3670" y="14611"/>
                    <a:pt x="3136" y="7406"/>
                    <a:pt x="243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4710200" y="1627450"/>
              <a:ext cx="459525" cy="2134050"/>
            </a:xfrm>
            <a:custGeom>
              <a:avLst/>
              <a:gdLst/>
              <a:ahLst/>
              <a:cxnLst/>
              <a:rect l="l" t="t" r="r" b="b"/>
              <a:pathLst>
                <a:path w="18381" h="85362" extrusionOk="0">
                  <a:moveTo>
                    <a:pt x="601" y="0"/>
                  </a:moveTo>
                  <a:cubicBezTo>
                    <a:pt x="401" y="1835"/>
                    <a:pt x="301" y="3669"/>
                    <a:pt x="167" y="5504"/>
                  </a:cubicBezTo>
                  <a:cubicBezTo>
                    <a:pt x="1" y="7372"/>
                    <a:pt x="1" y="9207"/>
                    <a:pt x="34" y="11041"/>
                  </a:cubicBezTo>
                  <a:cubicBezTo>
                    <a:pt x="67" y="12876"/>
                    <a:pt x="34" y="14744"/>
                    <a:pt x="167" y="16545"/>
                  </a:cubicBezTo>
                  <a:cubicBezTo>
                    <a:pt x="267" y="18380"/>
                    <a:pt x="401" y="20248"/>
                    <a:pt x="568" y="22083"/>
                  </a:cubicBezTo>
                  <a:cubicBezTo>
                    <a:pt x="1235" y="29388"/>
                    <a:pt x="2402" y="36660"/>
                    <a:pt x="3970" y="43865"/>
                  </a:cubicBezTo>
                  <a:cubicBezTo>
                    <a:pt x="5571" y="51003"/>
                    <a:pt x="7539" y="58108"/>
                    <a:pt x="9874" y="65047"/>
                  </a:cubicBezTo>
                  <a:cubicBezTo>
                    <a:pt x="11075" y="68516"/>
                    <a:pt x="12343" y="71952"/>
                    <a:pt x="13744" y="75354"/>
                  </a:cubicBezTo>
                  <a:lnTo>
                    <a:pt x="14811" y="77923"/>
                  </a:lnTo>
                  <a:cubicBezTo>
                    <a:pt x="15178" y="78756"/>
                    <a:pt x="15545" y="79590"/>
                    <a:pt x="15945" y="80424"/>
                  </a:cubicBezTo>
                  <a:cubicBezTo>
                    <a:pt x="16712" y="82092"/>
                    <a:pt x="17513" y="83727"/>
                    <a:pt x="18380" y="85361"/>
                  </a:cubicBezTo>
                  <a:cubicBezTo>
                    <a:pt x="17146" y="78089"/>
                    <a:pt x="15612" y="70951"/>
                    <a:pt x="14077" y="63846"/>
                  </a:cubicBezTo>
                  <a:lnTo>
                    <a:pt x="9441" y="42631"/>
                  </a:lnTo>
                  <a:cubicBezTo>
                    <a:pt x="7873" y="35559"/>
                    <a:pt x="6372" y="28521"/>
                    <a:pt x="4904" y="21415"/>
                  </a:cubicBezTo>
                  <a:cubicBezTo>
                    <a:pt x="3403" y="14344"/>
                    <a:pt x="2135" y="7239"/>
                    <a:pt x="60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4623475" y="2115300"/>
              <a:ext cx="665500" cy="1874700"/>
            </a:xfrm>
            <a:custGeom>
              <a:avLst/>
              <a:gdLst/>
              <a:ahLst/>
              <a:cxnLst/>
              <a:rect l="l" t="t" r="r" b="b"/>
              <a:pathLst>
                <a:path w="26620" h="74988" extrusionOk="0">
                  <a:moveTo>
                    <a:pt x="0" y="0"/>
                  </a:moveTo>
                  <a:cubicBezTo>
                    <a:pt x="0" y="1668"/>
                    <a:pt x="34" y="3369"/>
                    <a:pt x="134" y="5070"/>
                  </a:cubicBezTo>
                  <a:cubicBezTo>
                    <a:pt x="167" y="5904"/>
                    <a:pt x="201" y="6738"/>
                    <a:pt x="267" y="7572"/>
                  </a:cubicBezTo>
                  <a:lnTo>
                    <a:pt x="534" y="10074"/>
                  </a:lnTo>
                  <a:cubicBezTo>
                    <a:pt x="768" y="11742"/>
                    <a:pt x="934" y="13410"/>
                    <a:pt x="1201" y="15078"/>
                  </a:cubicBezTo>
                  <a:cubicBezTo>
                    <a:pt x="1501" y="16745"/>
                    <a:pt x="1835" y="18380"/>
                    <a:pt x="2135" y="20081"/>
                  </a:cubicBezTo>
                  <a:cubicBezTo>
                    <a:pt x="3536" y="26652"/>
                    <a:pt x="5404" y="33124"/>
                    <a:pt x="7739" y="39462"/>
                  </a:cubicBezTo>
                  <a:cubicBezTo>
                    <a:pt x="10074" y="45766"/>
                    <a:pt x="12776" y="51937"/>
                    <a:pt x="15878" y="57908"/>
                  </a:cubicBezTo>
                  <a:cubicBezTo>
                    <a:pt x="16245" y="58642"/>
                    <a:pt x="16646" y="59409"/>
                    <a:pt x="17079" y="60143"/>
                  </a:cubicBezTo>
                  <a:cubicBezTo>
                    <a:pt x="17480" y="60877"/>
                    <a:pt x="17880" y="61611"/>
                    <a:pt x="18280" y="62345"/>
                  </a:cubicBezTo>
                  <a:cubicBezTo>
                    <a:pt x="19114" y="63812"/>
                    <a:pt x="19948" y="65247"/>
                    <a:pt x="20849" y="66681"/>
                  </a:cubicBezTo>
                  <a:lnTo>
                    <a:pt x="22216" y="68816"/>
                  </a:lnTo>
                  <a:cubicBezTo>
                    <a:pt x="22683" y="69517"/>
                    <a:pt x="23150" y="70217"/>
                    <a:pt x="23617" y="70918"/>
                  </a:cubicBezTo>
                  <a:cubicBezTo>
                    <a:pt x="24551" y="72319"/>
                    <a:pt x="25585" y="73653"/>
                    <a:pt x="26619" y="74987"/>
                  </a:cubicBezTo>
                  <a:cubicBezTo>
                    <a:pt x="24485" y="68583"/>
                    <a:pt x="22183" y="62345"/>
                    <a:pt x="19881" y="56140"/>
                  </a:cubicBezTo>
                  <a:lnTo>
                    <a:pt x="13010" y="37560"/>
                  </a:lnTo>
                  <a:cubicBezTo>
                    <a:pt x="10708" y="31356"/>
                    <a:pt x="8573" y="25185"/>
                    <a:pt x="6372" y="18947"/>
                  </a:cubicBezTo>
                  <a:cubicBezTo>
                    <a:pt x="4170" y="12676"/>
                    <a:pt x="2269" y="6371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4499225" y="2007725"/>
              <a:ext cx="610450" cy="1720400"/>
            </a:xfrm>
            <a:custGeom>
              <a:avLst/>
              <a:gdLst/>
              <a:ahLst/>
              <a:cxnLst/>
              <a:rect l="l" t="t" r="r" b="b"/>
              <a:pathLst>
                <a:path w="24418" h="68816" extrusionOk="0">
                  <a:moveTo>
                    <a:pt x="100" y="0"/>
                  </a:moveTo>
                  <a:cubicBezTo>
                    <a:pt x="34" y="1534"/>
                    <a:pt x="0" y="3102"/>
                    <a:pt x="34" y="4637"/>
                  </a:cubicBezTo>
                  <a:cubicBezTo>
                    <a:pt x="34" y="5437"/>
                    <a:pt x="67" y="6204"/>
                    <a:pt x="100" y="6972"/>
                  </a:cubicBezTo>
                  <a:cubicBezTo>
                    <a:pt x="100" y="7772"/>
                    <a:pt x="200" y="8539"/>
                    <a:pt x="267" y="9307"/>
                  </a:cubicBezTo>
                  <a:cubicBezTo>
                    <a:pt x="400" y="10841"/>
                    <a:pt x="567" y="12409"/>
                    <a:pt x="734" y="13943"/>
                  </a:cubicBezTo>
                  <a:cubicBezTo>
                    <a:pt x="801" y="14711"/>
                    <a:pt x="934" y="15478"/>
                    <a:pt x="1068" y="16245"/>
                  </a:cubicBezTo>
                  <a:cubicBezTo>
                    <a:pt x="1201" y="17012"/>
                    <a:pt x="1334" y="17779"/>
                    <a:pt x="1468" y="18547"/>
                  </a:cubicBezTo>
                  <a:lnTo>
                    <a:pt x="1868" y="20815"/>
                  </a:lnTo>
                  <a:cubicBezTo>
                    <a:pt x="2002" y="21582"/>
                    <a:pt x="2235" y="22349"/>
                    <a:pt x="2369" y="23117"/>
                  </a:cubicBezTo>
                  <a:cubicBezTo>
                    <a:pt x="2735" y="24618"/>
                    <a:pt x="3102" y="26119"/>
                    <a:pt x="3469" y="27620"/>
                  </a:cubicBezTo>
                  <a:cubicBezTo>
                    <a:pt x="4370" y="30622"/>
                    <a:pt x="5204" y="33591"/>
                    <a:pt x="6305" y="36526"/>
                  </a:cubicBezTo>
                  <a:lnTo>
                    <a:pt x="7105" y="38694"/>
                  </a:lnTo>
                  <a:lnTo>
                    <a:pt x="7506" y="39795"/>
                  </a:lnTo>
                  <a:lnTo>
                    <a:pt x="7939" y="40863"/>
                  </a:lnTo>
                  <a:cubicBezTo>
                    <a:pt x="8540" y="42297"/>
                    <a:pt x="9073" y="43765"/>
                    <a:pt x="9740" y="45166"/>
                  </a:cubicBezTo>
                  <a:cubicBezTo>
                    <a:pt x="10374" y="46567"/>
                    <a:pt x="11041" y="47968"/>
                    <a:pt x="11709" y="49369"/>
                  </a:cubicBezTo>
                  <a:cubicBezTo>
                    <a:pt x="12409" y="50770"/>
                    <a:pt x="13143" y="52137"/>
                    <a:pt x="13877" y="53505"/>
                  </a:cubicBezTo>
                  <a:cubicBezTo>
                    <a:pt x="14210" y="54172"/>
                    <a:pt x="14611" y="54839"/>
                    <a:pt x="15011" y="55506"/>
                  </a:cubicBezTo>
                  <a:cubicBezTo>
                    <a:pt x="15411" y="56207"/>
                    <a:pt x="15778" y="56874"/>
                    <a:pt x="16178" y="57508"/>
                  </a:cubicBezTo>
                  <a:cubicBezTo>
                    <a:pt x="16979" y="58842"/>
                    <a:pt x="17813" y="60176"/>
                    <a:pt x="18680" y="61444"/>
                  </a:cubicBezTo>
                  <a:cubicBezTo>
                    <a:pt x="19581" y="62712"/>
                    <a:pt x="20448" y="64012"/>
                    <a:pt x="21415" y="65213"/>
                  </a:cubicBezTo>
                  <a:cubicBezTo>
                    <a:pt x="22349" y="66481"/>
                    <a:pt x="23350" y="67682"/>
                    <a:pt x="24418" y="68816"/>
                  </a:cubicBezTo>
                  <a:cubicBezTo>
                    <a:pt x="23350" y="65881"/>
                    <a:pt x="22249" y="63045"/>
                    <a:pt x="21115" y="60176"/>
                  </a:cubicBezTo>
                  <a:lnTo>
                    <a:pt x="17846" y="51637"/>
                  </a:lnTo>
                  <a:lnTo>
                    <a:pt x="16212" y="47401"/>
                  </a:lnTo>
                  <a:cubicBezTo>
                    <a:pt x="15711" y="45966"/>
                    <a:pt x="15144" y="44565"/>
                    <a:pt x="14611" y="43164"/>
                  </a:cubicBezTo>
                  <a:cubicBezTo>
                    <a:pt x="13610" y="40296"/>
                    <a:pt x="12509" y="37494"/>
                    <a:pt x="11542" y="34625"/>
                  </a:cubicBezTo>
                  <a:lnTo>
                    <a:pt x="10741" y="32523"/>
                  </a:lnTo>
                  <a:cubicBezTo>
                    <a:pt x="10508" y="31789"/>
                    <a:pt x="10274" y="31089"/>
                    <a:pt x="10041" y="30355"/>
                  </a:cubicBezTo>
                  <a:lnTo>
                    <a:pt x="8540" y="26085"/>
                  </a:lnTo>
                  <a:cubicBezTo>
                    <a:pt x="7639" y="23217"/>
                    <a:pt x="6605" y="20381"/>
                    <a:pt x="5738" y="17479"/>
                  </a:cubicBezTo>
                  <a:cubicBezTo>
                    <a:pt x="3770" y="11708"/>
                    <a:pt x="2168" y="5871"/>
                    <a:pt x="10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5106325" y="2314600"/>
              <a:ext cx="384450" cy="1581150"/>
            </a:xfrm>
            <a:custGeom>
              <a:avLst/>
              <a:gdLst/>
              <a:ahLst/>
              <a:cxnLst/>
              <a:rect l="l" t="t" r="r" b="b"/>
              <a:pathLst>
                <a:path w="15378" h="63246" extrusionOk="0">
                  <a:moveTo>
                    <a:pt x="15378" y="0"/>
                  </a:moveTo>
                  <a:cubicBezTo>
                    <a:pt x="11742" y="4304"/>
                    <a:pt x="8740" y="9074"/>
                    <a:pt x="6405" y="14177"/>
                  </a:cubicBezTo>
                  <a:cubicBezTo>
                    <a:pt x="3970" y="19314"/>
                    <a:pt x="2202" y="24718"/>
                    <a:pt x="1134" y="30289"/>
                  </a:cubicBezTo>
                  <a:cubicBezTo>
                    <a:pt x="867" y="31656"/>
                    <a:pt x="634" y="33057"/>
                    <a:pt x="501" y="34492"/>
                  </a:cubicBezTo>
                  <a:cubicBezTo>
                    <a:pt x="367" y="35893"/>
                    <a:pt x="200" y="37327"/>
                    <a:pt x="134" y="38728"/>
                  </a:cubicBezTo>
                  <a:cubicBezTo>
                    <a:pt x="0" y="41597"/>
                    <a:pt x="100" y="44432"/>
                    <a:pt x="400" y="47268"/>
                  </a:cubicBezTo>
                  <a:cubicBezTo>
                    <a:pt x="734" y="50103"/>
                    <a:pt x="1334" y="52905"/>
                    <a:pt x="2168" y="55607"/>
                  </a:cubicBezTo>
                  <a:cubicBezTo>
                    <a:pt x="2602" y="56975"/>
                    <a:pt x="3136" y="58309"/>
                    <a:pt x="3736" y="59576"/>
                  </a:cubicBezTo>
                  <a:cubicBezTo>
                    <a:pt x="4303" y="60877"/>
                    <a:pt x="5037" y="62112"/>
                    <a:pt x="5871" y="63246"/>
                  </a:cubicBezTo>
                  <a:cubicBezTo>
                    <a:pt x="5337" y="60544"/>
                    <a:pt x="5004" y="57809"/>
                    <a:pt x="4870" y="55073"/>
                  </a:cubicBezTo>
                  <a:cubicBezTo>
                    <a:pt x="4704" y="52405"/>
                    <a:pt x="4704" y="49736"/>
                    <a:pt x="4804" y="47067"/>
                  </a:cubicBezTo>
                  <a:cubicBezTo>
                    <a:pt x="4904" y="44399"/>
                    <a:pt x="5104" y="41764"/>
                    <a:pt x="5404" y="39128"/>
                  </a:cubicBezTo>
                  <a:cubicBezTo>
                    <a:pt x="5738" y="36527"/>
                    <a:pt x="6138" y="33891"/>
                    <a:pt x="6638" y="31290"/>
                  </a:cubicBezTo>
                  <a:cubicBezTo>
                    <a:pt x="7672" y="26052"/>
                    <a:pt x="8940" y="20849"/>
                    <a:pt x="10508" y="15745"/>
                  </a:cubicBezTo>
                  <a:cubicBezTo>
                    <a:pt x="10841" y="14444"/>
                    <a:pt x="11308" y="13143"/>
                    <a:pt x="11675" y="11842"/>
                  </a:cubicBezTo>
                  <a:lnTo>
                    <a:pt x="12876" y="7939"/>
                  </a:lnTo>
                  <a:cubicBezTo>
                    <a:pt x="13310" y="6639"/>
                    <a:pt x="13743" y="5338"/>
                    <a:pt x="14144" y="4003"/>
                  </a:cubicBezTo>
                  <a:cubicBezTo>
                    <a:pt x="14577" y="2702"/>
                    <a:pt x="14978" y="1368"/>
                    <a:pt x="1537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5033775" y="2067750"/>
              <a:ext cx="378625" cy="1635375"/>
            </a:xfrm>
            <a:custGeom>
              <a:avLst/>
              <a:gdLst/>
              <a:ahLst/>
              <a:cxnLst/>
              <a:rect l="l" t="t" r="r" b="b"/>
              <a:pathLst>
                <a:path w="15145" h="65415" extrusionOk="0">
                  <a:moveTo>
                    <a:pt x="15144" y="1"/>
                  </a:moveTo>
                  <a:lnTo>
                    <a:pt x="15144" y="1"/>
                  </a:lnTo>
                  <a:cubicBezTo>
                    <a:pt x="10641" y="3737"/>
                    <a:pt x="7105" y="8674"/>
                    <a:pt x="4670" y="14077"/>
                  </a:cubicBezTo>
                  <a:cubicBezTo>
                    <a:pt x="3436" y="16813"/>
                    <a:pt x="2469" y="19615"/>
                    <a:pt x="1735" y="22517"/>
                  </a:cubicBezTo>
                  <a:cubicBezTo>
                    <a:pt x="1668" y="22884"/>
                    <a:pt x="1535" y="23217"/>
                    <a:pt x="1468" y="23584"/>
                  </a:cubicBezTo>
                  <a:cubicBezTo>
                    <a:pt x="1401" y="23951"/>
                    <a:pt x="1334" y="24318"/>
                    <a:pt x="1234" y="24685"/>
                  </a:cubicBezTo>
                  <a:cubicBezTo>
                    <a:pt x="1134" y="25419"/>
                    <a:pt x="967" y="26153"/>
                    <a:pt x="834" y="26887"/>
                  </a:cubicBezTo>
                  <a:lnTo>
                    <a:pt x="500" y="29088"/>
                  </a:lnTo>
                  <a:cubicBezTo>
                    <a:pt x="400" y="29822"/>
                    <a:pt x="334" y="30556"/>
                    <a:pt x="267" y="31290"/>
                  </a:cubicBezTo>
                  <a:cubicBezTo>
                    <a:pt x="200" y="32024"/>
                    <a:pt x="134" y="32758"/>
                    <a:pt x="100" y="33491"/>
                  </a:cubicBezTo>
                  <a:cubicBezTo>
                    <a:pt x="67" y="34225"/>
                    <a:pt x="0" y="34959"/>
                    <a:pt x="0" y="35726"/>
                  </a:cubicBezTo>
                  <a:cubicBezTo>
                    <a:pt x="0" y="36460"/>
                    <a:pt x="0" y="37194"/>
                    <a:pt x="0" y="37928"/>
                  </a:cubicBezTo>
                  <a:cubicBezTo>
                    <a:pt x="33" y="38662"/>
                    <a:pt x="33" y="39396"/>
                    <a:pt x="67" y="40129"/>
                  </a:cubicBezTo>
                  <a:cubicBezTo>
                    <a:pt x="200" y="43065"/>
                    <a:pt x="534" y="46000"/>
                    <a:pt x="1068" y="48902"/>
                  </a:cubicBezTo>
                  <a:cubicBezTo>
                    <a:pt x="1601" y="51771"/>
                    <a:pt x="2302" y="54606"/>
                    <a:pt x="3202" y="57408"/>
                  </a:cubicBezTo>
                  <a:cubicBezTo>
                    <a:pt x="3636" y="58776"/>
                    <a:pt x="4136" y="60144"/>
                    <a:pt x="4703" y="61511"/>
                  </a:cubicBezTo>
                  <a:cubicBezTo>
                    <a:pt x="5237" y="62846"/>
                    <a:pt x="5871" y="64147"/>
                    <a:pt x="6605" y="65414"/>
                  </a:cubicBezTo>
                  <a:cubicBezTo>
                    <a:pt x="6038" y="59643"/>
                    <a:pt x="5604" y="54006"/>
                    <a:pt x="5404" y="48435"/>
                  </a:cubicBezTo>
                  <a:cubicBezTo>
                    <a:pt x="5337" y="45633"/>
                    <a:pt x="5304" y="42865"/>
                    <a:pt x="5371" y="40096"/>
                  </a:cubicBezTo>
                  <a:cubicBezTo>
                    <a:pt x="5404" y="39396"/>
                    <a:pt x="5404" y="38695"/>
                    <a:pt x="5404" y="37995"/>
                  </a:cubicBezTo>
                  <a:cubicBezTo>
                    <a:pt x="5437" y="37294"/>
                    <a:pt x="5504" y="36594"/>
                    <a:pt x="5537" y="35926"/>
                  </a:cubicBezTo>
                  <a:cubicBezTo>
                    <a:pt x="5537" y="35226"/>
                    <a:pt x="5604" y="34559"/>
                    <a:pt x="5637" y="33858"/>
                  </a:cubicBezTo>
                  <a:cubicBezTo>
                    <a:pt x="5704" y="33158"/>
                    <a:pt x="5771" y="32491"/>
                    <a:pt x="5838" y="31790"/>
                  </a:cubicBezTo>
                  <a:cubicBezTo>
                    <a:pt x="5904" y="31123"/>
                    <a:pt x="5938" y="30423"/>
                    <a:pt x="6038" y="29755"/>
                  </a:cubicBezTo>
                  <a:lnTo>
                    <a:pt x="6305" y="27721"/>
                  </a:lnTo>
                  <a:cubicBezTo>
                    <a:pt x="6371" y="27020"/>
                    <a:pt x="6505" y="26353"/>
                    <a:pt x="6605" y="25686"/>
                  </a:cubicBezTo>
                  <a:cubicBezTo>
                    <a:pt x="6638" y="25319"/>
                    <a:pt x="6672" y="24985"/>
                    <a:pt x="6738" y="24652"/>
                  </a:cubicBezTo>
                  <a:cubicBezTo>
                    <a:pt x="6805" y="24318"/>
                    <a:pt x="6872" y="23985"/>
                    <a:pt x="6938" y="23651"/>
                  </a:cubicBezTo>
                  <a:cubicBezTo>
                    <a:pt x="7072" y="22984"/>
                    <a:pt x="7172" y="22283"/>
                    <a:pt x="7339" y="21616"/>
                  </a:cubicBezTo>
                  <a:cubicBezTo>
                    <a:pt x="7472" y="20949"/>
                    <a:pt x="7606" y="20282"/>
                    <a:pt x="7772" y="19615"/>
                  </a:cubicBezTo>
                  <a:cubicBezTo>
                    <a:pt x="7906" y="18948"/>
                    <a:pt x="8106" y="18280"/>
                    <a:pt x="8273" y="17613"/>
                  </a:cubicBezTo>
                  <a:lnTo>
                    <a:pt x="8506" y="16613"/>
                  </a:lnTo>
                  <a:lnTo>
                    <a:pt x="8806" y="15645"/>
                  </a:lnTo>
                  <a:cubicBezTo>
                    <a:pt x="9574" y="12943"/>
                    <a:pt x="10474" y="10341"/>
                    <a:pt x="11508" y="7773"/>
                  </a:cubicBezTo>
                  <a:lnTo>
                    <a:pt x="12342" y="5805"/>
                  </a:lnTo>
                  <a:lnTo>
                    <a:pt x="13243" y="3904"/>
                  </a:lnTo>
                  <a:lnTo>
                    <a:pt x="13677" y="2903"/>
                  </a:lnTo>
                  <a:lnTo>
                    <a:pt x="14177" y="1969"/>
                  </a:lnTo>
                  <a:cubicBezTo>
                    <a:pt x="14477" y="1302"/>
                    <a:pt x="14811" y="668"/>
                    <a:pt x="1514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4597625" y="2657350"/>
              <a:ext cx="457850" cy="904000"/>
            </a:xfrm>
            <a:custGeom>
              <a:avLst/>
              <a:gdLst/>
              <a:ahLst/>
              <a:cxnLst/>
              <a:rect l="l" t="t" r="r" b="b"/>
              <a:pathLst>
                <a:path w="18314" h="36160" extrusionOk="0">
                  <a:moveTo>
                    <a:pt x="0" y="0"/>
                  </a:moveTo>
                  <a:lnTo>
                    <a:pt x="734" y="35459"/>
                  </a:lnTo>
                  <a:lnTo>
                    <a:pt x="18313" y="36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4487550" y="3320325"/>
              <a:ext cx="920675" cy="904000"/>
            </a:xfrm>
            <a:custGeom>
              <a:avLst/>
              <a:gdLst/>
              <a:ahLst/>
              <a:cxnLst/>
              <a:rect l="l" t="t" r="r" b="b"/>
              <a:pathLst>
                <a:path w="36827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31990" y="36159"/>
                  </a:lnTo>
                  <a:lnTo>
                    <a:pt x="3682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4487550" y="3320325"/>
              <a:ext cx="345275" cy="904000"/>
            </a:xfrm>
            <a:custGeom>
              <a:avLst/>
              <a:gdLst/>
              <a:ahLst/>
              <a:cxnLst/>
              <a:rect l="l" t="t" r="r" b="b"/>
              <a:pathLst>
                <a:path w="13811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12075" y="36159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2205925" y="2996750"/>
              <a:ext cx="298550" cy="133450"/>
            </a:xfrm>
            <a:custGeom>
              <a:avLst/>
              <a:gdLst/>
              <a:ahLst/>
              <a:cxnLst/>
              <a:rect l="l" t="t" r="r" b="b"/>
              <a:pathLst>
                <a:path w="11942" h="5338" extrusionOk="0">
                  <a:moveTo>
                    <a:pt x="0" y="1"/>
                  </a:moveTo>
                  <a:lnTo>
                    <a:pt x="0" y="5338"/>
                  </a:lnTo>
                  <a:lnTo>
                    <a:pt x="11942" y="5338"/>
                  </a:lnTo>
                  <a:lnTo>
                    <a:pt x="119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2504450" y="2996750"/>
              <a:ext cx="698875" cy="133450"/>
            </a:xfrm>
            <a:custGeom>
              <a:avLst/>
              <a:gdLst/>
              <a:ahLst/>
              <a:cxnLst/>
              <a:rect l="l" t="t" r="r" b="b"/>
              <a:pathLst>
                <a:path w="27955" h="5338" extrusionOk="0">
                  <a:moveTo>
                    <a:pt x="1" y="1"/>
                  </a:moveTo>
                  <a:lnTo>
                    <a:pt x="1" y="5338"/>
                  </a:lnTo>
                  <a:lnTo>
                    <a:pt x="27220" y="5338"/>
                  </a:lnTo>
                  <a:cubicBezTo>
                    <a:pt x="27621" y="5338"/>
                    <a:pt x="27954" y="5038"/>
                    <a:pt x="27954" y="4637"/>
                  </a:cubicBezTo>
                  <a:lnTo>
                    <a:pt x="27954" y="735"/>
                  </a:lnTo>
                  <a:cubicBezTo>
                    <a:pt x="27954" y="334"/>
                    <a:pt x="27621" y="1"/>
                    <a:pt x="2722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2205925" y="3014275"/>
              <a:ext cx="278550" cy="98425"/>
            </a:xfrm>
            <a:custGeom>
              <a:avLst/>
              <a:gdLst/>
              <a:ahLst/>
              <a:cxnLst/>
              <a:rect l="l" t="t" r="r" b="b"/>
              <a:pathLst>
                <a:path w="11142" h="3937" extrusionOk="0">
                  <a:moveTo>
                    <a:pt x="0" y="0"/>
                  </a:moveTo>
                  <a:lnTo>
                    <a:pt x="0" y="3936"/>
                  </a:lnTo>
                  <a:lnTo>
                    <a:pt x="11141" y="3936"/>
                  </a:lnTo>
                  <a:lnTo>
                    <a:pt x="1114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2265950" y="2900025"/>
              <a:ext cx="298575" cy="96750"/>
            </a:xfrm>
            <a:custGeom>
              <a:avLst/>
              <a:gdLst/>
              <a:ahLst/>
              <a:cxnLst/>
              <a:rect l="l" t="t" r="r" b="b"/>
              <a:pathLst>
                <a:path w="11943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11943" y="3870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2565325" y="2900025"/>
              <a:ext cx="546250" cy="96750"/>
            </a:xfrm>
            <a:custGeom>
              <a:avLst/>
              <a:gdLst/>
              <a:ahLst/>
              <a:cxnLst/>
              <a:rect l="l" t="t" r="r" b="b"/>
              <a:pathLst>
                <a:path w="21850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21149" y="3870"/>
                  </a:lnTo>
                  <a:cubicBezTo>
                    <a:pt x="21516" y="3870"/>
                    <a:pt x="21850" y="3569"/>
                    <a:pt x="21850" y="3203"/>
                  </a:cubicBezTo>
                  <a:lnTo>
                    <a:pt x="21850" y="701"/>
                  </a:lnTo>
                  <a:cubicBezTo>
                    <a:pt x="21850" y="300"/>
                    <a:pt x="21550" y="0"/>
                    <a:pt x="211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2712950" y="2900025"/>
              <a:ext cx="226850" cy="96750"/>
            </a:xfrm>
            <a:custGeom>
              <a:avLst/>
              <a:gdLst/>
              <a:ahLst/>
              <a:cxnLst/>
              <a:rect l="l" t="t" r="r" b="b"/>
              <a:pathLst>
                <a:path w="907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9073" y="387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2265950" y="2917525"/>
              <a:ext cx="278575" cy="62575"/>
            </a:xfrm>
            <a:custGeom>
              <a:avLst/>
              <a:gdLst/>
              <a:ahLst/>
              <a:cxnLst/>
              <a:rect l="l" t="t" r="r" b="b"/>
              <a:pathLst>
                <a:path w="11143" h="2503" extrusionOk="0">
                  <a:moveTo>
                    <a:pt x="1" y="1"/>
                  </a:moveTo>
                  <a:lnTo>
                    <a:pt x="1" y="2503"/>
                  </a:lnTo>
                  <a:lnTo>
                    <a:pt x="11142" y="250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4660175" y="1747075"/>
              <a:ext cx="434500" cy="439125"/>
            </a:xfrm>
            <a:custGeom>
              <a:avLst/>
              <a:gdLst/>
              <a:ahLst/>
              <a:cxnLst/>
              <a:rect l="l" t="t" r="r" b="b"/>
              <a:pathLst>
                <a:path w="17380" h="17565" extrusionOk="0">
                  <a:moveTo>
                    <a:pt x="11461" y="1"/>
                  </a:moveTo>
                  <a:cubicBezTo>
                    <a:pt x="8530" y="1"/>
                    <a:pt x="4918" y="1280"/>
                    <a:pt x="3569" y="4455"/>
                  </a:cubicBezTo>
                  <a:cubicBezTo>
                    <a:pt x="0" y="12861"/>
                    <a:pt x="5204" y="17564"/>
                    <a:pt x="5204" y="17564"/>
                  </a:cubicBezTo>
                  <a:cubicBezTo>
                    <a:pt x="6992" y="16611"/>
                    <a:pt x="9821" y="16131"/>
                    <a:pt x="12500" y="16131"/>
                  </a:cubicBezTo>
                  <a:cubicBezTo>
                    <a:pt x="14320" y="16131"/>
                    <a:pt x="16071" y="16352"/>
                    <a:pt x="17379" y="16797"/>
                  </a:cubicBezTo>
                  <a:lnTo>
                    <a:pt x="15611" y="2554"/>
                  </a:lnTo>
                  <a:cubicBezTo>
                    <a:pt x="16095" y="992"/>
                    <a:pt x="14042" y="1"/>
                    <a:pt x="1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4988725" y="4402750"/>
              <a:ext cx="81750" cy="91775"/>
            </a:xfrm>
            <a:custGeom>
              <a:avLst/>
              <a:gdLst/>
              <a:ahLst/>
              <a:cxnLst/>
              <a:rect l="l" t="t" r="r" b="b"/>
              <a:pathLst>
                <a:path w="3270" h="3671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3670"/>
                  </a:lnTo>
                  <a:lnTo>
                    <a:pt x="3270" y="3537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4841950" y="4476975"/>
              <a:ext cx="266050" cy="93425"/>
            </a:xfrm>
            <a:custGeom>
              <a:avLst/>
              <a:gdLst/>
              <a:ahLst/>
              <a:cxnLst/>
              <a:rect l="l" t="t" r="r" b="b"/>
              <a:pathLst>
                <a:path w="10642" h="3737" extrusionOk="0">
                  <a:moveTo>
                    <a:pt x="5772" y="1"/>
                  </a:moveTo>
                  <a:cubicBezTo>
                    <a:pt x="5572" y="1"/>
                    <a:pt x="5405" y="101"/>
                    <a:pt x="5271" y="234"/>
                  </a:cubicBezTo>
                  <a:cubicBezTo>
                    <a:pt x="4504" y="935"/>
                    <a:pt x="3070" y="1702"/>
                    <a:pt x="568" y="2269"/>
                  </a:cubicBezTo>
                  <a:cubicBezTo>
                    <a:pt x="1" y="2369"/>
                    <a:pt x="234" y="3737"/>
                    <a:pt x="1635" y="3737"/>
                  </a:cubicBezTo>
                  <a:cubicBezTo>
                    <a:pt x="3003" y="3737"/>
                    <a:pt x="5572" y="3637"/>
                    <a:pt x="6572" y="3637"/>
                  </a:cubicBezTo>
                  <a:cubicBezTo>
                    <a:pt x="8173" y="3637"/>
                    <a:pt x="8807" y="3703"/>
                    <a:pt x="10108" y="3737"/>
                  </a:cubicBezTo>
                  <a:cubicBezTo>
                    <a:pt x="10408" y="3737"/>
                    <a:pt x="10642" y="3437"/>
                    <a:pt x="10542" y="3170"/>
                  </a:cubicBezTo>
                  <a:lnTo>
                    <a:pt x="9741" y="234"/>
                  </a:lnTo>
                  <a:cubicBezTo>
                    <a:pt x="9708" y="101"/>
                    <a:pt x="9608" y="1"/>
                    <a:pt x="947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4988725" y="4402750"/>
              <a:ext cx="81750" cy="49225"/>
            </a:xfrm>
            <a:custGeom>
              <a:avLst/>
              <a:gdLst/>
              <a:ahLst/>
              <a:cxnLst/>
              <a:rect l="l" t="t" r="r" b="b"/>
              <a:pathLst>
                <a:path w="3270" h="1969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1969"/>
                  </a:lnTo>
                  <a:lnTo>
                    <a:pt x="3270" y="1969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4790250" y="2750750"/>
              <a:ext cx="304425" cy="1682050"/>
            </a:xfrm>
            <a:custGeom>
              <a:avLst/>
              <a:gdLst/>
              <a:ahLst/>
              <a:cxnLst/>
              <a:rect l="l" t="t" r="r" b="b"/>
              <a:pathLst>
                <a:path w="12177" h="67282" extrusionOk="0">
                  <a:moveTo>
                    <a:pt x="10942" y="0"/>
                  </a:moveTo>
                  <a:lnTo>
                    <a:pt x="535" y="1168"/>
                  </a:lnTo>
                  <a:cubicBezTo>
                    <a:pt x="1" y="5171"/>
                    <a:pt x="1802" y="24151"/>
                    <a:pt x="3337" y="32423"/>
                  </a:cubicBezTo>
                  <a:cubicBezTo>
                    <a:pt x="5338" y="43431"/>
                    <a:pt x="7273" y="67282"/>
                    <a:pt x="7273" y="67282"/>
                  </a:cubicBezTo>
                  <a:lnTo>
                    <a:pt x="11642" y="67048"/>
                  </a:lnTo>
                  <a:cubicBezTo>
                    <a:pt x="11642" y="67048"/>
                    <a:pt x="12176" y="40863"/>
                    <a:pt x="10842" y="32023"/>
                  </a:cubicBezTo>
                  <a:cubicBezTo>
                    <a:pt x="10742" y="20382"/>
                    <a:pt x="10942" y="1"/>
                    <a:pt x="10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4984575" y="2990550"/>
              <a:ext cx="76725" cy="430700"/>
            </a:xfrm>
            <a:custGeom>
              <a:avLst/>
              <a:gdLst/>
              <a:ahLst/>
              <a:cxnLst/>
              <a:rect l="l" t="t" r="r" b="b"/>
              <a:pathLst>
                <a:path w="3069" h="17228" extrusionOk="0">
                  <a:moveTo>
                    <a:pt x="1714" y="1"/>
                  </a:moveTo>
                  <a:cubicBezTo>
                    <a:pt x="1159" y="1"/>
                    <a:pt x="587" y="935"/>
                    <a:pt x="334" y="3451"/>
                  </a:cubicBezTo>
                  <a:cubicBezTo>
                    <a:pt x="0" y="7020"/>
                    <a:pt x="1401" y="13058"/>
                    <a:pt x="3036" y="17227"/>
                  </a:cubicBezTo>
                  <a:cubicBezTo>
                    <a:pt x="3036" y="12691"/>
                    <a:pt x="3036" y="7587"/>
                    <a:pt x="3069" y="3084"/>
                  </a:cubicBezTo>
                  <a:cubicBezTo>
                    <a:pt x="3069" y="1440"/>
                    <a:pt x="2404" y="1"/>
                    <a:pt x="1714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5444900" y="4398600"/>
              <a:ext cx="109250" cy="103425"/>
            </a:xfrm>
            <a:custGeom>
              <a:avLst/>
              <a:gdLst/>
              <a:ahLst/>
              <a:cxnLst/>
              <a:rect l="l" t="t" r="r" b="b"/>
              <a:pathLst>
                <a:path w="4370" h="4137" extrusionOk="0">
                  <a:moveTo>
                    <a:pt x="2969" y="0"/>
                  </a:moveTo>
                  <a:lnTo>
                    <a:pt x="0" y="67"/>
                  </a:lnTo>
                  <a:lnTo>
                    <a:pt x="1401" y="4136"/>
                  </a:lnTo>
                  <a:lnTo>
                    <a:pt x="4370" y="4070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5454900" y="4476975"/>
              <a:ext cx="237700" cy="93425"/>
            </a:xfrm>
            <a:custGeom>
              <a:avLst/>
              <a:gdLst/>
              <a:ahLst/>
              <a:cxnLst/>
              <a:rect l="l" t="t" r="r" b="b"/>
              <a:pathLst>
                <a:path w="9508" h="3737" extrusionOk="0">
                  <a:moveTo>
                    <a:pt x="234" y="1"/>
                  </a:moveTo>
                  <a:cubicBezTo>
                    <a:pt x="101" y="1"/>
                    <a:pt x="0" y="101"/>
                    <a:pt x="34" y="234"/>
                  </a:cubicBezTo>
                  <a:lnTo>
                    <a:pt x="301" y="3170"/>
                  </a:lnTo>
                  <a:cubicBezTo>
                    <a:pt x="367" y="3470"/>
                    <a:pt x="634" y="3737"/>
                    <a:pt x="968" y="3737"/>
                  </a:cubicBezTo>
                  <a:cubicBezTo>
                    <a:pt x="2235" y="3703"/>
                    <a:pt x="2836" y="3637"/>
                    <a:pt x="4437" y="3637"/>
                  </a:cubicBezTo>
                  <a:cubicBezTo>
                    <a:pt x="5438" y="3637"/>
                    <a:pt x="6772" y="3737"/>
                    <a:pt x="8140" y="3737"/>
                  </a:cubicBezTo>
                  <a:cubicBezTo>
                    <a:pt x="9507" y="3737"/>
                    <a:pt x="9274" y="2369"/>
                    <a:pt x="8673" y="2269"/>
                  </a:cubicBezTo>
                  <a:cubicBezTo>
                    <a:pt x="5971" y="1702"/>
                    <a:pt x="5538" y="935"/>
                    <a:pt x="4504" y="234"/>
                  </a:cubicBezTo>
                  <a:cubicBezTo>
                    <a:pt x="4337" y="101"/>
                    <a:pt x="4137" y="34"/>
                    <a:pt x="390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5444900" y="4398600"/>
              <a:ext cx="94250" cy="56725"/>
            </a:xfrm>
            <a:custGeom>
              <a:avLst/>
              <a:gdLst/>
              <a:ahLst/>
              <a:cxnLst/>
              <a:rect l="l" t="t" r="r" b="b"/>
              <a:pathLst>
                <a:path w="3770" h="2269" extrusionOk="0">
                  <a:moveTo>
                    <a:pt x="3002" y="0"/>
                  </a:moveTo>
                  <a:lnTo>
                    <a:pt x="0" y="67"/>
                  </a:lnTo>
                  <a:lnTo>
                    <a:pt x="734" y="2168"/>
                  </a:lnTo>
                  <a:lnTo>
                    <a:pt x="3770" y="2268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4928700" y="2739900"/>
              <a:ext cx="620450" cy="1699575"/>
            </a:xfrm>
            <a:custGeom>
              <a:avLst/>
              <a:gdLst/>
              <a:ahLst/>
              <a:cxnLst/>
              <a:rect l="l" t="t" r="r" b="b"/>
              <a:pathLst>
                <a:path w="24818" h="67983" extrusionOk="0">
                  <a:moveTo>
                    <a:pt x="9240" y="1"/>
                  </a:moveTo>
                  <a:lnTo>
                    <a:pt x="0" y="1035"/>
                  </a:lnTo>
                  <a:cubicBezTo>
                    <a:pt x="0" y="1035"/>
                    <a:pt x="6738" y="25786"/>
                    <a:pt x="10141" y="33091"/>
                  </a:cubicBezTo>
                  <a:cubicBezTo>
                    <a:pt x="12342" y="44366"/>
                    <a:pt x="20248" y="67983"/>
                    <a:pt x="20248" y="67983"/>
                  </a:cubicBezTo>
                  <a:lnTo>
                    <a:pt x="24818" y="67682"/>
                  </a:lnTo>
                  <a:cubicBezTo>
                    <a:pt x="24818" y="67682"/>
                    <a:pt x="19814" y="43765"/>
                    <a:pt x="16745" y="32657"/>
                  </a:cubicBezTo>
                  <a:cubicBezTo>
                    <a:pt x="15078" y="22350"/>
                    <a:pt x="13977" y="5138"/>
                    <a:pt x="9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4473550" y="2272000"/>
              <a:ext cx="292625" cy="434575"/>
            </a:xfrm>
            <a:custGeom>
              <a:avLst/>
              <a:gdLst/>
              <a:ahLst/>
              <a:cxnLst/>
              <a:rect l="l" t="t" r="r" b="b"/>
              <a:pathLst>
                <a:path w="11705" h="17383" extrusionOk="0">
                  <a:moveTo>
                    <a:pt x="7736" y="14184"/>
                  </a:moveTo>
                  <a:cubicBezTo>
                    <a:pt x="7811" y="14192"/>
                    <a:pt x="7832" y="14213"/>
                    <a:pt x="7832" y="14213"/>
                  </a:cubicBezTo>
                  <a:cubicBezTo>
                    <a:pt x="7832" y="14223"/>
                    <a:pt x="7826" y="14227"/>
                    <a:pt x="7817" y="14227"/>
                  </a:cubicBezTo>
                  <a:cubicBezTo>
                    <a:pt x="7797" y="14227"/>
                    <a:pt x="7760" y="14206"/>
                    <a:pt x="7736" y="14184"/>
                  </a:cubicBezTo>
                  <a:close/>
                  <a:moveTo>
                    <a:pt x="9821" y="0"/>
                  </a:moveTo>
                  <a:cubicBezTo>
                    <a:pt x="8957" y="0"/>
                    <a:pt x="8096" y="554"/>
                    <a:pt x="8032" y="1704"/>
                  </a:cubicBezTo>
                  <a:cubicBezTo>
                    <a:pt x="7899" y="3673"/>
                    <a:pt x="7765" y="5674"/>
                    <a:pt x="7565" y="7675"/>
                  </a:cubicBezTo>
                  <a:cubicBezTo>
                    <a:pt x="7365" y="9642"/>
                    <a:pt x="7165" y="11641"/>
                    <a:pt x="6899" y="13608"/>
                  </a:cubicBezTo>
                  <a:lnTo>
                    <a:pt x="6899" y="13608"/>
                  </a:lnTo>
                  <a:cubicBezTo>
                    <a:pt x="6864" y="13577"/>
                    <a:pt x="6831" y="13546"/>
                    <a:pt x="6798" y="13513"/>
                  </a:cubicBezTo>
                  <a:cubicBezTo>
                    <a:pt x="6431" y="13213"/>
                    <a:pt x="6097" y="12879"/>
                    <a:pt x="5764" y="12546"/>
                  </a:cubicBezTo>
                  <a:cubicBezTo>
                    <a:pt x="4396" y="11178"/>
                    <a:pt x="3129" y="9610"/>
                    <a:pt x="1828" y="8109"/>
                  </a:cubicBezTo>
                  <a:cubicBezTo>
                    <a:pt x="1631" y="7884"/>
                    <a:pt x="1389" y="7788"/>
                    <a:pt x="1154" y="7788"/>
                  </a:cubicBezTo>
                  <a:cubicBezTo>
                    <a:pt x="554" y="7788"/>
                    <a:pt x="0" y="8414"/>
                    <a:pt x="360" y="9110"/>
                  </a:cubicBezTo>
                  <a:cubicBezTo>
                    <a:pt x="1327" y="10944"/>
                    <a:pt x="2428" y="12712"/>
                    <a:pt x="3696" y="14380"/>
                  </a:cubicBezTo>
                  <a:cubicBezTo>
                    <a:pt x="4029" y="14814"/>
                    <a:pt x="4363" y="15214"/>
                    <a:pt x="4730" y="15648"/>
                  </a:cubicBezTo>
                  <a:cubicBezTo>
                    <a:pt x="5163" y="16115"/>
                    <a:pt x="5630" y="16515"/>
                    <a:pt x="6164" y="16882"/>
                  </a:cubicBezTo>
                  <a:cubicBezTo>
                    <a:pt x="6364" y="17015"/>
                    <a:pt x="6531" y="17115"/>
                    <a:pt x="6731" y="17182"/>
                  </a:cubicBezTo>
                  <a:cubicBezTo>
                    <a:pt x="7031" y="17316"/>
                    <a:pt x="7332" y="17382"/>
                    <a:pt x="7632" y="17382"/>
                  </a:cubicBezTo>
                  <a:cubicBezTo>
                    <a:pt x="8132" y="17382"/>
                    <a:pt x="8599" y="17249"/>
                    <a:pt x="9000" y="16982"/>
                  </a:cubicBezTo>
                  <a:cubicBezTo>
                    <a:pt x="9300" y="16715"/>
                    <a:pt x="9567" y="16415"/>
                    <a:pt x="9700" y="16048"/>
                  </a:cubicBezTo>
                  <a:cubicBezTo>
                    <a:pt x="9833" y="15815"/>
                    <a:pt x="9900" y="15581"/>
                    <a:pt x="9967" y="15348"/>
                  </a:cubicBezTo>
                  <a:lnTo>
                    <a:pt x="10034" y="14914"/>
                  </a:lnTo>
                  <a:lnTo>
                    <a:pt x="10200" y="14180"/>
                  </a:lnTo>
                  <a:cubicBezTo>
                    <a:pt x="10567" y="12145"/>
                    <a:pt x="10868" y="10110"/>
                    <a:pt x="11134" y="8076"/>
                  </a:cubicBezTo>
                  <a:cubicBezTo>
                    <a:pt x="11368" y="6008"/>
                    <a:pt x="11568" y="4006"/>
                    <a:pt x="11635" y="1905"/>
                  </a:cubicBezTo>
                  <a:cubicBezTo>
                    <a:pt x="11704" y="654"/>
                    <a:pt x="10760" y="0"/>
                    <a:pt x="9821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4649325" y="2240775"/>
              <a:ext cx="180975" cy="234800"/>
            </a:xfrm>
            <a:custGeom>
              <a:avLst/>
              <a:gdLst/>
              <a:ahLst/>
              <a:cxnLst/>
              <a:rect l="l" t="t" r="r" b="b"/>
              <a:pathLst>
                <a:path w="7239" h="9392" extrusionOk="0">
                  <a:moveTo>
                    <a:pt x="4492" y="1"/>
                  </a:moveTo>
                  <a:cubicBezTo>
                    <a:pt x="4079" y="1"/>
                    <a:pt x="3607" y="120"/>
                    <a:pt x="3069" y="385"/>
                  </a:cubicBezTo>
                  <a:cubicBezTo>
                    <a:pt x="0" y="1886"/>
                    <a:pt x="467" y="5889"/>
                    <a:pt x="467" y="5889"/>
                  </a:cubicBezTo>
                  <a:lnTo>
                    <a:pt x="5438" y="9391"/>
                  </a:lnTo>
                  <a:cubicBezTo>
                    <a:pt x="5438" y="9391"/>
                    <a:pt x="7239" y="5022"/>
                    <a:pt x="6872" y="2920"/>
                  </a:cubicBezTo>
                  <a:cubicBezTo>
                    <a:pt x="6565" y="1284"/>
                    <a:pt x="5847" y="1"/>
                    <a:pt x="449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4695200" y="2315100"/>
              <a:ext cx="125100" cy="160475"/>
            </a:xfrm>
            <a:custGeom>
              <a:avLst/>
              <a:gdLst/>
              <a:ahLst/>
              <a:cxnLst/>
              <a:rect l="l" t="t" r="r" b="b"/>
              <a:pathLst>
                <a:path w="5004" h="6419" extrusionOk="0">
                  <a:moveTo>
                    <a:pt x="2039" y="0"/>
                  </a:moveTo>
                  <a:cubicBezTo>
                    <a:pt x="1515" y="0"/>
                    <a:pt x="1072" y="226"/>
                    <a:pt x="734" y="748"/>
                  </a:cubicBezTo>
                  <a:cubicBezTo>
                    <a:pt x="200" y="1748"/>
                    <a:pt x="0" y="2849"/>
                    <a:pt x="134" y="3950"/>
                  </a:cubicBezTo>
                  <a:lnTo>
                    <a:pt x="3603" y="6418"/>
                  </a:lnTo>
                  <a:cubicBezTo>
                    <a:pt x="4203" y="4951"/>
                    <a:pt x="4670" y="3416"/>
                    <a:pt x="5004" y="1848"/>
                  </a:cubicBezTo>
                  <a:cubicBezTo>
                    <a:pt x="4770" y="1448"/>
                    <a:pt x="4503" y="1081"/>
                    <a:pt x="4170" y="814"/>
                  </a:cubicBezTo>
                  <a:cubicBezTo>
                    <a:pt x="3378" y="310"/>
                    <a:pt x="2653" y="0"/>
                    <a:pt x="2039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4444175" y="2418000"/>
              <a:ext cx="80925" cy="99275"/>
            </a:xfrm>
            <a:custGeom>
              <a:avLst/>
              <a:gdLst/>
              <a:ahLst/>
              <a:cxnLst/>
              <a:rect l="l" t="t" r="r" b="b"/>
              <a:pathLst>
                <a:path w="3237" h="3971" extrusionOk="0">
                  <a:moveTo>
                    <a:pt x="2502" y="1"/>
                  </a:moveTo>
                  <a:lnTo>
                    <a:pt x="1" y="2269"/>
                  </a:lnTo>
                  <a:cubicBezTo>
                    <a:pt x="1" y="2269"/>
                    <a:pt x="901" y="3770"/>
                    <a:pt x="2369" y="3970"/>
                  </a:cubicBezTo>
                  <a:lnTo>
                    <a:pt x="3236" y="283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4425000" y="2383625"/>
              <a:ext cx="81750" cy="91125"/>
            </a:xfrm>
            <a:custGeom>
              <a:avLst/>
              <a:gdLst/>
              <a:ahLst/>
              <a:cxnLst/>
              <a:rect l="l" t="t" r="r" b="b"/>
              <a:pathLst>
                <a:path w="3270" h="3645" extrusionOk="0">
                  <a:moveTo>
                    <a:pt x="1920" y="1"/>
                  </a:moveTo>
                  <a:cubicBezTo>
                    <a:pt x="1719" y="1"/>
                    <a:pt x="1517" y="78"/>
                    <a:pt x="1368" y="242"/>
                  </a:cubicBezTo>
                  <a:lnTo>
                    <a:pt x="834" y="742"/>
                  </a:lnTo>
                  <a:cubicBezTo>
                    <a:pt x="34" y="1509"/>
                    <a:pt x="0" y="2810"/>
                    <a:pt x="768" y="3644"/>
                  </a:cubicBezTo>
                  <a:lnTo>
                    <a:pt x="3269" y="1376"/>
                  </a:lnTo>
                  <a:lnTo>
                    <a:pt x="2569" y="342"/>
                  </a:lnTo>
                  <a:cubicBezTo>
                    <a:pt x="2421" y="120"/>
                    <a:pt x="2171" y="1"/>
                    <a:pt x="1920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4432475" y="2325000"/>
              <a:ext cx="58425" cy="84450"/>
            </a:xfrm>
            <a:custGeom>
              <a:avLst/>
              <a:gdLst/>
              <a:ahLst/>
              <a:cxnLst/>
              <a:rect l="l" t="t" r="r" b="b"/>
              <a:pathLst>
                <a:path w="2337" h="3378" extrusionOk="0">
                  <a:moveTo>
                    <a:pt x="434" y="0"/>
                  </a:moveTo>
                  <a:cubicBezTo>
                    <a:pt x="235" y="0"/>
                    <a:pt x="1" y="333"/>
                    <a:pt x="202" y="685"/>
                  </a:cubicBezTo>
                  <a:cubicBezTo>
                    <a:pt x="435" y="1152"/>
                    <a:pt x="902" y="2653"/>
                    <a:pt x="1403" y="3220"/>
                  </a:cubicBezTo>
                  <a:cubicBezTo>
                    <a:pt x="1508" y="3333"/>
                    <a:pt x="1610" y="3377"/>
                    <a:pt x="1706" y="3377"/>
                  </a:cubicBezTo>
                  <a:cubicBezTo>
                    <a:pt x="2066" y="3377"/>
                    <a:pt x="2337" y="2753"/>
                    <a:pt x="2337" y="2753"/>
                  </a:cubicBezTo>
                  <a:cubicBezTo>
                    <a:pt x="1703" y="1919"/>
                    <a:pt x="1102" y="1019"/>
                    <a:pt x="602" y="118"/>
                  </a:cubicBezTo>
                  <a:cubicBezTo>
                    <a:pt x="561" y="36"/>
                    <a:pt x="500" y="0"/>
                    <a:pt x="434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4695200" y="2197025"/>
              <a:ext cx="463675" cy="582925"/>
            </a:xfrm>
            <a:custGeom>
              <a:avLst/>
              <a:gdLst/>
              <a:ahLst/>
              <a:cxnLst/>
              <a:rect l="l" t="t" r="r" b="b"/>
              <a:pathLst>
                <a:path w="18547" h="23317" extrusionOk="0">
                  <a:moveTo>
                    <a:pt x="15344" y="0"/>
                  </a:moveTo>
                  <a:cubicBezTo>
                    <a:pt x="14477" y="0"/>
                    <a:pt x="13543" y="0"/>
                    <a:pt x="12576" y="67"/>
                  </a:cubicBezTo>
                  <a:cubicBezTo>
                    <a:pt x="10408" y="134"/>
                    <a:pt x="8239" y="400"/>
                    <a:pt x="6104" y="801"/>
                  </a:cubicBezTo>
                  <a:cubicBezTo>
                    <a:pt x="4603" y="1101"/>
                    <a:pt x="3002" y="1535"/>
                    <a:pt x="1868" y="1868"/>
                  </a:cubicBezTo>
                  <a:cubicBezTo>
                    <a:pt x="734" y="2168"/>
                    <a:pt x="0" y="3236"/>
                    <a:pt x="100" y="4403"/>
                  </a:cubicBezTo>
                  <a:cubicBezTo>
                    <a:pt x="967" y="12476"/>
                    <a:pt x="3603" y="18080"/>
                    <a:pt x="4337" y="23317"/>
                  </a:cubicBezTo>
                  <a:lnTo>
                    <a:pt x="18547" y="21716"/>
                  </a:lnTo>
                  <a:cubicBezTo>
                    <a:pt x="17746" y="16479"/>
                    <a:pt x="17346" y="13076"/>
                    <a:pt x="18347" y="3369"/>
                  </a:cubicBezTo>
                  <a:cubicBezTo>
                    <a:pt x="18547" y="1601"/>
                    <a:pt x="17146" y="33"/>
                    <a:pt x="15344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4790250" y="2197850"/>
              <a:ext cx="219350" cy="164300"/>
            </a:xfrm>
            <a:custGeom>
              <a:avLst/>
              <a:gdLst/>
              <a:ahLst/>
              <a:cxnLst/>
              <a:rect l="l" t="t" r="r" b="b"/>
              <a:pathLst>
                <a:path w="8774" h="6572" extrusionOk="0">
                  <a:moveTo>
                    <a:pt x="8774" y="0"/>
                  </a:moveTo>
                  <a:lnTo>
                    <a:pt x="2302" y="734"/>
                  </a:lnTo>
                  <a:cubicBezTo>
                    <a:pt x="2302" y="734"/>
                    <a:pt x="1" y="3236"/>
                    <a:pt x="3437" y="6572"/>
                  </a:cubicBezTo>
                  <a:cubicBezTo>
                    <a:pt x="4704" y="4037"/>
                    <a:pt x="6505" y="1768"/>
                    <a:pt x="8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4810275" y="2018550"/>
              <a:ext cx="199325" cy="313575"/>
            </a:xfrm>
            <a:custGeom>
              <a:avLst/>
              <a:gdLst/>
              <a:ahLst/>
              <a:cxnLst/>
              <a:rect l="l" t="t" r="r" b="b"/>
              <a:pathLst>
                <a:path w="7973" h="12543" extrusionOk="0">
                  <a:moveTo>
                    <a:pt x="6505" y="1"/>
                  </a:moveTo>
                  <a:lnTo>
                    <a:pt x="2902" y="3803"/>
                  </a:lnTo>
                  <a:cubicBezTo>
                    <a:pt x="3503" y="5405"/>
                    <a:pt x="3770" y="7072"/>
                    <a:pt x="1501" y="7906"/>
                  </a:cubicBezTo>
                  <a:cubicBezTo>
                    <a:pt x="1501" y="7906"/>
                    <a:pt x="0" y="10041"/>
                    <a:pt x="2502" y="12543"/>
                  </a:cubicBezTo>
                  <a:cubicBezTo>
                    <a:pt x="4404" y="9141"/>
                    <a:pt x="7973" y="7206"/>
                    <a:pt x="7973" y="7206"/>
                  </a:cubicBezTo>
                  <a:cubicBezTo>
                    <a:pt x="6338" y="5972"/>
                    <a:pt x="6338" y="2102"/>
                    <a:pt x="6505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4882825" y="2028550"/>
              <a:ext cx="82575" cy="128450"/>
            </a:xfrm>
            <a:custGeom>
              <a:avLst/>
              <a:gdLst/>
              <a:ahLst/>
              <a:cxnLst/>
              <a:rect l="l" t="t" r="r" b="b"/>
              <a:pathLst>
                <a:path w="3303" h="5138" extrusionOk="0">
                  <a:moveTo>
                    <a:pt x="3203" y="1"/>
                  </a:moveTo>
                  <a:lnTo>
                    <a:pt x="0" y="3437"/>
                  </a:lnTo>
                  <a:cubicBezTo>
                    <a:pt x="234" y="3970"/>
                    <a:pt x="367" y="4538"/>
                    <a:pt x="434" y="5138"/>
                  </a:cubicBezTo>
                  <a:cubicBezTo>
                    <a:pt x="1468" y="4938"/>
                    <a:pt x="2469" y="4471"/>
                    <a:pt x="2736" y="3670"/>
                  </a:cubicBezTo>
                  <a:cubicBezTo>
                    <a:pt x="3169" y="2503"/>
                    <a:pt x="3303" y="1235"/>
                    <a:pt x="3203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4782750" y="1801550"/>
              <a:ext cx="280625" cy="333225"/>
            </a:xfrm>
            <a:custGeom>
              <a:avLst/>
              <a:gdLst/>
              <a:ahLst/>
              <a:cxnLst/>
              <a:rect l="l" t="t" r="r" b="b"/>
              <a:pathLst>
                <a:path w="11225" h="13329" extrusionOk="0">
                  <a:moveTo>
                    <a:pt x="5926" y="1"/>
                  </a:moveTo>
                  <a:cubicBezTo>
                    <a:pt x="5504" y="1"/>
                    <a:pt x="5072" y="56"/>
                    <a:pt x="4637" y="175"/>
                  </a:cubicBezTo>
                  <a:cubicBezTo>
                    <a:pt x="1101" y="1175"/>
                    <a:pt x="1" y="6279"/>
                    <a:pt x="401" y="9481"/>
                  </a:cubicBezTo>
                  <a:cubicBezTo>
                    <a:pt x="668" y="11867"/>
                    <a:pt x="2590" y="13328"/>
                    <a:pt x="4721" y="13328"/>
                  </a:cubicBezTo>
                  <a:cubicBezTo>
                    <a:pt x="5779" y="13328"/>
                    <a:pt x="6888" y="12969"/>
                    <a:pt x="7873" y="12183"/>
                  </a:cubicBezTo>
                  <a:cubicBezTo>
                    <a:pt x="9808" y="10615"/>
                    <a:pt x="10008" y="9148"/>
                    <a:pt x="10642" y="5679"/>
                  </a:cubicBezTo>
                  <a:cubicBezTo>
                    <a:pt x="11224" y="2649"/>
                    <a:pt x="8830" y="1"/>
                    <a:pt x="5926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4811375" y="1766725"/>
              <a:ext cx="307400" cy="422450"/>
            </a:xfrm>
            <a:custGeom>
              <a:avLst/>
              <a:gdLst/>
              <a:ahLst/>
              <a:cxnLst/>
              <a:rect l="l" t="t" r="r" b="b"/>
              <a:pathLst>
                <a:path w="12296" h="16898" extrusionOk="0">
                  <a:moveTo>
                    <a:pt x="7603" y="0"/>
                  </a:moveTo>
                  <a:cubicBezTo>
                    <a:pt x="7118" y="0"/>
                    <a:pt x="6583" y="53"/>
                    <a:pt x="5994" y="167"/>
                  </a:cubicBezTo>
                  <a:cubicBezTo>
                    <a:pt x="5260" y="333"/>
                    <a:pt x="523" y="1568"/>
                    <a:pt x="23" y="4069"/>
                  </a:cubicBezTo>
                  <a:cubicBezTo>
                    <a:pt x="0" y="4228"/>
                    <a:pt x="2352" y="4957"/>
                    <a:pt x="4405" y="4957"/>
                  </a:cubicBezTo>
                  <a:cubicBezTo>
                    <a:pt x="5372" y="4957"/>
                    <a:pt x="6273" y="4795"/>
                    <a:pt x="6828" y="4336"/>
                  </a:cubicBezTo>
                  <a:lnTo>
                    <a:pt x="6828" y="4336"/>
                  </a:lnTo>
                  <a:cubicBezTo>
                    <a:pt x="6020" y="6115"/>
                    <a:pt x="6684" y="9115"/>
                    <a:pt x="9126" y="9115"/>
                  </a:cubicBezTo>
                  <a:cubicBezTo>
                    <a:pt x="9203" y="9115"/>
                    <a:pt x="9282" y="9112"/>
                    <a:pt x="9363" y="9106"/>
                  </a:cubicBezTo>
                  <a:lnTo>
                    <a:pt x="9363" y="9106"/>
                  </a:lnTo>
                  <a:cubicBezTo>
                    <a:pt x="7228" y="11541"/>
                    <a:pt x="7729" y="16879"/>
                    <a:pt x="7729" y="16879"/>
                  </a:cubicBezTo>
                  <a:cubicBezTo>
                    <a:pt x="7897" y="16891"/>
                    <a:pt x="8066" y="16897"/>
                    <a:pt x="8234" y="16897"/>
                  </a:cubicBezTo>
                  <a:cubicBezTo>
                    <a:pt x="9398" y="16897"/>
                    <a:pt x="10549" y="16598"/>
                    <a:pt x="11598" y="16045"/>
                  </a:cubicBezTo>
                  <a:cubicBezTo>
                    <a:pt x="11598" y="16045"/>
                    <a:pt x="10764" y="11008"/>
                    <a:pt x="11631" y="7438"/>
                  </a:cubicBezTo>
                  <a:cubicBezTo>
                    <a:pt x="12296" y="4841"/>
                    <a:pt x="12249" y="0"/>
                    <a:pt x="7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5004775" y="1955800"/>
              <a:ext cx="68700" cy="80925"/>
            </a:xfrm>
            <a:custGeom>
              <a:avLst/>
              <a:gdLst/>
              <a:ahLst/>
              <a:cxnLst/>
              <a:rect l="l" t="t" r="r" b="b"/>
              <a:pathLst>
                <a:path w="2748" h="3237" extrusionOk="0">
                  <a:moveTo>
                    <a:pt x="1435" y="0"/>
                  </a:moveTo>
                  <a:cubicBezTo>
                    <a:pt x="1388" y="0"/>
                    <a:pt x="1341" y="3"/>
                    <a:pt x="1294" y="9"/>
                  </a:cubicBezTo>
                  <a:cubicBezTo>
                    <a:pt x="426" y="142"/>
                    <a:pt x="26" y="1310"/>
                    <a:pt x="26" y="2077"/>
                  </a:cubicBezTo>
                  <a:cubicBezTo>
                    <a:pt x="0" y="2715"/>
                    <a:pt x="366" y="3236"/>
                    <a:pt x="882" y="3236"/>
                  </a:cubicBezTo>
                  <a:cubicBezTo>
                    <a:pt x="1041" y="3236"/>
                    <a:pt x="1214" y="3187"/>
                    <a:pt x="1394" y="3078"/>
                  </a:cubicBezTo>
                  <a:cubicBezTo>
                    <a:pt x="1961" y="2711"/>
                    <a:pt x="2394" y="2144"/>
                    <a:pt x="2528" y="1477"/>
                  </a:cubicBezTo>
                  <a:cubicBezTo>
                    <a:pt x="2747" y="724"/>
                    <a:pt x="2170" y="0"/>
                    <a:pt x="1435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5095475" y="2299450"/>
              <a:ext cx="55900" cy="131100"/>
            </a:xfrm>
            <a:custGeom>
              <a:avLst/>
              <a:gdLst/>
              <a:ahLst/>
              <a:cxnLst/>
              <a:rect l="l" t="t" r="r" b="b"/>
              <a:pathLst>
                <a:path w="2236" h="5244" extrusionOk="0">
                  <a:moveTo>
                    <a:pt x="1506" y="1"/>
                  </a:moveTo>
                  <a:cubicBezTo>
                    <a:pt x="873" y="1"/>
                    <a:pt x="219" y="628"/>
                    <a:pt x="101" y="1574"/>
                  </a:cubicBezTo>
                  <a:cubicBezTo>
                    <a:pt x="1" y="3042"/>
                    <a:pt x="668" y="4443"/>
                    <a:pt x="1835" y="5243"/>
                  </a:cubicBezTo>
                  <a:cubicBezTo>
                    <a:pt x="1935" y="3809"/>
                    <a:pt x="2035" y="2208"/>
                    <a:pt x="2235" y="340"/>
                  </a:cubicBezTo>
                  <a:cubicBezTo>
                    <a:pt x="2022" y="107"/>
                    <a:pt x="1766" y="1"/>
                    <a:pt x="150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4789425" y="2716225"/>
              <a:ext cx="393650" cy="79575"/>
            </a:xfrm>
            <a:custGeom>
              <a:avLst/>
              <a:gdLst/>
              <a:ahLst/>
              <a:cxnLst/>
              <a:rect l="l" t="t" r="r" b="b"/>
              <a:pathLst>
                <a:path w="15746" h="3183" extrusionOk="0">
                  <a:moveTo>
                    <a:pt x="14724" y="1"/>
                  </a:moveTo>
                  <a:cubicBezTo>
                    <a:pt x="14698" y="1"/>
                    <a:pt x="14671" y="5"/>
                    <a:pt x="14644" y="14"/>
                  </a:cubicBezTo>
                  <a:lnTo>
                    <a:pt x="234" y="1615"/>
                  </a:lnTo>
                  <a:cubicBezTo>
                    <a:pt x="101" y="1648"/>
                    <a:pt x="0" y="1715"/>
                    <a:pt x="0" y="1815"/>
                  </a:cubicBezTo>
                  <a:lnTo>
                    <a:pt x="301" y="3049"/>
                  </a:lnTo>
                  <a:cubicBezTo>
                    <a:pt x="301" y="3149"/>
                    <a:pt x="401" y="3183"/>
                    <a:pt x="534" y="3183"/>
                  </a:cubicBezTo>
                  <a:lnTo>
                    <a:pt x="15478" y="1515"/>
                  </a:lnTo>
                  <a:cubicBezTo>
                    <a:pt x="15645" y="1481"/>
                    <a:pt x="15745" y="1381"/>
                    <a:pt x="15678" y="1281"/>
                  </a:cubicBezTo>
                  <a:lnTo>
                    <a:pt x="14911" y="80"/>
                  </a:lnTo>
                  <a:cubicBezTo>
                    <a:pt x="14862" y="32"/>
                    <a:pt x="14796" y="1"/>
                    <a:pt x="14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5104650" y="2717375"/>
              <a:ext cx="26700" cy="46725"/>
            </a:xfrm>
            <a:custGeom>
              <a:avLst/>
              <a:gdLst/>
              <a:ahLst/>
              <a:cxnLst/>
              <a:rect l="l" t="t" r="r" b="b"/>
              <a:pathLst>
                <a:path w="1068" h="1869" extrusionOk="0">
                  <a:moveTo>
                    <a:pt x="534" y="1"/>
                  </a:moveTo>
                  <a:lnTo>
                    <a:pt x="134" y="68"/>
                  </a:lnTo>
                  <a:cubicBezTo>
                    <a:pt x="67" y="68"/>
                    <a:pt x="0" y="101"/>
                    <a:pt x="34" y="168"/>
                  </a:cubicBezTo>
                  <a:lnTo>
                    <a:pt x="401" y="1802"/>
                  </a:lnTo>
                  <a:cubicBezTo>
                    <a:pt x="401" y="1836"/>
                    <a:pt x="467" y="1869"/>
                    <a:pt x="534" y="1869"/>
                  </a:cubicBezTo>
                  <a:lnTo>
                    <a:pt x="934" y="1836"/>
                  </a:lnTo>
                  <a:cubicBezTo>
                    <a:pt x="1001" y="1836"/>
                    <a:pt x="1068" y="1769"/>
                    <a:pt x="1068" y="1736"/>
                  </a:cubicBezTo>
                  <a:lnTo>
                    <a:pt x="701" y="68"/>
                  </a:lnTo>
                  <a:cubicBezTo>
                    <a:pt x="701" y="34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4817775" y="2749900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501" y="1"/>
                  </a:moveTo>
                  <a:lnTo>
                    <a:pt x="134" y="34"/>
                  </a:lnTo>
                  <a:cubicBezTo>
                    <a:pt x="34" y="34"/>
                    <a:pt x="1" y="101"/>
                    <a:pt x="1" y="168"/>
                  </a:cubicBezTo>
                  <a:lnTo>
                    <a:pt x="368" y="1802"/>
                  </a:lnTo>
                  <a:cubicBezTo>
                    <a:pt x="368" y="1836"/>
                    <a:pt x="434" y="1869"/>
                    <a:pt x="534" y="1869"/>
                  </a:cubicBezTo>
                  <a:lnTo>
                    <a:pt x="901" y="1802"/>
                  </a:lnTo>
                  <a:cubicBezTo>
                    <a:pt x="1001" y="1802"/>
                    <a:pt x="1035" y="1769"/>
                    <a:pt x="1035" y="1702"/>
                  </a:cubicBezTo>
                  <a:lnTo>
                    <a:pt x="668" y="68"/>
                  </a:lnTo>
                  <a:cubicBezTo>
                    <a:pt x="668" y="34"/>
                    <a:pt x="568" y="1"/>
                    <a:pt x="50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4961225" y="2734075"/>
              <a:ext cx="25875" cy="46200"/>
            </a:xfrm>
            <a:custGeom>
              <a:avLst/>
              <a:gdLst/>
              <a:ahLst/>
              <a:cxnLst/>
              <a:rect l="l" t="t" r="r" b="b"/>
              <a:pathLst>
                <a:path w="1035" h="1848" extrusionOk="0">
                  <a:moveTo>
                    <a:pt x="500" y="0"/>
                  </a:moveTo>
                  <a:lnTo>
                    <a:pt x="100" y="33"/>
                  </a:lnTo>
                  <a:cubicBezTo>
                    <a:pt x="33" y="33"/>
                    <a:pt x="0" y="100"/>
                    <a:pt x="0" y="134"/>
                  </a:cubicBezTo>
                  <a:lnTo>
                    <a:pt x="367" y="1768"/>
                  </a:lnTo>
                  <a:cubicBezTo>
                    <a:pt x="391" y="1817"/>
                    <a:pt x="434" y="1848"/>
                    <a:pt x="481" y="1848"/>
                  </a:cubicBezTo>
                  <a:cubicBezTo>
                    <a:pt x="498" y="1848"/>
                    <a:pt x="516" y="1844"/>
                    <a:pt x="534" y="1835"/>
                  </a:cubicBezTo>
                  <a:lnTo>
                    <a:pt x="901" y="1801"/>
                  </a:lnTo>
                  <a:cubicBezTo>
                    <a:pt x="967" y="1801"/>
                    <a:pt x="1034" y="1735"/>
                    <a:pt x="1034" y="1701"/>
                  </a:cubicBezTo>
                  <a:lnTo>
                    <a:pt x="667" y="67"/>
                  </a:lnTo>
                  <a:cubicBezTo>
                    <a:pt x="667" y="33"/>
                    <a:pt x="567" y="0"/>
                    <a:pt x="500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4883650" y="1938500"/>
              <a:ext cx="18375" cy="25950"/>
            </a:xfrm>
            <a:custGeom>
              <a:avLst/>
              <a:gdLst/>
              <a:ahLst/>
              <a:cxnLst/>
              <a:rect l="l" t="t" r="r" b="b"/>
              <a:pathLst>
                <a:path w="735" h="1038" extrusionOk="0">
                  <a:moveTo>
                    <a:pt x="434" y="0"/>
                  </a:moveTo>
                  <a:cubicBezTo>
                    <a:pt x="234" y="0"/>
                    <a:pt x="68" y="201"/>
                    <a:pt x="34" y="501"/>
                  </a:cubicBezTo>
                  <a:cubicBezTo>
                    <a:pt x="1" y="768"/>
                    <a:pt x="134" y="1001"/>
                    <a:pt x="301" y="1034"/>
                  </a:cubicBezTo>
                  <a:cubicBezTo>
                    <a:pt x="314" y="1037"/>
                    <a:pt x="327" y="1038"/>
                    <a:pt x="339" y="1038"/>
                  </a:cubicBezTo>
                  <a:cubicBezTo>
                    <a:pt x="522" y="1038"/>
                    <a:pt x="670" y="817"/>
                    <a:pt x="701" y="567"/>
                  </a:cubicBezTo>
                  <a:cubicBezTo>
                    <a:pt x="735" y="301"/>
                    <a:pt x="601" y="34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4804425" y="1929250"/>
              <a:ext cx="18375" cy="26025"/>
            </a:xfrm>
            <a:custGeom>
              <a:avLst/>
              <a:gdLst/>
              <a:ahLst/>
              <a:cxnLst/>
              <a:rect l="l" t="t" r="r" b="b"/>
              <a:pathLst>
                <a:path w="735" h="1041" extrusionOk="0">
                  <a:moveTo>
                    <a:pt x="396" y="0"/>
                  </a:moveTo>
                  <a:cubicBezTo>
                    <a:pt x="214" y="0"/>
                    <a:pt x="65" y="221"/>
                    <a:pt x="34" y="470"/>
                  </a:cubicBezTo>
                  <a:cubicBezTo>
                    <a:pt x="1" y="771"/>
                    <a:pt x="101" y="1004"/>
                    <a:pt x="301" y="1038"/>
                  </a:cubicBezTo>
                  <a:cubicBezTo>
                    <a:pt x="312" y="1040"/>
                    <a:pt x="323" y="1041"/>
                    <a:pt x="334" y="1041"/>
                  </a:cubicBezTo>
                  <a:cubicBezTo>
                    <a:pt x="493" y="1041"/>
                    <a:pt x="670" y="820"/>
                    <a:pt x="701" y="571"/>
                  </a:cubicBezTo>
                  <a:cubicBezTo>
                    <a:pt x="735" y="270"/>
                    <a:pt x="635" y="37"/>
                    <a:pt x="435" y="3"/>
                  </a:cubicBezTo>
                  <a:cubicBezTo>
                    <a:pt x="422" y="1"/>
                    <a:pt x="409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4800275" y="1923475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0" y="331"/>
                    <a:pt x="667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4811100" y="1958500"/>
              <a:ext cx="30050" cy="49400"/>
            </a:xfrm>
            <a:custGeom>
              <a:avLst/>
              <a:gdLst/>
              <a:ahLst/>
              <a:cxnLst/>
              <a:rect l="l" t="t" r="r" b="b"/>
              <a:pathLst>
                <a:path w="1202" h="1976" extrusionOk="0">
                  <a:moveTo>
                    <a:pt x="1202" y="1"/>
                  </a:moveTo>
                  <a:lnTo>
                    <a:pt x="1202" y="1"/>
                  </a:lnTo>
                  <a:cubicBezTo>
                    <a:pt x="868" y="601"/>
                    <a:pt x="468" y="1168"/>
                    <a:pt x="1" y="1669"/>
                  </a:cubicBezTo>
                  <a:cubicBezTo>
                    <a:pt x="234" y="1873"/>
                    <a:pt x="544" y="1975"/>
                    <a:pt x="842" y="1975"/>
                  </a:cubicBezTo>
                  <a:cubicBezTo>
                    <a:pt x="884" y="1975"/>
                    <a:pt x="926" y="1973"/>
                    <a:pt x="968" y="1969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4854475" y="2013000"/>
              <a:ext cx="55500" cy="20675"/>
            </a:xfrm>
            <a:custGeom>
              <a:avLst/>
              <a:gdLst/>
              <a:ahLst/>
              <a:cxnLst/>
              <a:rect l="l" t="t" r="r" b="b"/>
              <a:pathLst>
                <a:path w="2220" h="827" extrusionOk="0">
                  <a:moveTo>
                    <a:pt x="2089" y="1"/>
                  </a:moveTo>
                  <a:cubicBezTo>
                    <a:pt x="2070" y="1"/>
                    <a:pt x="2051" y="7"/>
                    <a:pt x="2035" y="23"/>
                  </a:cubicBezTo>
                  <a:cubicBezTo>
                    <a:pt x="1628" y="430"/>
                    <a:pt x="1067" y="660"/>
                    <a:pt x="494" y="660"/>
                  </a:cubicBezTo>
                  <a:cubicBezTo>
                    <a:pt x="363" y="660"/>
                    <a:pt x="231" y="648"/>
                    <a:pt x="100" y="623"/>
                  </a:cubicBezTo>
                  <a:cubicBezTo>
                    <a:pt x="34" y="623"/>
                    <a:pt x="0" y="656"/>
                    <a:pt x="0" y="690"/>
                  </a:cubicBezTo>
                  <a:cubicBezTo>
                    <a:pt x="0" y="723"/>
                    <a:pt x="0" y="756"/>
                    <a:pt x="34" y="790"/>
                  </a:cubicBezTo>
                  <a:lnTo>
                    <a:pt x="67" y="790"/>
                  </a:lnTo>
                  <a:cubicBezTo>
                    <a:pt x="208" y="814"/>
                    <a:pt x="348" y="826"/>
                    <a:pt x="488" y="826"/>
                  </a:cubicBezTo>
                  <a:cubicBezTo>
                    <a:pt x="1109" y="826"/>
                    <a:pt x="1705" y="586"/>
                    <a:pt x="2169" y="123"/>
                  </a:cubicBezTo>
                  <a:cubicBezTo>
                    <a:pt x="2220" y="71"/>
                    <a:pt x="2153" y="1"/>
                    <a:pt x="20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4907000" y="1888450"/>
              <a:ext cx="39225" cy="27350"/>
            </a:xfrm>
            <a:custGeom>
              <a:avLst/>
              <a:gdLst/>
              <a:ahLst/>
              <a:cxnLst/>
              <a:rect l="l" t="t" r="r" b="b"/>
              <a:pathLst>
                <a:path w="1569" h="1094" extrusionOk="0">
                  <a:moveTo>
                    <a:pt x="234" y="1"/>
                  </a:moveTo>
                  <a:cubicBezTo>
                    <a:pt x="1" y="1"/>
                    <a:pt x="1" y="334"/>
                    <a:pt x="234" y="334"/>
                  </a:cubicBezTo>
                  <a:cubicBezTo>
                    <a:pt x="668" y="401"/>
                    <a:pt x="1035" y="635"/>
                    <a:pt x="1235" y="1035"/>
                  </a:cubicBezTo>
                  <a:cubicBezTo>
                    <a:pt x="1268" y="1035"/>
                    <a:pt x="1268" y="1068"/>
                    <a:pt x="1302" y="1068"/>
                  </a:cubicBezTo>
                  <a:cubicBezTo>
                    <a:pt x="1318" y="1085"/>
                    <a:pt x="1343" y="1093"/>
                    <a:pt x="1373" y="1093"/>
                  </a:cubicBezTo>
                  <a:cubicBezTo>
                    <a:pt x="1402" y="1093"/>
                    <a:pt x="1435" y="1085"/>
                    <a:pt x="1469" y="1068"/>
                  </a:cubicBezTo>
                  <a:cubicBezTo>
                    <a:pt x="1535" y="1035"/>
                    <a:pt x="1569" y="935"/>
                    <a:pt x="1502" y="835"/>
                  </a:cubicBezTo>
                  <a:cubicBezTo>
                    <a:pt x="1235" y="368"/>
                    <a:pt x="768" y="68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4798600" y="1880050"/>
              <a:ext cx="41475" cy="22325"/>
            </a:xfrm>
            <a:custGeom>
              <a:avLst/>
              <a:gdLst/>
              <a:ahLst/>
              <a:cxnLst/>
              <a:rect l="l" t="t" r="r" b="b"/>
              <a:pathLst>
                <a:path w="1659" h="893" extrusionOk="0">
                  <a:moveTo>
                    <a:pt x="1361" y="0"/>
                  </a:moveTo>
                  <a:cubicBezTo>
                    <a:pt x="838" y="0"/>
                    <a:pt x="380" y="229"/>
                    <a:pt x="67" y="604"/>
                  </a:cubicBezTo>
                  <a:cubicBezTo>
                    <a:pt x="0" y="670"/>
                    <a:pt x="0" y="771"/>
                    <a:pt x="67" y="837"/>
                  </a:cubicBezTo>
                  <a:lnTo>
                    <a:pt x="67" y="871"/>
                  </a:lnTo>
                  <a:cubicBezTo>
                    <a:pt x="109" y="884"/>
                    <a:pt x="150" y="893"/>
                    <a:pt x="187" y="893"/>
                  </a:cubicBezTo>
                  <a:cubicBezTo>
                    <a:pt x="239" y="893"/>
                    <a:pt x="281" y="876"/>
                    <a:pt x="301" y="837"/>
                  </a:cubicBezTo>
                  <a:cubicBezTo>
                    <a:pt x="548" y="528"/>
                    <a:pt x="910" y="333"/>
                    <a:pt x="1308" y="333"/>
                  </a:cubicBezTo>
                  <a:cubicBezTo>
                    <a:pt x="1339" y="333"/>
                    <a:pt x="1370" y="335"/>
                    <a:pt x="1401" y="337"/>
                  </a:cubicBezTo>
                  <a:cubicBezTo>
                    <a:pt x="1413" y="339"/>
                    <a:pt x="1423" y="339"/>
                    <a:pt x="1433" y="339"/>
                  </a:cubicBezTo>
                  <a:cubicBezTo>
                    <a:pt x="1638" y="339"/>
                    <a:pt x="1659" y="35"/>
                    <a:pt x="1468" y="3"/>
                  </a:cubicBezTo>
                  <a:cubicBezTo>
                    <a:pt x="1432" y="1"/>
                    <a:pt x="1397" y="0"/>
                    <a:pt x="1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5085475" y="2252050"/>
              <a:ext cx="251025" cy="467875"/>
            </a:xfrm>
            <a:custGeom>
              <a:avLst/>
              <a:gdLst/>
              <a:ahLst/>
              <a:cxnLst/>
              <a:rect l="l" t="t" r="r" b="b"/>
              <a:pathLst>
                <a:path w="10041" h="18715" extrusionOk="0">
                  <a:moveTo>
                    <a:pt x="2569" y="1"/>
                  </a:moveTo>
                  <a:lnTo>
                    <a:pt x="0" y="2502"/>
                  </a:lnTo>
                  <a:lnTo>
                    <a:pt x="3436" y="6205"/>
                  </a:lnTo>
                  <a:cubicBezTo>
                    <a:pt x="4003" y="6806"/>
                    <a:pt x="4570" y="7439"/>
                    <a:pt x="5104" y="8073"/>
                  </a:cubicBezTo>
                  <a:cubicBezTo>
                    <a:pt x="5638" y="8674"/>
                    <a:pt x="6171" y="9307"/>
                    <a:pt x="6572" y="9908"/>
                  </a:cubicBezTo>
                  <a:cubicBezTo>
                    <a:pt x="6639" y="9997"/>
                    <a:pt x="6721" y="10102"/>
                    <a:pt x="6768" y="10171"/>
                  </a:cubicBezTo>
                  <a:lnTo>
                    <a:pt x="6768" y="10171"/>
                  </a:lnTo>
                  <a:cubicBezTo>
                    <a:pt x="6723" y="10472"/>
                    <a:pt x="6691" y="10790"/>
                    <a:pt x="6638" y="11109"/>
                  </a:cubicBezTo>
                  <a:cubicBezTo>
                    <a:pt x="6572" y="11476"/>
                    <a:pt x="6505" y="11842"/>
                    <a:pt x="6405" y="12243"/>
                  </a:cubicBezTo>
                  <a:cubicBezTo>
                    <a:pt x="6338" y="12643"/>
                    <a:pt x="6205" y="13010"/>
                    <a:pt x="6105" y="13377"/>
                  </a:cubicBezTo>
                  <a:cubicBezTo>
                    <a:pt x="5871" y="14077"/>
                    <a:pt x="5571" y="14778"/>
                    <a:pt x="5237" y="15445"/>
                  </a:cubicBezTo>
                  <a:cubicBezTo>
                    <a:pt x="5037" y="15779"/>
                    <a:pt x="4837" y="16112"/>
                    <a:pt x="4637" y="16412"/>
                  </a:cubicBezTo>
                  <a:cubicBezTo>
                    <a:pt x="4537" y="16546"/>
                    <a:pt x="4403" y="16679"/>
                    <a:pt x="4303" y="16846"/>
                  </a:cubicBezTo>
                  <a:lnTo>
                    <a:pt x="4137" y="17013"/>
                  </a:lnTo>
                  <a:cubicBezTo>
                    <a:pt x="4070" y="17080"/>
                    <a:pt x="3970" y="17146"/>
                    <a:pt x="3970" y="17180"/>
                  </a:cubicBezTo>
                  <a:lnTo>
                    <a:pt x="4904" y="18714"/>
                  </a:lnTo>
                  <a:cubicBezTo>
                    <a:pt x="5071" y="18614"/>
                    <a:pt x="5171" y="18581"/>
                    <a:pt x="5271" y="18514"/>
                  </a:cubicBezTo>
                  <a:cubicBezTo>
                    <a:pt x="5371" y="18447"/>
                    <a:pt x="5504" y="18380"/>
                    <a:pt x="5604" y="18280"/>
                  </a:cubicBezTo>
                  <a:cubicBezTo>
                    <a:pt x="5804" y="18147"/>
                    <a:pt x="5971" y="17980"/>
                    <a:pt x="6171" y="17813"/>
                  </a:cubicBezTo>
                  <a:cubicBezTo>
                    <a:pt x="6538" y="17513"/>
                    <a:pt x="6872" y="17146"/>
                    <a:pt x="7172" y="16779"/>
                  </a:cubicBezTo>
                  <a:cubicBezTo>
                    <a:pt x="7772" y="16045"/>
                    <a:pt x="8273" y="15245"/>
                    <a:pt x="8706" y="14378"/>
                  </a:cubicBezTo>
                  <a:cubicBezTo>
                    <a:pt x="9107" y="13544"/>
                    <a:pt x="9440" y="12676"/>
                    <a:pt x="9674" y="11776"/>
                  </a:cubicBezTo>
                  <a:cubicBezTo>
                    <a:pt x="9807" y="11309"/>
                    <a:pt x="9907" y="10875"/>
                    <a:pt x="10007" y="10408"/>
                  </a:cubicBezTo>
                  <a:lnTo>
                    <a:pt x="10041" y="10341"/>
                  </a:lnTo>
                  <a:lnTo>
                    <a:pt x="10041" y="10275"/>
                  </a:lnTo>
                  <a:lnTo>
                    <a:pt x="10041" y="10241"/>
                  </a:lnTo>
                  <a:lnTo>
                    <a:pt x="10041" y="10141"/>
                  </a:lnTo>
                  <a:cubicBezTo>
                    <a:pt x="10041" y="10041"/>
                    <a:pt x="10041" y="9974"/>
                    <a:pt x="10041" y="9908"/>
                  </a:cubicBezTo>
                  <a:lnTo>
                    <a:pt x="10041" y="9741"/>
                  </a:lnTo>
                  <a:cubicBezTo>
                    <a:pt x="10007" y="9674"/>
                    <a:pt x="10007" y="9574"/>
                    <a:pt x="9974" y="9474"/>
                  </a:cubicBezTo>
                  <a:cubicBezTo>
                    <a:pt x="9941" y="9274"/>
                    <a:pt x="9874" y="9074"/>
                    <a:pt x="9774" y="8874"/>
                  </a:cubicBezTo>
                  <a:cubicBezTo>
                    <a:pt x="9640" y="8607"/>
                    <a:pt x="9507" y="8340"/>
                    <a:pt x="9374" y="8106"/>
                  </a:cubicBezTo>
                  <a:cubicBezTo>
                    <a:pt x="8873" y="7306"/>
                    <a:pt x="8340" y="6572"/>
                    <a:pt x="7772" y="5838"/>
                  </a:cubicBezTo>
                  <a:cubicBezTo>
                    <a:pt x="7239" y="5138"/>
                    <a:pt x="6672" y="4471"/>
                    <a:pt x="6105" y="3837"/>
                  </a:cubicBezTo>
                  <a:cubicBezTo>
                    <a:pt x="4970" y="2502"/>
                    <a:pt x="3803" y="1235"/>
                    <a:pt x="2569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5127175" y="2678225"/>
              <a:ext cx="103425" cy="85875"/>
            </a:xfrm>
            <a:custGeom>
              <a:avLst/>
              <a:gdLst/>
              <a:ahLst/>
              <a:cxnLst/>
              <a:rect l="l" t="t" r="r" b="b"/>
              <a:pathLst>
                <a:path w="4137" h="3435" extrusionOk="0">
                  <a:moveTo>
                    <a:pt x="2289" y="0"/>
                  </a:moveTo>
                  <a:cubicBezTo>
                    <a:pt x="1105" y="0"/>
                    <a:pt x="0" y="800"/>
                    <a:pt x="0" y="800"/>
                  </a:cubicBezTo>
                  <a:lnTo>
                    <a:pt x="1635" y="3435"/>
                  </a:lnTo>
                  <a:lnTo>
                    <a:pt x="4136" y="1133"/>
                  </a:lnTo>
                  <a:lnTo>
                    <a:pt x="2969" y="99"/>
                  </a:lnTo>
                  <a:cubicBezTo>
                    <a:pt x="2744" y="30"/>
                    <a:pt x="2515" y="0"/>
                    <a:pt x="228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5091300" y="2697375"/>
              <a:ext cx="75925" cy="86050"/>
            </a:xfrm>
            <a:custGeom>
              <a:avLst/>
              <a:gdLst/>
              <a:ahLst/>
              <a:cxnLst/>
              <a:rect l="l" t="t" r="r" b="b"/>
              <a:pathLst>
                <a:path w="3037" h="3442" extrusionOk="0">
                  <a:moveTo>
                    <a:pt x="1402" y="0"/>
                  </a:moveTo>
                  <a:lnTo>
                    <a:pt x="334" y="1068"/>
                  </a:lnTo>
                  <a:cubicBezTo>
                    <a:pt x="1" y="1401"/>
                    <a:pt x="1" y="1935"/>
                    <a:pt x="334" y="2302"/>
                  </a:cubicBezTo>
                  <a:lnTo>
                    <a:pt x="1168" y="3169"/>
                  </a:lnTo>
                  <a:cubicBezTo>
                    <a:pt x="1330" y="3349"/>
                    <a:pt x="1550" y="3442"/>
                    <a:pt x="1776" y="3442"/>
                  </a:cubicBezTo>
                  <a:cubicBezTo>
                    <a:pt x="1969" y="3442"/>
                    <a:pt x="2167" y="3374"/>
                    <a:pt x="2336" y="3236"/>
                  </a:cubicBezTo>
                  <a:lnTo>
                    <a:pt x="3036" y="2669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5003750" y="2196050"/>
              <a:ext cx="191825" cy="198625"/>
            </a:xfrm>
            <a:custGeom>
              <a:avLst/>
              <a:gdLst/>
              <a:ahLst/>
              <a:cxnLst/>
              <a:rect l="l" t="t" r="r" b="b"/>
              <a:pathLst>
                <a:path w="7673" h="7945" extrusionOk="0">
                  <a:moveTo>
                    <a:pt x="3025" y="1"/>
                  </a:moveTo>
                  <a:cubicBezTo>
                    <a:pt x="1555" y="1"/>
                    <a:pt x="374" y="871"/>
                    <a:pt x="200" y="2107"/>
                  </a:cubicBezTo>
                  <a:cubicBezTo>
                    <a:pt x="0" y="3608"/>
                    <a:pt x="3970" y="7945"/>
                    <a:pt x="3970" y="7945"/>
                  </a:cubicBezTo>
                  <a:lnTo>
                    <a:pt x="7672" y="3308"/>
                  </a:lnTo>
                  <a:cubicBezTo>
                    <a:pt x="7672" y="3308"/>
                    <a:pt x="5971" y="873"/>
                    <a:pt x="4637" y="339"/>
                  </a:cubicBezTo>
                  <a:cubicBezTo>
                    <a:pt x="4085" y="106"/>
                    <a:pt x="3538" y="1"/>
                    <a:pt x="302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4880325" y="1932650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1" y="331"/>
                    <a:pt x="668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2453100" y="1866775"/>
              <a:ext cx="288225" cy="147725"/>
            </a:xfrm>
            <a:custGeom>
              <a:avLst/>
              <a:gdLst/>
              <a:ahLst/>
              <a:cxnLst/>
              <a:rect l="l" t="t" r="r" b="b"/>
              <a:pathLst>
                <a:path w="11529" h="5909" extrusionOk="0">
                  <a:moveTo>
                    <a:pt x="3122" y="1"/>
                  </a:moveTo>
                  <a:cubicBezTo>
                    <a:pt x="1727" y="1548"/>
                    <a:pt x="1" y="5908"/>
                    <a:pt x="4164" y="5908"/>
                  </a:cubicBezTo>
                  <a:cubicBezTo>
                    <a:pt x="4579" y="5908"/>
                    <a:pt x="5053" y="5865"/>
                    <a:pt x="5591" y="5771"/>
                  </a:cubicBezTo>
                  <a:cubicBezTo>
                    <a:pt x="11528" y="4771"/>
                    <a:pt x="3123" y="1"/>
                    <a:pt x="3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2392725" y="1617100"/>
              <a:ext cx="192250" cy="132125"/>
            </a:xfrm>
            <a:custGeom>
              <a:avLst/>
              <a:gdLst/>
              <a:ahLst/>
              <a:cxnLst/>
              <a:rect l="l" t="t" r="r" b="b"/>
              <a:pathLst>
                <a:path w="7690" h="5285" extrusionOk="0">
                  <a:moveTo>
                    <a:pt x="3401" y="0"/>
                  </a:moveTo>
                  <a:cubicBezTo>
                    <a:pt x="2861" y="0"/>
                    <a:pt x="2368" y="296"/>
                    <a:pt x="2001" y="1015"/>
                  </a:cubicBezTo>
                  <a:cubicBezTo>
                    <a:pt x="0" y="4884"/>
                    <a:pt x="7405" y="5284"/>
                    <a:pt x="7405" y="5284"/>
                  </a:cubicBezTo>
                  <a:cubicBezTo>
                    <a:pt x="7690" y="3525"/>
                    <a:pt x="5266" y="0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2456100" y="1608850"/>
              <a:ext cx="187000" cy="174550"/>
            </a:xfrm>
            <a:custGeom>
              <a:avLst/>
              <a:gdLst/>
              <a:ahLst/>
              <a:cxnLst/>
              <a:rect l="l" t="t" r="r" b="b"/>
              <a:pathLst>
                <a:path w="7480" h="6982" extrusionOk="0">
                  <a:moveTo>
                    <a:pt x="4847" y="1"/>
                  </a:moveTo>
                  <a:cubicBezTo>
                    <a:pt x="4643" y="1"/>
                    <a:pt x="4417" y="36"/>
                    <a:pt x="4170" y="110"/>
                  </a:cubicBezTo>
                  <a:cubicBezTo>
                    <a:pt x="0" y="1378"/>
                    <a:pt x="4904" y="6982"/>
                    <a:pt x="4904" y="6982"/>
                  </a:cubicBezTo>
                  <a:cubicBezTo>
                    <a:pt x="6637" y="5775"/>
                    <a:pt x="7480" y="1"/>
                    <a:pt x="4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2727125" y="2278750"/>
              <a:ext cx="276050" cy="365375"/>
            </a:xfrm>
            <a:custGeom>
              <a:avLst/>
              <a:gdLst/>
              <a:ahLst/>
              <a:cxnLst/>
              <a:rect l="l" t="t" r="r" b="b"/>
              <a:pathLst>
                <a:path w="11042" h="14615" extrusionOk="0">
                  <a:moveTo>
                    <a:pt x="267" y="0"/>
                  </a:moveTo>
                  <a:cubicBezTo>
                    <a:pt x="200" y="500"/>
                    <a:pt x="167" y="934"/>
                    <a:pt x="134" y="1401"/>
                  </a:cubicBezTo>
                  <a:cubicBezTo>
                    <a:pt x="100" y="1835"/>
                    <a:pt x="34" y="2302"/>
                    <a:pt x="34" y="2735"/>
                  </a:cubicBezTo>
                  <a:cubicBezTo>
                    <a:pt x="0" y="3636"/>
                    <a:pt x="34" y="4537"/>
                    <a:pt x="67" y="5471"/>
                  </a:cubicBezTo>
                  <a:cubicBezTo>
                    <a:pt x="167" y="7272"/>
                    <a:pt x="401" y="9107"/>
                    <a:pt x="801" y="10875"/>
                  </a:cubicBezTo>
                  <a:cubicBezTo>
                    <a:pt x="901" y="11308"/>
                    <a:pt x="1034" y="11775"/>
                    <a:pt x="1134" y="12209"/>
                  </a:cubicBezTo>
                  <a:lnTo>
                    <a:pt x="1168" y="12309"/>
                  </a:lnTo>
                  <a:lnTo>
                    <a:pt x="1201" y="12442"/>
                  </a:lnTo>
                  <a:cubicBezTo>
                    <a:pt x="1234" y="12509"/>
                    <a:pt x="1268" y="12609"/>
                    <a:pt x="1301" y="12709"/>
                  </a:cubicBezTo>
                  <a:cubicBezTo>
                    <a:pt x="1368" y="12876"/>
                    <a:pt x="1468" y="13043"/>
                    <a:pt x="1568" y="13243"/>
                  </a:cubicBezTo>
                  <a:cubicBezTo>
                    <a:pt x="1802" y="13576"/>
                    <a:pt x="2135" y="13877"/>
                    <a:pt x="2469" y="14110"/>
                  </a:cubicBezTo>
                  <a:cubicBezTo>
                    <a:pt x="3019" y="14447"/>
                    <a:pt x="3654" y="14615"/>
                    <a:pt x="4295" y="14615"/>
                  </a:cubicBezTo>
                  <a:cubicBezTo>
                    <a:pt x="4353" y="14615"/>
                    <a:pt x="4412" y="14613"/>
                    <a:pt x="4470" y="14611"/>
                  </a:cubicBezTo>
                  <a:cubicBezTo>
                    <a:pt x="5004" y="14611"/>
                    <a:pt x="5538" y="14544"/>
                    <a:pt x="6071" y="14410"/>
                  </a:cubicBezTo>
                  <a:cubicBezTo>
                    <a:pt x="6972" y="14144"/>
                    <a:pt x="7873" y="13810"/>
                    <a:pt x="8706" y="13376"/>
                  </a:cubicBezTo>
                  <a:cubicBezTo>
                    <a:pt x="9107" y="13176"/>
                    <a:pt x="9507" y="12943"/>
                    <a:pt x="9874" y="12709"/>
                  </a:cubicBezTo>
                  <a:cubicBezTo>
                    <a:pt x="10274" y="12476"/>
                    <a:pt x="10641" y="12242"/>
                    <a:pt x="11041" y="11975"/>
                  </a:cubicBezTo>
                  <a:lnTo>
                    <a:pt x="10241" y="10508"/>
                  </a:lnTo>
                  <a:cubicBezTo>
                    <a:pt x="8740" y="11141"/>
                    <a:pt x="7172" y="11575"/>
                    <a:pt x="5571" y="11842"/>
                  </a:cubicBezTo>
                  <a:cubicBezTo>
                    <a:pt x="5404" y="11859"/>
                    <a:pt x="5237" y="11867"/>
                    <a:pt x="5071" y="11867"/>
                  </a:cubicBezTo>
                  <a:cubicBezTo>
                    <a:pt x="4904" y="11867"/>
                    <a:pt x="4737" y="11859"/>
                    <a:pt x="4570" y="11842"/>
                  </a:cubicBezTo>
                  <a:cubicBezTo>
                    <a:pt x="4270" y="11809"/>
                    <a:pt x="4070" y="11708"/>
                    <a:pt x="4070" y="11675"/>
                  </a:cubicBezTo>
                  <a:lnTo>
                    <a:pt x="4070" y="11642"/>
                  </a:lnTo>
                  <a:cubicBezTo>
                    <a:pt x="4070" y="11608"/>
                    <a:pt x="4070" y="11608"/>
                    <a:pt x="4070" y="11575"/>
                  </a:cubicBezTo>
                  <a:lnTo>
                    <a:pt x="4070" y="11442"/>
                  </a:lnTo>
                  <a:cubicBezTo>
                    <a:pt x="3970" y="11041"/>
                    <a:pt x="3903" y="10674"/>
                    <a:pt x="3836" y="10241"/>
                  </a:cubicBezTo>
                  <a:cubicBezTo>
                    <a:pt x="3569" y="8640"/>
                    <a:pt x="3436" y="6972"/>
                    <a:pt x="3403" y="5337"/>
                  </a:cubicBezTo>
                  <a:cubicBezTo>
                    <a:pt x="3369" y="4537"/>
                    <a:pt x="3403" y="3703"/>
                    <a:pt x="3403" y="2869"/>
                  </a:cubicBezTo>
                  <a:cubicBezTo>
                    <a:pt x="3436" y="2435"/>
                    <a:pt x="3436" y="2002"/>
                    <a:pt x="3469" y="1601"/>
                  </a:cubicBezTo>
                  <a:cubicBezTo>
                    <a:pt x="3503" y="1201"/>
                    <a:pt x="3536" y="767"/>
                    <a:pt x="3569" y="434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2671250" y="2178625"/>
              <a:ext cx="165975" cy="231075"/>
            </a:xfrm>
            <a:custGeom>
              <a:avLst/>
              <a:gdLst/>
              <a:ahLst/>
              <a:cxnLst/>
              <a:rect l="l" t="t" r="r" b="b"/>
              <a:pathLst>
                <a:path w="6639" h="9243" extrusionOk="0">
                  <a:moveTo>
                    <a:pt x="3518" y="0"/>
                  </a:moveTo>
                  <a:cubicBezTo>
                    <a:pt x="2703" y="0"/>
                    <a:pt x="2028" y="377"/>
                    <a:pt x="1268" y="1136"/>
                  </a:cubicBezTo>
                  <a:cubicBezTo>
                    <a:pt x="0" y="2404"/>
                    <a:pt x="968" y="9242"/>
                    <a:pt x="968" y="9242"/>
                  </a:cubicBezTo>
                  <a:lnTo>
                    <a:pt x="6638" y="6674"/>
                  </a:lnTo>
                  <a:cubicBezTo>
                    <a:pt x="6638" y="6674"/>
                    <a:pt x="6638" y="1070"/>
                    <a:pt x="5404" y="503"/>
                  </a:cubicBezTo>
                  <a:cubicBezTo>
                    <a:pt x="4669" y="168"/>
                    <a:pt x="4063" y="0"/>
                    <a:pt x="3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2742125" y="2221200"/>
              <a:ext cx="77575" cy="167650"/>
            </a:xfrm>
            <a:custGeom>
              <a:avLst/>
              <a:gdLst/>
              <a:ahLst/>
              <a:cxnLst/>
              <a:rect l="l" t="t" r="r" b="b"/>
              <a:pathLst>
                <a:path w="3103" h="6706" extrusionOk="0">
                  <a:moveTo>
                    <a:pt x="2236" y="0"/>
                  </a:moveTo>
                  <a:lnTo>
                    <a:pt x="1" y="6705"/>
                  </a:lnTo>
                  <a:lnTo>
                    <a:pt x="3103" y="5304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2964800" y="2494725"/>
              <a:ext cx="77575" cy="98775"/>
            </a:xfrm>
            <a:custGeom>
              <a:avLst/>
              <a:gdLst/>
              <a:ahLst/>
              <a:cxnLst/>
              <a:rect l="l" t="t" r="r" b="b"/>
              <a:pathLst>
                <a:path w="3103" h="3951" extrusionOk="0">
                  <a:moveTo>
                    <a:pt x="2368" y="1"/>
                  </a:moveTo>
                  <a:lnTo>
                    <a:pt x="0" y="2569"/>
                  </a:lnTo>
                  <a:lnTo>
                    <a:pt x="300" y="3870"/>
                  </a:lnTo>
                  <a:cubicBezTo>
                    <a:pt x="468" y="3926"/>
                    <a:pt x="638" y="3950"/>
                    <a:pt x="809" y="3950"/>
                  </a:cubicBezTo>
                  <a:cubicBezTo>
                    <a:pt x="1963" y="3950"/>
                    <a:pt x="3102" y="2836"/>
                    <a:pt x="3102" y="2836"/>
                  </a:cubicBezTo>
                  <a:lnTo>
                    <a:pt x="2368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3024000" y="2479750"/>
              <a:ext cx="48400" cy="85875"/>
            </a:xfrm>
            <a:custGeom>
              <a:avLst/>
              <a:gdLst/>
              <a:ahLst/>
              <a:cxnLst/>
              <a:rect l="l" t="t" r="r" b="b"/>
              <a:pathLst>
                <a:path w="1936" h="3435" extrusionOk="0">
                  <a:moveTo>
                    <a:pt x="888" y="0"/>
                  </a:moveTo>
                  <a:cubicBezTo>
                    <a:pt x="742" y="0"/>
                    <a:pt x="593" y="52"/>
                    <a:pt x="467" y="166"/>
                  </a:cubicBezTo>
                  <a:lnTo>
                    <a:pt x="0" y="600"/>
                  </a:lnTo>
                  <a:lnTo>
                    <a:pt x="734" y="3435"/>
                  </a:lnTo>
                  <a:lnTo>
                    <a:pt x="1702" y="2534"/>
                  </a:lnTo>
                  <a:cubicBezTo>
                    <a:pt x="1868" y="2401"/>
                    <a:pt x="1935" y="2134"/>
                    <a:pt x="1868" y="1934"/>
                  </a:cubicBezTo>
                  <a:lnTo>
                    <a:pt x="1535" y="500"/>
                  </a:lnTo>
                  <a:cubicBezTo>
                    <a:pt x="1447" y="192"/>
                    <a:pt x="1171" y="0"/>
                    <a:pt x="88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2372700" y="2114450"/>
              <a:ext cx="452850" cy="553750"/>
            </a:xfrm>
            <a:custGeom>
              <a:avLst/>
              <a:gdLst/>
              <a:ahLst/>
              <a:cxnLst/>
              <a:rect l="l" t="t" r="r" b="b"/>
              <a:pathLst>
                <a:path w="18114" h="22150" extrusionOk="0">
                  <a:moveTo>
                    <a:pt x="2802" y="1"/>
                  </a:moveTo>
                  <a:cubicBezTo>
                    <a:pt x="1835" y="1"/>
                    <a:pt x="1068" y="768"/>
                    <a:pt x="1135" y="1735"/>
                  </a:cubicBezTo>
                  <a:cubicBezTo>
                    <a:pt x="1635" y="11709"/>
                    <a:pt x="1068" y="14911"/>
                    <a:pt x="0" y="19915"/>
                  </a:cubicBezTo>
                  <a:lnTo>
                    <a:pt x="13043" y="22150"/>
                  </a:lnTo>
                  <a:cubicBezTo>
                    <a:pt x="16946" y="10909"/>
                    <a:pt x="17880" y="6272"/>
                    <a:pt x="18047" y="4337"/>
                  </a:cubicBezTo>
                  <a:cubicBezTo>
                    <a:pt x="18113" y="3603"/>
                    <a:pt x="17680" y="2903"/>
                    <a:pt x="16979" y="2669"/>
                  </a:cubicBezTo>
                  <a:cubicBezTo>
                    <a:pt x="15945" y="2269"/>
                    <a:pt x="14244" y="1669"/>
                    <a:pt x="12643" y="1268"/>
                  </a:cubicBezTo>
                  <a:cubicBezTo>
                    <a:pt x="10708" y="768"/>
                    <a:pt x="8707" y="434"/>
                    <a:pt x="6705" y="234"/>
                  </a:cubicBezTo>
                  <a:cubicBezTo>
                    <a:pt x="5404" y="101"/>
                    <a:pt x="4103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2403550" y="2227875"/>
              <a:ext cx="53400" cy="177650"/>
            </a:xfrm>
            <a:custGeom>
              <a:avLst/>
              <a:gdLst/>
              <a:ahLst/>
              <a:cxnLst/>
              <a:rect l="l" t="t" r="r" b="b"/>
              <a:pathLst>
                <a:path w="2136" h="7106" extrusionOk="0">
                  <a:moveTo>
                    <a:pt x="134" y="0"/>
                  </a:moveTo>
                  <a:lnTo>
                    <a:pt x="34" y="267"/>
                  </a:lnTo>
                  <a:cubicBezTo>
                    <a:pt x="134" y="3069"/>
                    <a:pt x="101" y="5237"/>
                    <a:pt x="1" y="7105"/>
                  </a:cubicBezTo>
                  <a:cubicBezTo>
                    <a:pt x="801" y="6338"/>
                    <a:pt x="1335" y="5371"/>
                    <a:pt x="1602" y="4303"/>
                  </a:cubicBezTo>
                  <a:cubicBezTo>
                    <a:pt x="2136" y="1968"/>
                    <a:pt x="1268" y="501"/>
                    <a:pt x="134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2540325" y="1956000"/>
              <a:ext cx="182650" cy="261050"/>
            </a:xfrm>
            <a:custGeom>
              <a:avLst/>
              <a:gdLst/>
              <a:ahLst/>
              <a:cxnLst/>
              <a:rect l="l" t="t" r="r" b="b"/>
              <a:pathLst>
                <a:path w="7306" h="10442" extrusionOk="0">
                  <a:moveTo>
                    <a:pt x="1735" y="1"/>
                  </a:moveTo>
                  <a:lnTo>
                    <a:pt x="1735" y="1"/>
                  </a:lnTo>
                  <a:cubicBezTo>
                    <a:pt x="1802" y="2002"/>
                    <a:pt x="1568" y="5538"/>
                    <a:pt x="0" y="6572"/>
                  </a:cubicBezTo>
                  <a:cubicBezTo>
                    <a:pt x="0" y="6572"/>
                    <a:pt x="1134" y="8007"/>
                    <a:pt x="4303" y="10442"/>
                  </a:cubicBezTo>
                  <a:cubicBezTo>
                    <a:pt x="7305" y="8774"/>
                    <a:pt x="5938" y="7606"/>
                    <a:pt x="5938" y="7606"/>
                  </a:cubicBezTo>
                  <a:cubicBezTo>
                    <a:pt x="3903" y="6739"/>
                    <a:pt x="4237" y="5171"/>
                    <a:pt x="4837" y="3737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2602875" y="1994375"/>
              <a:ext cx="58400" cy="80900"/>
            </a:xfrm>
            <a:custGeom>
              <a:avLst/>
              <a:gdLst/>
              <a:ahLst/>
              <a:cxnLst/>
              <a:rect l="l" t="t" r="r" b="b"/>
              <a:pathLst>
                <a:path w="2336" h="3236" extrusionOk="0">
                  <a:moveTo>
                    <a:pt x="500" y="0"/>
                  </a:moveTo>
                  <a:cubicBezTo>
                    <a:pt x="400" y="200"/>
                    <a:pt x="0" y="734"/>
                    <a:pt x="0" y="1134"/>
                  </a:cubicBezTo>
                  <a:cubicBezTo>
                    <a:pt x="33" y="2068"/>
                    <a:pt x="1201" y="2969"/>
                    <a:pt x="2001" y="3236"/>
                  </a:cubicBezTo>
                  <a:cubicBezTo>
                    <a:pt x="2068" y="2869"/>
                    <a:pt x="2202" y="2535"/>
                    <a:pt x="2335" y="2202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2540575" y="1747175"/>
              <a:ext cx="246600" cy="310675"/>
            </a:xfrm>
            <a:custGeom>
              <a:avLst/>
              <a:gdLst/>
              <a:ahLst/>
              <a:cxnLst/>
              <a:rect l="l" t="t" r="r" b="b"/>
              <a:pathLst>
                <a:path w="9864" h="12427" extrusionOk="0">
                  <a:moveTo>
                    <a:pt x="4586" y="1"/>
                  </a:moveTo>
                  <a:cubicBezTo>
                    <a:pt x="2146" y="1"/>
                    <a:pt x="1" y="2068"/>
                    <a:pt x="190" y="4751"/>
                  </a:cubicBezTo>
                  <a:cubicBezTo>
                    <a:pt x="357" y="7954"/>
                    <a:pt x="391" y="9321"/>
                    <a:pt x="1992" y="10989"/>
                  </a:cubicBezTo>
                  <a:cubicBezTo>
                    <a:pt x="2946" y="11969"/>
                    <a:pt x="4130" y="12427"/>
                    <a:pt x="5266" y="12427"/>
                  </a:cubicBezTo>
                  <a:cubicBezTo>
                    <a:pt x="7029" y="12427"/>
                    <a:pt x="8676" y="11323"/>
                    <a:pt x="9163" y="9355"/>
                  </a:cubicBezTo>
                  <a:cubicBezTo>
                    <a:pt x="9864" y="6452"/>
                    <a:pt x="9464" y="1649"/>
                    <a:pt x="6295" y="348"/>
                  </a:cubicBezTo>
                  <a:cubicBezTo>
                    <a:pt x="5726" y="111"/>
                    <a:pt x="5148" y="1"/>
                    <a:pt x="458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2365000" y="1678950"/>
              <a:ext cx="470250" cy="240425"/>
            </a:xfrm>
            <a:custGeom>
              <a:avLst/>
              <a:gdLst/>
              <a:ahLst/>
              <a:cxnLst/>
              <a:rect l="l" t="t" r="r" b="b"/>
              <a:pathLst>
                <a:path w="18810" h="9617" extrusionOk="0">
                  <a:moveTo>
                    <a:pt x="11743" y="1"/>
                  </a:moveTo>
                  <a:cubicBezTo>
                    <a:pt x="10229" y="1"/>
                    <a:pt x="8716" y="550"/>
                    <a:pt x="7847" y="1743"/>
                  </a:cubicBezTo>
                  <a:cubicBezTo>
                    <a:pt x="7827" y="1742"/>
                    <a:pt x="7806" y="1742"/>
                    <a:pt x="7786" y="1742"/>
                  </a:cubicBezTo>
                  <a:cubicBezTo>
                    <a:pt x="5259" y="1742"/>
                    <a:pt x="0" y="5777"/>
                    <a:pt x="7180" y="9615"/>
                  </a:cubicBezTo>
                  <a:cubicBezTo>
                    <a:pt x="7197" y="9616"/>
                    <a:pt x="7215" y="9616"/>
                    <a:pt x="7232" y="9616"/>
                  </a:cubicBezTo>
                  <a:cubicBezTo>
                    <a:pt x="8620" y="9616"/>
                    <a:pt x="10174" y="6998"/>
                    <a:pt x="9515" y="5812"/>
                  </a:cubicBezTo>
                  <a:cubicBezTo>
                    <a:pt x="10249" y="5646"/>
                    <a:pt x="13384" y="5979"/>
                    <a:pt x="13351" y="4845"/>
                  </a:cubicBezTo>
                  <a:lnTo>
                    <a:pt x="13351" y="4845"/>
                  </a:lnTo>
                  <a:cubicBezTo>
                    <a:pt x="14016" y="5304"/>
                    <a:pt x="15064" y="5560"/>
                    <a:pt x="16035" y="5560"/>
                  </a:cubicBezTo>
                  <a:cubicBezTo>
                    <a:pt x="17110" y="5560"/>
                    <a:pt x="18092" y="5246"/>
                    <a:pt x="18355" y="4545"/>
                  </a:cubicBezTo>
                  <a:cubicBezTo>
                    <a:pt x="18810" y="3407"/>
                    <a:pt x="18028" y="2343"/>
                    <a:pt x="16837" y="2343"/>
                  </a:cubicBezTo>
                  <a:cubicBezTo>
                    <a:pt x="16631" y="2343"/>
                    <a:pt x="16413" y="2374"/>
                    <a:pt x="16186" y="2443"/>
                  </a:cubicBezTo>
                  <a:cubicBezTo>
                    <a:pt x="15572" y="879"/>
                    <a:pt x="13657" y="1"/>
                    <a:pt x="11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2685425" y="1875950"/>
              <a:ext cx="15025" cy="23375"/>
            </a:xfrm>
            <a:custGeom>
              <a:avLst/>
              <a:gdLst/>
              <a:ahLst/>
              <a:cxnLst/>
              <a:rect l="l" t="t" r="r" b="b"/>
              <a:pathLst>
                <a:path w="601" h="935" extrusionOk="0">
                  <a:moveTo>
                    <a:pt x="301" y="1"/>
                  </a:moveTo>
                  <a:cubicBezTo>
                    <a:pt x="134" y="1"/>
                    <a:pt x="0" y="201"/>
                    <a:pt x="0" y="468"/>
                  </a:cubicBezTo>
                  <a:cubicBezTo>
                    <a:pt x="0" y="734"/>
                    <a:pt x="134" y="935"/>
                    <a:pt x="301" y="935"/>
                  </a:cubicBezTo>
                  <a:cubicBezTo>
                    <a:pt x="467" y="935"/>
                    <a:pt x="601" y="734"/>
                    <a:pt x="601" y="468"/>
                  </a:cubicBezTo>
                  <a:cubicBezTo>
                    <a:pt x="601" y="201"/>
                    <a:pt x="467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2759650" y="1876700"/>
              <a:ext cx="15025" cy="23450"/>
            </a:xfrm>
            <a:custGeom>
              <a:avLst/>
              <a:gdLst/>
              <a:ahLst/>
              <a:cxnLst/>
              <a:rect l="l" t="t" r="r" b="b"/>
              <a:pathLst>
                <a:path w="601" h="938" extrusionOk="0">
                  <a:moveTo>
                    <a:pt x="269" y="1"/>
                  </a:moveTo>
                  <a:cubicBezTo>
                    <a:pt x="117" y="1"/>
                    <a:pt x="0" y="221"/>
                    <a:pt x="0" y="471"/>
                  </a:cubicBezTo>
                  <a:cubicBezTo>
                    <a:pt x="0" y="738"/>
                    <a:pt x="134" y="938"/>
                    <a:pt x="300" y="938"/>
                  </a:cubicBezTo>
                  <a:cubicBezTo>
                    <a:pt x="467" y="938"/>
                    <a:pt x="601" y="738"/>
                    <a:pt x="601" y="471"/>
                  </a:cubicBezTo>
                  <a:cubicBezTo>
                    <a:pt x="601" y="204"/>
                    <a:pt x="467" y="4"/>
                    <a:pt x="300" y="4"/>
                  </a:cubicBezTo>
                  <a:cubicBezTo>
                    <a:pt x="290" y="2"/>
                    <a:pt x="279" y="1"/>
                    <a:pt x="2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2765475" y="1872625"/>
              <a:ext cx="15875" cy="7050"/>
            </a:xfrm>
            <a:custGeom>
              <a:avLst/>
              <a:gdLst/>
              <a:ahLst/>
              <a:cxnLst/>
              <a:rect l="l" t="t" r="r" b="b"/>
              <a:pathLst>
                <a:path w="635" h="282" extrusionOk="0">
                  <a:moveTo>
                    <a:pt x="634" y="0"/>
                  </a:moveTo>
                  <a:lnTo>
                    <a:pt x="1" y="167"/>
                  </a:lnTo>
                  <a:cubicBezTo>
                    <a:pt x="76" y="250"/>
                    <a:pt x="153" y="282"/>
                    <a:pt x="226" y="282"/>
                  </a:cubicBezTo>
                  <a:cubicBezTo>
                    <a:pt x="447" y="282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2736300" y="1900125"/>
              <a:ext cx="23375" cy="46675"/>
            </a:xfrm>
            <a:custGeom>
              <a:avLst/>
              <a:gdLst/>
              <a:ahLst/>
              <a:cxnLst/>
              <a:rect l="l" t="t" r="r" b="b"/>
              <a:pathLst>
                <a:path w="935" h="1867" extrusionOk="0">
                  <a:moveTo>
                    <a:pt x="0" y="1"/>
                  </a:moveTo>
                  <a:lnTo>
                    <a:pt x="0" y="1836"/>
                  </a:lnTo>
                  <a:cubicBezTo>
                    <a:pt x="91" y="1856"/>
                    <a:pt x="188" y="1867"/>
                    <a:pt x="287" y="1867"/>
                  </a:cubicBezTo>
                  <a:cubicBezTo>
                    <a:pt x="513" y="1867"/>
                    <a:pt x="748" y="1808"/>
                    <a:pt x="934" y="1669"/>
                  </a:cubicBezTo>
                  <a:cubicBezTo>
                    <a:pt x="534" y="1135"/>
                    <a:pt x="234" y="601"/>
                    <a:pt x="0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2662075" y="1946825"/>
              <a:ext cx="47550" cy="25875"/>
            </a:xfrm>
            <a:custGeom>
              <a:avLst/>
              <a:gdLst/>
              <a:ahLst/>
              <a:cxnLst/>
              <a:rect l="l" t="t" r="r" b="b"/>
              <a:pathLst>
                <a:path w="1902" h="1035" extrusionOk="0">
                  <a:moveTo>
                    <a:pt x="0" y="1"/>
                  </a:moveTo>
                  <a:cubicBezTo>
                    <a:pt x="0" y="34"/>
                    <a:pt x="0" y="101"/>
                    <a:pt x="0" y="134"/>
                  </a:cubicBezTo>
                  <a:cubicBezTo>
                    <a:pt x="334" y="601"/>
                    <a:pt x="868" y="902"/>
                    <a:pt x="1435" y="1002"/>
                  </a:cubicBezTo>
                  <a:cubicBezTo>
                    <a:pt x="1568" y="1035"/>
                    <a:pt x="1668" y="1035"/>
                    <a:pt x="1802" y="1035"/>
                  </a:cubicBezTo>
                  <a:cubicBezTo>
                    <a:pt x="1868" y="1035"/>
                    <a:pt x="1902" y="1002"/>
                    <a:pt x="1902" y="968"/>
                  </a:cubicBezTo>
                  <a:cubicBezTo>
                    <a:pt x="1902" y="902"/>
                    <a:pt x="1868" y="868"/>
                    <a:pt x="1802" y="868"/>
                  </a:cubicBezTo>
                  <a:cubicBezTo>
                    <a:pt x="1135" y="868"/>
                    <a:pt x="534" y="568"/>
                    <a:pt x="134" y="34"/>
                  </a:cubicBezTo>
                  <a:cubicBezTo>
                    <a:pt x="100" y="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2661250" y="1947325"/>
              <a:ext cx="37550" cy="39900"/>
            </a:xfrm>
            <a:custGeom>
              <a:avLst/>
              <a:gdLst/>
              <a:ahLst/>
              <a:cxnLst/>
              <a:rect l="l" t="t" r="r" b="b"/>
              <a:pathLst>
                <a:path w="1502" h="1596" extrusionOk="0">
                  <a:moveTo>
                    <a:pt x="129" y="0"/>
                  </a:moveTo>
                  <a:cubicBezTo>
                    <a:pt x="120" y="0"/>
                    <a:pt x="110" y="5"/>
                    <a:pt x="100" y="14"/>
                  </a:cubicBezTo>
                  <a:cubicBezTo>
                    <a:pt x="33" y="14"/>
                    <a:pt x="0" y="48"/>
                    <a:pt x="33" y="81"/>
                  </a:cubicBezTo>
                  <a:cubicBezTo>
                    <a:pt x="167" y="648"/>
                    <a:pt x="534" y="1115"/>
                    <a:pt x="1034" y="1415"/>
                  </a:cubicBezTo>
                  <a:cubicBezTo>
                    <a:pt x="1134" y="1482"/>
                    <a:pt x="1234" y="1549"/>
                    <a:pt x="1368" y="1582"/>
                  </a:cubicBezTo>
                  <a:cubicBezTo>
                    <a:pt x="1377" y="1592"/>
                    <a:pt x="1390" y="1596"/>
                    <a:pt x="1403" y="1596"/>
                  </a:cubicBezTo>
                  <a:cubicBezTo>
                    <a:pt x="1434" y="1596"/>
                    <a:pt x="1468" y="1572"/>
                    <a:pt x="1468" y="1549"/>
                  </a:cubicBezTo>
                  <a:cubicBezTo>
                    <a:pt x="1501" y="1515"/>
                    <a:pt x="1468" y="1482"/>
                    <a:pt x="1434" y="1449"/>
                  </a:cubicBezTo>
                  <a:cubicBezTo>
                    <a:pt x="801" y="1215"/>
                    <a:pt x="334" y="681"/>
                    <a:pt x="167" y="48"/>
                  </a:cubicBezTo>
                  <a:cubicBezTo>
                    <a:pt x="167" y="24"/>
                    <a:pt x="150" y="0"/>
                    <a:pt x="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2513775" y="1892600"/>
              <a:ext cx="67075" cy="74125"/>
            </a:xfrm>
            <a:custGeom>
              <a:avLst/>
              <a:gdLst/>
              <a:ahLst/>
              <a:cxnLst/>
              <a:rect l="l" t="t" r="r" b="b"/>
              <a:pathLst>
                <a:path w="2683" h="2965" extrusionOk="0">
                  <a:moveTo>
                    <a:pt x="1279" y="1"/>
                  </a:moveTo>
                  <a:cubicBezTo>
                    <a:pt x="537" y="1"/>
                    <a:pt x="1" y="718"/>
                    <a:pt x="262" y="1436"/>
                  </a:cubicBezTo>
                  <a:cubicBezTo>
                    <a:pt x="462" y="2037"/>
                    <a:pt x="862" y="2537"/>
                    <a:pt x="1396" y="2837"/>
                  </a:cubicBezTo>
                  <a:cubicBezTo>
                    <a:pt x="1557" y="2925"/>
                    <a:pt x="1710" y="2964"/>
                    <a:pt x="1849" y="2964"/>
                  </a:cubicBezTo>
                  <a:cubicBezTo>
                    <a:pt x="2348" y="2964"/>
                    <a:pt x="2682" y="2461"/>
                    <a:pt x="2630" y="1836"/>
                  </a:cubicBezTo>
                  <a:cubicBezTo>
                    <a:pt x="2597" y="1136"/>
                    <a:pt x="2163" y="68"/>
                    <a:pt x="1329" y="2"/>
                  </a:cubicBezTo>
                  <a:cubicBezTo>
                    <a:pt x="1312" y="1"/>
                    <a:pt x="1295" y="1"/>
                    <a:pt x="127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2648725" y="1832925"/>
              <a:ext cx="47575" cy="18575"/>
            </a:xfrm>
            <a:custGeom>
              <a:avLst/>
              <a:gdLst/>
              <a:ahLst/>
              <a:cxnLst/>
              <a:rect l="l" t="t" r="r" b="b"/>
              <a:pathLst>
                <a:path w="1903" h="743" extrusionOk="0">
                  <a:moveTo>
                    <a:pt x="1412" y="1"/>
                  </a:moveTo>
                  <a:cubicBezTo>
                    <a:pt x="1040" y="1"/>
                    <a:pt x="461" y="72"/>
                    <a:pt x="67" y="487"/>
                  </a:cubicBezTo>
                  <a:cubicBezTo>
                    <a:pt x="1" y="554"/>
                    <a:pt x="1" y="654"/>
                    <a:pt x="67" y="687"/>
                  </a:cubicBezTo>
                  <a:lnTo>
                    <a:pt x="101" y="721"/>
                  </a:lnTo>
                  <a:cubicBezTo>
                    <a:pt x="128" y="735"/>
                    <a:pt x="156" y="743"/>
                    <a:pt x="181" y="743"/>
                  </a:cubicBezTo>
                  <a:cubicBezTo>
                    <a:pt x="217" y="743"/>
                    <a:pt x="248" y="727"/>
                    <a:pt x="268" y="687"/>
                  </a:cubicBezTo>
                  <a:cubicBezTo>
                    <a:pt x="616" y="361"/>
                    <a:pt x="1120" y="304"/>
                    <a:pt x="1428" y="304"/>
                  </a:cubicBezTo>
                  <a:cubicBezTo>
                    <a:pt x="1593" y="304"/>
                    <a:pt x="1702" y="321"/>
                    <a:pt x="1702" y="321"/>
                  </a:cubicBezTo>
                  <a:cubicBezTo>
                    <a:pt x="1720" y="327"/>
                    <a:pt x="1737" y="329"/>
                    <a:pt x="1753" y="329"/>
                  </a:cubicBezTo>
                  <a:cubicBezTo>
                    <a:pt x="1824" y="329"/>
                    <a:pt x="1869" y="275"/>
                    <a:pt x="1869" y="220"/>
                  </a:cubicBezTo>
                  <a:cubicBezTo>
                    <a:pt x="1902" y="120"/>
                    <a:pt x="1835" y="54"/>
                    <a:pt x="1769" y="20"/>
                  </a:cubicBezTo>
                  <a:cubicBezTo>
                    <a:pt x="1746" y="20"/>
                    <a:pt x="1608" y="1"/>
                    <a:pt x="14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2750475" y="1836325"/>
              <a:ext cx="38375" cy="16300"/>
            </a:xfrm>
            <a:custGeom>
              <a:avLst/>
              <a:gdLst/>
              <a:ahLst/>
              <a:cxnLst/>
              <a:rect l="l" t="t" r="r" b="b"/>
              <a:pathLst>
                <a:path w="1535" h="652" extrusionOk="0">
                  <a:moveTo>
                    <a:pt x="486" y="0"/>
                  </a:moveTo>
                  <a:cubicBezTo>
                    <a:pt x="359" y="0"/>
                    <a:pt x="230" y="17"/>
                    <a:pt x="100" y="51"/>
                  </a:cubicBezTo>
                  <a:cubicBezTo>
                    <a:pt x="34" y="84"/>
                    <a:pt x="0" y="151"/>
                    <a:pt x="0" y="251"/>
                  </a:cubicBezTo>
                  <a:cubicBezTo>
                    <a:pt x="34" y="318"/>
                    <a:pt x="134" y="351"/>
                    <a:pt x="200" y="351"/>
                  </a:cubicBezTo>
                  <a:cubicBezTo>
                    <a:pt x="303" y="326"/>
                    <a:pt x="405" y="313"/>
                    <a:pt x="505" y="313"/>
                  </a:cubicBezTo>
                  <a:cubicBezTo>
                    <a:pt x="796" y="313"/>
                    <a:pt x="1069" y="420"/>
                    <a:pt x="1268" y="618"/>
                  </a:cubicBezTo>
                  <a:cubicBezTo>
                    <a:pt x="1301" y="652"/>
                    <a:pt x="1335" y="652"/>
                    <a:pt x="1368" y="652"/>
                  </a:cubicBezTo>
                  <a:cubicBezTo>
                    <a:pt x="1401" y="652"/>
                    <a:pt x="1468" y="652"/>
                    <a:pt x="1501" y="585"/>
                  </a:cubicBezTo>
                  <a:cubicBezTo>
                    <a:pt x="1535" y="518"/>
                    <a:pt x="1535" y="418"/>
                    <a:pt x="1468" y="385"/>
                  </a:cubicBezTo>
                  <a:cubicBezTo>
                    <a:pt x="1196" y="137"/>
                    <a:pt x="85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2662075" y="4285175"/>
              <a:ext cx="86750" cy="189325"/>
            </a:xfrm>
            <a:custGeom>
              <a:avLst/>
              <a:gdLst/>
              <a:ahLst/>
              <a:cxnLst/>
              <a:rect l="l" t="t" r="r" b="b"/>
              <a:pathLst>
                <a:path w="3470" h="7573" extrusionOk="0">
                  <a:moveTo>
                    <a:pt x="0" y="1"/>
                  </a:moveTo>
                  <a:lnTo>
                    <a:pt x="234" y="7573"/>
                  </a:lnTo>
                  <a:lnTo>
                    <a:pt x="3470" y="757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2648725" y="4464475"/>
              <a:ext cx="246875" cy="92575"/>
            </a:xfrm>
            <a:custGeom>
              <a:avLst/>
              <a:gdLst/>
              <a:ahLst/>
              <a:cxnLst/>
              <a:rect l="l" t="t" r="r" b="b"/>
              <a:pathLst>
                <a:path w="9875" h="3703" extrusionOk="0">
                  <a:moveTo>
                    <a:pt x="534" y="0"/>
                  </a:moveTo>
                  <a:cubicBezTo>
                    <a:pt x="401" y="0"/>
                    <a:pt x="301" y="100"/>
                    <a:pt x="301" y="234"/>
                  </a:cubicBezTo>
                  <a:lnTo>
                    <a:pt x="34" y="3136"/>
                  </a:lnTo>
                  <a:cubicBezTo>
                    <a:pt x="1" y="3436"/>
                    <a:pt x="268" y="3703"/>
                    <a:pt x="568" y="3703"/>
                  </a:cubicBezTo>
                  <a:cubicBezTo>
                    <a:pt x="1869" y="3703"/>
                    <a:pt x="2469" y="3603"/>
                    <a:pt x="4070" y="3603"/>
                  </a:cubicBezTo>
                  <a:cubicBezTo>
                    <a:pt x="5071" y="3603"/>
                    <a:pt x="7106" y="3703"/>
                    <a:pt x="8473" y="3703"/>
                  </a:cubicBezTo>
                  <a:cubicBezTo>
                    <a:pt x="9841" y="3703"/>
                    <a:pt x="9874" y="2369"/>
                    <a:pt x="9274" y="2235"/>
                  </a:cubicBezTo>
                  <a:cubicBezTo>
                    <a:pt x="6705" y="1668"/>
                    <a:pt x="5671" y="934"/>
                    <a:pt x="4771" y="200"/>
                  </a:cubicBezTo>
                  <a:cubicBezTo>
                    <a:pt x="4604" y="67"/>
                    <a:pt x="4404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2662075" y="4285175"/>
              <a:ext cx="84250" cy="97600"/>
            </a:xfrm>
            <a:custGeom>
              <a:avLst/>
              <a:gdLst/>
              <a:ahLst/>
              <a:cxnLst/>
              <a:rect l="l" t="t" r="r" b="b"/>
              <a:pathLst>
                <a:path w="3370" h="3904" extrusionOk="0">
                  <a:moveTo>
                    <a:pt x="0" y="1"/>
                  </a:moveTo>
                  <a:lnTo>
                    <a:pt x="100" y="3903"/>
                  </a:lnTo>
                  <a:lnTo>
                    <a:pt x="3369" y="390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2466925" y="2870000"/>
              <a:ext cx="89275" cy="360275"/>
            </a:xfrm>
            <a:custGeom>
              <a:avLst/>
              <a:gdLst/>
              <a:ahLst/>
              <a:cxnLst/>
              <a:rect l="l" t="t" r="r" b="b"/>
              <a:pathLst>
                <a:path w="3571" h="14411" extrusionOk="0">
                  <a:moveTo>
                    <a:pt x="2369" y="0"/>
                  </a:moveTo>
                  <a:cubicBezTo>
                    <a:pt x="1435" y="234"/>
                    <a:pt x="601" y="768"/>
                    <a:pt x="1" y="1535"/>
                  </a:cubicBezTo>
                  <a:cubicBezTo>
                    <a:pt x="668" y="5738"/>
                    <a:pt x="1802" y="10074"/>
                    <a:pt x="2836" y="14411"/>
                  </a:cubicBezTo>
                  <a:cubicBezTo>
                    <a:pt x="3570" y="9707"/>
                    <a:pt x="3136" y="1768"/>
                    <a:pt x="2369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2634550" y="4321875"/>
              <a:ext cx="145125" cy="45875"/>
            </a:xfrm>
            <a:custGeom>
              <a:avLst/>
              <a:gdLst/>
              <a:ahLst/>
              <a:cxnLst/>
              <a:rect l="l" t="t" r="r" b="b"/>
              <a:pathLst>
                <a:path w="5805" h="1835" extrusionOk="0">
                  <a:moveTo>
                    <a:pt x="1" y="0"/>
                  </a:moveTo>
                  <a:lnTo>
                    <a:pt x="234" y="1835"/>
                  </a:lnTo>
                  <a:lnTo>
                    <a:pt x="5438" y="1835"/>
                  </a:lnTo>
                  <a:lnTo>
                    <a:pt x="5805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2757975" y="4458225"/>
              <a:ext cx="50900" cy="20650"/>
            </a:xfrm>
            <a:custGeom>
              <a:avLst/>
              <a:gdLst/>
              <a:ahLst/>
              <a:cxnLst/>
              <a:rect l="l" t="t" r="r" b="b"/>
              <a:pathLst>
                <a:path w="2036" h="826" extrusionOk="0">
                  <a:moveTo>
                    <a:pt x="1668" y="150"/>
                  </a:moveTo>
                  <a:cubicBezTo>
                    <a:pt x="1702" y="150"/>
                    <a:pt x="1768" y="150"/>
                    <a:pt x="1802" y="184"/>
                  </a:cubicBezTo>
                  <a:cubicBezTo>
                    <a:pt x="1835" y="184"/>
                    <a:pt x="1868" y="217"/>
                    <a:pt x="1868" y="250"/>
                  </a:cubicBezTo>
                  <a:cubicBezTo>
                    <a:pt x="1868" y="350"/>
                    <a:pt x="1835" y="450"/>
                    <a:pt x="1768" y="517"/>
                  </a:cubicBezTo>
                  <a:cubicBezTo>
                    <a:pt x="1643" y="621"/>
                    <a:pt x="1388" y="674"/>
                    <a:pt x="1043" y="674"/>
                  </a:cubicBezTo>
                  <a:cubicBezTo>
                    <a:pt x="836" y="674"/>
                    <a:pt x="597" y="655"/>
                    <a:pt x="334" y="617"/>
                  </a:cubicBezTo>
                  <a:cubicBezTo>
                    <a:pt x="734" y="384"/>
                    <a:pt x="1201" y="217"/>
                    <a:pt x="1668" y="150"/>
                  </a:cubicBezTo>
                  <a:close/>
                  <a:moveTo>
                    <a:pt x="1661" y="1"/>
                  </a:moveTo>
                  <a:cubicBezTo>
                    <a:pt x="1117" y="1"/>
                    <a:pt x="176" y="494"/>
                    <a:pt x="34" y="551"/>
                  </a:cubicBezTo>
                  <a:cubicBezTo>
                    <a:pt x="0" y="584"/>
                    <a:pt x="0" y="617"/>
                    <a:pt x="0" y="651"/>
                  </a:cubicBezTo>
                  <a:cubicBezTo>
                    <a:pt x="0" y="684"/>
                    <a:pt x="34" y="717"/>
                    <a:pt x="67" y="717"/>
                  </a:cubicBezTo>
                  <a:cubicBezTo>
                    <a:pt x="401" y="784"/>
                    <a:pt x="734" y="817"/>
                    <a:pt x="1101" y="817"/>
                  </a:cubicBezTo>
                  <a:cubicBezTo>
                    <a:pt x="1146" y="823"/>
                    <a:pt x="1190" y="826"/>
                    <a:pt x="1235" y="826"/>
                  </a:cubicBezTo>
                  <a:cubicBezTo>
                    <a:pt x="1456" y="826"/>
                    <a:pt x="1674" y="756"/>
                    <a:pt x="1868" y="617"/>
                  </a:cubicBezTo>
                  <a:cubicBezTo>
                    <a:pt x="1969" y="517"/>
                    <a:pt x="2035" y="384"/>
                    <a:pt x="2002" y="250"/>
                  </a:cubicBezTo>
                  <a:cubicBezTo>
                    <a:pt x="2002" y="150"/>
                    <a:pt x="1969" y="84"/>
                    <a:pt x="1902" y="50"/>
                  </a:cubicBezTo>
                  <a:cubicBezTo>
                    <a:pt x="1838" y="16"/>
                    <a:pt x="1755" y="1"/>
                    <a:pt x="166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2757975" y="4439225"/>
              <a:ext cx="31725" cy="36950"/>
            </a:xfrm>
            <a:custGeom>
              <a:avLst/>
              <a:gdLst/>
              <a:ahLst/>
              <a:cxnLst/>
              <a:rect l="l" t="t" r="r" b="b"/>
              <a:pathLst>
                <a:path w="1269" h="1478" extrusionOk="0">
                  <a:moveTo>
                    <a:pt x="901" y="143"/>
                  </a:moveTo>
                  <a:cubicBezTo>
                    <a:pt x="1035" y="143"/>
                    <a:pt x="1035" y="210"/>
                    <a:pt x="1035" y="243"/>
                  </a:cubicBezTo>
                  <a:cubicBezTo>
                    <a:pt x="1068" y="477"/>
                    <a:pt x="568" y="1010"/>
                    <a:pt x="167" y="1244"/>
                  </a:cubicBezTo>
                  <a:cubicBezTo>
                    <a:pt x="201" y="877"/>
                    <a:pt x="334" y="543"/>
                    <a:pt x="568" y="243"/>
                  </a:cubicBezTo>
                  <a:cubicBezTo>
                    <a:pt x="634" y="176"/>
                    <a:pt x="734" y="143"/>
                    <a:pt x="834" y="143"/>
                  </a:cubicBezTo>
                  <a:close/>
                  <a:moveTo>
                    <a:pt x="816" y="1"/>
                  </a:moveTo>
                  <a:cubicBezTo>
                    <a:pt x="688" y="1"/>
                    <a:pt x="583" y="61"/>
                    <a:pt x="501" y="143"/>
                  </a:cubicBezTo>
                  <a:cubicBezTo>
                    <a:pt x="67" y="477"/>
                    <a:pt x="0" y="1344"/>
                    <a:pt x="0" y="1377"/>
                  </a:cubicBezTo>
                  <a:cubicBezTo>
                    <a:pt x="0" y="1411"/>
                    <a:pt x="0" y="1444"/>
                    <a:pt x="34" y="1444"/>
                  </a:cubicBezTo>
                  <a:cubicBezTo>
                    <a:pt x="34" y="1477"/>
                    <a:pt x="67" y="1477"/>
                    <a:pt x="67" y="1477"/>
                  </a:cubicBezTo>
                  <a:lnTo>
                    <a:pt x="101" y="1477"/>
                  </a:lnTo>
                  <a:cubicBezTo>
                    <a:pt x="501" y="1311"/>
                    <a:pt x="1268" y="577"/>
                    <a:pt x="1201" y="210"/>
                  </a:cubicBezTo>
                  <a:cubicBezTo>
                    <a:pt x="1201" y="143"/>
                    <a:pt x="1101" y="10"/>
                    <a:pt x="901" y="10"/>
                  </a:cubicBezTo>
                  <a:cubicBezTo>
                    <a:pt x="872" y="4"/>
                    <a:pt x="843" y="1"/>
                    <a:pt x="816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1991600" y="4173425"/>
              <a:ext cx="152625" cy="203500"/>
            </a:xfrm>
            <a:custGeom>
              <a:avLst/>
              <a:gdLst/>
              <a:ahLst/>
              <a:cxnLst/>
              <a:rect l="l" t="t" r="r" b="b"/>
              <a:pathLst>
                <a:path w="6105" h="8140" extrusionOk="0">
                  <a:moveTo>
                    <a:pt x="3102" y="1"/>
                  </a:moveTo>
                  <a:lnTo>
                    <a:pt x="0" y="6906"/>
                  </a:lnTo>
                  <a:lnTo>
                    <a:pt x="3036" y="8140"/>
                  </a:lnTo>
                  <a:lnTo>
                    <a:pt x="6105" y="1268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1936550" y="4330175"/>
              <a:ext cx="226100" cy="182350"/>
            </a:xfrm>
            <a:custGeom>
              <a:avLst/>
              <a:gdLst/>
              <a:ahLst/>
              <a:cxnLst/>
              <a:rect l="l" t="t" r="r" b="b"/>
              <a:pathLst>
                <a:path w="9044" h="7294" extrusionOk="0">
                  <a:moveTo>
                    <a:pt x="2153" y="0"/>
                  </a:moveTo>
                  <a:cubicBezTo>
                    <a:pt x="2079" y="0"/>
                    <a:pt x="2000" y="37"/>
                    <a:pt x="1935" y="102"/>
                  </a:cubicBezTo>
                  <a:lnTo>
                    <a:pt x="167" y="2404"/>
                  </a:lnTo>
                  <a:cubicBezTo>
                    <a:pt x="1" y="2670"/>
                    <a:pt x="67" y="3004"/>
                    <a:pt x="334" y="3171"/>
                  </a:cubicBezTo>
                  <a:cubicBezTo>
                    <a:pt x="1468" y="3771"/>
                    <a:pt x="2035" y="4005"/>
                    <a:pt x="3436" y="4805"/>
                  </a:cubicBezTo>
                  <a:cubicBezTo>
                    <a:pt x="4304" y="5306"/>
                    <a:pt x="6038" y="6406"/>
                    <a:pt x="7206" y="7074"/>
                  </a:cubicBezTo>
                  <a:cubicBezTo>
                    <a:pt x="7474" y="7230"/>
                    <a:pt x="7718" y="7293"/>
                    <a:pt x="7932" y="7293"/>
                  </a:cubicBezTo>
                  <a:cubicBezTo>
                    <a:pt x="8676" y="7293"/>
                    <a:pt x="9044" y="6525"/>
                    <a:pt x="8707" y="6240"/>
                  </a:cubicBezTo>
                  <a:cubicBezTo>
                    <a:pt x="6739" y="4505"/>
                    <a:pt x="6238" y="3338"/>
                    <a:pt x="5872" y="2303"/>
                  </a:cubicBezTo>
                  <a:cubicBezTo>
                    <a:pt x="5771" y="2103"/>
                    <a:pt x="5638" y="1937"/>
                    <a:pt x="5471" y="1870"/>
                  </a:cubicBezTo>
                  <a:lnTo>
                    <a:pt x="2269" y="35"/>
                  </a:lnTo>
                  <a:cubicBezTo>
                    <a:pt x="2233" y="12"/>
                    <a:pt x="2194" y="0"/>
                    <a:pt x="2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2029125" y="4173425"/>
              <a:ext cx="115100" cy="120125"/>
            </a:xfrm>
            <a:custGeom>
              <a:avLst/>
              <a:gdLst/>
              <a:ahLst/>
              <a:cxnLst/>
              <a:rect l="l" t="t" r="r" b="b"/>
              <a:pathLst>
                <a:path w="4604" h="4805" extrusionOk="0">
                  <a:moveTo>
                    <a:pt x="1601" y="1"/>
                  </a:moveTo>
                  <a:lnTo>
                    <a:pt x="0" y="3570"/>
                  </a:lnTo>
                  <a:lnTo>
                    <a:pt x="3036" y="4804"/>
                  </a:lnTo>
                  <a:lnTo>
                    <a:pt x="4604" y="1268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015775" y="4195950"/>
              <a:ext cx="144300" cy="94250"/>
            </a:xfrm>
            <a:custGeom>
              <a:avLst/>
              <a:gdLst/>
              <a:ahLst/>
              <a:cxnLst/>
              <a:rect l="l" t="t" r="r" b="b"/>
              <a:pathLst>
                <a:path w="5772" h="3770" extrusionOk="0">
                  <a:moveTo>
                    <a:pt x="468" y="0"/>
                  </a:moveTo>
                  <a:lnTo>
                    <a:pt x="1" y="1802"/>
                  </a:lnTo>
                  <a:lnTo>
                    <a:pt x="4771" y="3770"/>
                  </a:lnTo>
                  <a:lnTo>
                    <a:pt x="5771" y="2402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2071650" y="4385250"/>
              <a:ext cx="49225" cy="24200"/>
            </a:xfrm>
            <a:custGeom>
              <a:avLst/>
              <a:gdLst/>
              <a:ahLst/>
              <a:cxnLst/>
              <a:rect l="l" t="t" r="r" b="b"/>
              <a:pathLst>
                <a:path w="1969" h="968" extrusionOk="0">
                  <a:moveTo>
                    <a:pt x="301" y="167"/>
                  </a:moveTo>
                  <a:cubicBezTo>
                    <a:pt x="768" y="167"/>
                    <a:pt x="1235" y="267"/>
                    <a:pt x="1702" y="434"/>
                  </a:cubicBezTo>
                  <a:lnTo>
                    <a:pt x="1668" y="434"/>
                  </a:lnTo>
                  <a:cubicBezTo>
                    <a:pt x="1735" y="467"/>
                    <a:pt x="1768" y="501"/>
                    <a:pt x="1802" y="534"/>
                  </a:cubicBezTo>
                  <a:cubicBezTo>
                    <a:pt x="1802" y="567"/>
                    <a:pt x="1802" y="601"/>
                    <a:pt x="1802" y="634"/>
                  </a:cubicBezTo>
                  <a:cubicBezTo>
                    <a:pt x="1768" y="701"/>
                    <a:pt x="1702" y="768"/>
                    <a:pt x="1602" y="801"/>
                  </a:cubicBezTo>
                  <a:cubicBezTo>
                    <a:pt x="1572" y="808"/>
                    <a:pt x="1539" y="812"/>
                    <a:pt x="1504" y="812"/>
                  </a:cubicBezTo>
                  <a:cubicBezTo>
                    <a:pt x="1228" y="812"/>
                    <a:pt x="804" y="582"/>
                    <a:pt x="301" y="167"/>
                  </a:cubicBezTo>
                  <a:close/>
                  <a:moveTo>
                    <a:pt x="67" y="0"/>
                  </a:moveTo>
                  <a:cubicBezTo>
                    <a:pt x="34" y="0"/>
                    <a:pt x="1" y="0"/>
                    <a:pt x="1" y="34"/>
                  </a:cubicBezTo>
                  <a:cubicBezTo>
                    <a:pt x="1" y="67"/>
                    <a:pt x="1" y="100"/>
                    <a:pt x="1" y="134"/>
                  </a:cubicBezTo>
                  <a:cubicBezTo>
                    <a:pt x="267" y="367"/>
                    <a:pt x="534" y="567"/>
                    <a:pt x="834" y="734"/>
                  </a:cubicBezTo>
                  <a:cubicBezTo>
                    <a:pt x="1068" y="901"/>
                    <a:pt x="1368" y="968"/>
                    <a:pt x="1635" y="968"/>
                  </a:cubicBezTo>
                  <a:cubicBezTo>
                    <a:pt x="1768" y="934"/>
                    <a:pt x="1902" y="834"/>
                    <a:pt x="1935" y="701"/>
                  </a:cubicBezTo>
                  <a:cubicBezTo>
                    <a:pt x="1969" y="601"/>
                    <a:pt x="1969" y="534"/>
                    <a:pt x="1935" y="467"/>
                  </a:cubicBezTo>
                  <a:cubicBezTo>
                    <a:pt x="1702" y="67"/>
                    <a:pt x="234" y="0"/>
                    <a:pt x="67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2071650" y="4364075"/>
              <a:ext cx="41725" cy="24625"/>
            </a:xfrm>
            <a:custGeom>
              <a:avLst/>
              <a:gdLst/>
              <a:ahLst/>
              <a:cxnLst/>
              <a:rect l="l" t="t" r="r" b="b"/>
              <a:pathLst>
                <a:path w="1669" h="985" extrusionOk="0">
                  <a:moveTo>
                    <a:pt x="1168" y="166"/>
                  </a:moveTo>
                  <a:cubicBezTo>
                    <a:pt x="1227" y="166"/>
                    <a:pt x="1297" y="190"/>
                    <a:pt x="1368" y="214"/>
                  </a:cubicBezTo>
                  <a:cubicBezTo>
                    <a:pt x="1368" y="214"/>
                    <a:pt x="1368" y="247"/>
                    <a:pt x="1402" y="247"/>
                  </a:cubicBezTo>
                  <a:cubicBezTo>
                    <a:pt x="1502" y="314"/>
                    <a:pt x="1502" y="380"/>
                    <a:pt x="1468" y="380"/>
                  </a:cubicBezTo>
                  <a:cubicBezTo>
                    <a:pt x="1402" y="614"/>
                    <a:pt x="668" y="814"/>
                    <a:pt x="234" y="847"/>
                  </a:cubicBezTo>
                  <a:cubicBezTo>
                    <a:pt x="434" y="547"/>
                    <a:pt x="734" y="314"/>
                    <a:pt x="1101" y="180"/>
                  </a:cubicBezTo>
                  <a:cubicBezTo>
                    <a:pt x="1121" y="171"/>
                    <a:pt x="1143" y="166"/>
                    <a:pt x="1168" y="166"/>
                  </a:cubicBezTo>
                  <a:close/>
                  <a:moveTo>
                    <a:pt x="1173" y="1"/>
                  </a:moveTo>
                  <a:cubicBezTo>
                    <a:pt x="1137" y="1"/>
                    <a:pt x="1101" y="5"/>
                    <a:pt x="1068" y="13"/>
                  </a:cubicBezTo>
                  <a:cubicBezTo>
                    <a:pt x="534" y="114"/>
                    <a:pt x="34" y="847"/>
                    <a:pt x="34" y="847"/>
                  </a:cubicBezTo>
                  <a:cubicBezTo>
                    <a:pt x="1" y="881"/>
                    <a:pt x="1" y="881"/>
                    <a:pt x="34" y="914"/>
                  </a:cubicBezTo>
                  <a:cubicBezTo>
                    <a:pt x="1" y="947"/>
                    <a:pt x="1" y="947"/>
                    <a:pt x="34" y="981"/>
                  </a:cubicBezTo>
                  <a:lnTo>
                    <a:pt x="67" y="981"/>
                  </a:lnTo>
                  <a:cubicBezTo>
                    <a:pt x="93" y="983"/>
                    <a:pt x="121" y="984"/>
                    <a:pt x="151" y="984"/>
                  </a:cubicBezTo>
                  <a:cubicBezTo>
                    <a:pt x="596" y="984"/>
                    <a:pt x="1510" y="759"/>
                    <a:pt x="1635" y="447"/>
                  </a:cubicBezTo>
                  <a:cubicBezTo>
                    <a:pt x="1668" y="347"/>
                    <a:pt x="1668" y="214"/>
                    <a:pt x="1468" y="114"/>
                  </a:cubicBezTo>
                  <a:cubicBezTo>
                    <a:pt x="1393" y="39"/>
                    <a:pt x="1281" y="1"/>
                    <a:pt x="117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2691250" y="1871775"/>
              <a:ext cx="15875" cy="7075"/>
            </a:xfrm>
            <a:custGeom>
              <a:avLst/>
              <a:gdLst/>
              <a:ahLst/>
              <a:cxnLst/>
              <a:rect l="l" t="t" r="r" b="b"/>
              <a:pathLst>
                <a:path w="635" h="283" extrusionOk="0">
                  <a:moveTo>
                    <a:pt x="635" y="1"/>
                  </a:moveTo>
                  <a:lnTo>
                    <a:pt x="1" y="168"/>
                  </a:lnTo>
                  <a:cubicBezTo>
                    <a:pt x="76" y="251"/>
                    <a:pt x="153" y="282"/>
                    <a:pt x="227" y="282"/>
                  </a:cubicBezTo>
                  <a:cubicBezTo>
                    <a:pt x="447" y="282"/>
                    <a:pt x="635" y="1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2356025" y="2590300"/>
              <a:ext cx="356950" cy="93225"/>
            </a:xfrm>
            <a:custGeom>
              <a:avLst/>
              <a:gdLst/>
              <a:ahLst/>
              <a:cxnLst/>
              <a:rect l="l" t="t" r="r" b="b"/>
              <a:pathLst>
                <a:path w="14278" h="3729" extrusionOk="0">
                  <a:moveTo>
                    <a:pt x="760" y="1"/>
                  </a:moveTo>
                  <a:cubicBezTo>
                    <a:pt x="698" y="1"/>
                    <a:pt x="650" y="32"/>
                    <a:pt x="601" y="80"/>
                  </a:cubicBezTo>
                  <a:lnTo>
                    <a:pt x="67" y="1181"/>
                  </a:lnTo>
                  <a:cubicBezTo>
                    <a:pt x="0" y="1248"/>
                    <a:pt x="100" y="1381"/>
                    <a:pt x="234" y="1415"/>
                  </a:cubicBezTo>
                  <a:lnTo>
                    <a:pt x="13677" y="3716"/>
                  </a:lnTo>
                  <a:cubicBezTo>
                    <a:pt x="13710" y="3725"/>
                    <a:pt x="13741" y="3729"/>
                    <a:pt x="13770" y="3729"/>
                  </a:cubicBezTo>
                  <a:cubicBezTo>
                    <a:pt x="13854" y="3729"/>
                    <a:pt x="13910" y="3691"/>
                    <a:pt x="13910" y="3616"/>
                  </a:cubicBezTo>
                  <a:lnTo>
                    <a:pt x="14244" y="2482"/>
                  </a:lnTo>
                  <a:cubicBezTo>
                    <a:pt x="14277" y="2415"/>
                    <a:pt x="14177" y="2315"/>
                    <a:pt x="14044" y="2282"/>
                  </a:cubicBezTo>
                  <a:lnTo>
                    <a:pt x="834" y="14"/>
                  </a:lnTo>
                  <a:cubicBezTo>
                    <a:pt x="807" y="5"/>
                    <a:pt x="783" y="1"/>
                    <a:pt x="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2285975" y="2650675"/>
              <a:ext cx="110925" cy="74250"/>
            </a:xfrm>
            <a:custGeom>
              <a:avLst/>
              <a:gdLst/>
              <a:ahLst/>
              <a:cxnLst/>
              <a:rect l="l" t="t" r="r" b="b"/>
              <a:pathLst>
                <a:path w="4437" h="2970" extrusionOk="0">
                  <a:moveTo>
                    <a:pt x="634" y="0"/>
                  </a:moveTo>
                  <a:lnTo>
                    <a:pt x="634" y="0"/>
                  </a:lnTo>
                  <a:cubicBezTo>
                    <a:pt x="0" y="1201"/>
                    <a:pt x="1101" y="2969"/>
                    <a:pt x="1101" y="2969"/>
                  </a:cubicBezTo>
                  <a:lnTo>
                    <a:pt x="4437" y="2736"/>
                  </a:lnTo>
                  <a:lnTo>
                    <a:pt x="1968" y="2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2200075" y="2179500"/>
              <a:ext cx="222675" cy="507050"/>
            </a:xfrm>
            <a:custGeom>
              <a:avLst/>
              <a:gdLst/>
              <a:ahLst/>
              <a:cxnLst/>
              <a:rect l="l" t="t" r="r" b="b"/>
              <a:pathLst>
                <a:path w="8907" h="20282" extrusionOk="0">
                  <a:moveTo>
                    <a:pt x="6105" y="1"/>
                  </a:moveTo>
                  <a:cubicBezTo>
                    <a:pt x="5104" y="1468"/>
                    <a:pt x="4170" y="2969"/>
                    <a:pt x="3236" y="4504"/>
                  </a:cubicBezTo>
                  <a:cubicBezTo>
                    <a:pt x="2769" y="5271"/>
                    <a:pt x="2302" y="6038"/>
                    <a:pt x="1869" y="6805"/>
                  </a:cubicBezTo>
                  <a:cubicBezTo>
                    <a:pt x="1402" y="7606"/>
                    <a:pt x="968" y="8373"/>
                    <a:pt x="501" y="9207"/>
                  </a:cubicBezTo>
                  <a:lnTo>
                    <a:pt x="434" y="9374"/>
                  </a:lnTo>
                  <a:lnTo>
                    <a:pt x="334" y="9574"/>
                  </a:lnTo>
                  <a:cubicBezTo>
                    <a:pt x="234" y="9741"/>
                    <a:pt x="167" y="9941"/>
                    <a:pt x="134" y="10141"/>
                  </a:cubicBezTo>
                  <a:cubicBezTo>
                    <a:pt x="34" y="10475"/>
                    <a:pt x="1" y="10808"/>
                    <a:pt x="1" y="11175"/>
                  </a:cubicBezTo>
                  <a:cubicBezTo>
                    <a:pt x="1" y="11709"/>
                    <a:pt x="67" y="12276"/>
                    <a:pt x="201" y="12843"/>
                  </a:cubicBezTo>
                  <a:cubicBezTo>
                    <a:pt x="468" y="13777"/>
                    <a:pt x="801" y="14711"/>
                    <a:pt x="1268" y="15578"/>
                  </a:cubicBezTo>
                  <a:cubicBezTo>
                    <a:pt x="2069" y="17213"/>
                    <a:pt x="3069" y="18814"/>
                    <a:pt x="4170" y="20282"/>
                  </a:cubicBezTo>
                  <a:lnTo>
                    <a:pt x="5571" y="19381"/>
                  </a:lnTo>
                  <a:cubicBezTo>
                    <a:pt x="5204" y="18614"/>
                    <a:pt x="4871" y="17813"/>
                    <a:pt x="4504" y="17013"/>
                  </a:cubicBezTo>
                  <a:cubicBezTo>
                    <a:pt x="4170" y="16212"/>
                    <a:pt x="3837" y="15412"/>
                    <a:pt x="3570" y="14611"/>
                  </a:cubicBezTo>
                  <a:cubicBezTo>
                    <a:pt x="3303" y="13844"/>
                    <a:pt x="3103" y="13077"/>
                    <a:pt x="2969" y="12276"/>
                  </a:cubicBezTo>
                  <a:cubicBezTo>
                    <a:pt x="2903" y="11942"/>
                    <a:pt x="2903" y="11609"/>
                    <a:pt x="2936" y="11275"/>
                  </a:cubicBezTo>
                  <a:cubicBezTo>
                    <a:pt x="2936" y="11175"/>
                    <a:pt x="2936" y="11075"/>
                    <a:pt x="2969" y="10975"/>
                  </a:cubicBezTo>
                  <a:cubicBezTo>
                    <a:pt x="3003" y="10942"/>
                    <a:pt x="3003" y="10942"/>
                    <a:pt x="3003" y="10942"/>
                  </a:cubicBezTo>
                  <a:lnTo>
                    <a:pt x="3169" y="10708"/>
                  </a:lnTo>
                  <a:cubicBezTo>
                    <a:pt x="4037" y="9274"/>
                    <a:pt x="5037" y="7773"/>
                    <a:pt x="6038" y="6272"/>
                  </a:cubicBezTo>
                  <a:cubicBezTo>
                    <a:pt x="7006" y="4804"/>
                    <a:pt x="7973" y="3303"/>
                    <a:pt x="8907" y="1802"/>
                  </a:cubicBezTo>
                  <a:lnTo>
                    <a:pt x="610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2305150" y="2115125"/>
              <a:ext cx="181000" cy="226175"/>
            </a:xfrm>
            <a:custGeom>
              <a:avLst/>
              <a:gdLst/>
              <a:ahLst/>
              <a:cxnLst/>
              <a:rect l="l" t="t" r="r" b="b"/>
              <a:pathLst>
                <a:path w="7240" h="9047" extrusionOk="0">
                  <a:moveTo>
                    <a:pt x="5118" y="0"/>
                  </a:moveTo>
                  <a:cubicBezTo>
                    <a:pt x="2162" y="0"/>
                    <a:pt x="1" y="4444"/>
                    <a:pt x="1" y="4444"/>
                  </a:cubicBezTo>
                  <a:lnTo>
                    <a:pt x="3737" y="9047"/>
                  </a:lnTo>
                  <a:cubicBezTo>
                    <a:pt x="3737" y="9047"/>
                    <a:pt x="6138" y="6378"/>
                    <a:pt x="6672" y="4644"/>
                  </a:cubicBezTo>
                  <a:cubicBezTo>
                    <a:pt x="7239" y="2842"/>
                    <a:pt x="7172" y="307"/>
                    <a:pt x="5605" y="40"/>
                  </a:cubicBezTo>
                  <a:cubicBezTo>
                    <a:pt x="5440" y="13"/>
                    <a:pt x="5278" y="0"/>
                    <a:pt x="5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2313500" y="2719050"/>
              <a:ext cx="90075" cy="69250"/>
            </a:xfrm>
            <a:custGeom>
              <a:avLst/>
              <a:gdLst/>
              <a:ahLst/>
              <a:cxnLst/>
              <a:rect l="l" t="t" r="r" b="b"/>
              <a:pathLst>
                <a:path w="3603" h="2770" extrusionOk="0">
                  <a:moveTo>
                    <a:pt x="3336" y="1"/>
                  </a:moveTo>
                  <a:lnTo>
                    <a:pt x="0" y="234"/>
                  </a:lnTo>
                  <a:lnTo>
                    <a:pt x="834" y="2769"/>
                  </a:lnTo>
                  <a:lnTo>
                    <a:pt x="3603" y="2736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2082500" y="1142100"/>
              <a:ext cx="3427475" cy="2733650"/>
            </a:xfrm>
            <a:custGeom>
              <a:avLst/>
              <a:gdLst/>
              <a:ahLst/>
              <a:cxnLst/>
              <a:rect l="l" t="t" r="r" b="b"/>
              <a:pathLst>
                <a:path w="137099" h="109346" extrusionOk="0">
                  <a:moveTo>
                    <a:pt x="122821" y="6238"/>
                  </a:moveTo>
                  <a:cubicBezTo>
                    <a:pt x="127258" y="6238"/>
                    <a:pt x="130860" y="9841"/>
                    <a:pt x="130860" y="14310"/>
                  </a:cubicBezTo>
                  <a:lnTo>
                    <a:pt x="130860" y="75521"/>
                  </a:lnTo>
                  <a:cubicBezTo>
                    <a:pt x="130827" y="79957"/>
                    <a:pt x="127258" y="83560"/>
                    <a:pt x="122821" y="83560"/>
                  </a:cubicBezTo>
                  <a:lnTo>
                    <a:pt x="102407" y="83560"/>
                  </a:lnTo>
                  <a:cubicBezTo>
                    <a:pt x="98971" y="83560"/>
                    <a:pt x="96169" y="86362"/>
                    <a:pt x="96169" y="89831"/>
                  </a:cubicBezTo>
                  <a:lnTo>
                    <a:pt x="96169" y="95735"/>
                  </a:lnTo>
                  <a:lnTo>
                    <a:pt x="83693" y="85061"/>
                  </a:lnTo>
                  <a:cubicBezTo>
                    <a:pt x="82559" y="84094"/>
                    <a:pt x="81125" y="83560"/>
                    <a:pt x="79624" y="83560"/>
                  </a:cubicBezTo>
                  <a:lnTo>
                    <a:pt x="14310" y="83560"/>
                  </a:lnTo>
                  <a:cubicBezTo>
                    <a:pt x="9841" y="83560"/>
                    <a:pt x="6271" y="79957"/>
                    <a:pt x="6271" y="75521"/>
                  </a:cubicBezTo>
                  <a:lnTo>
                    <a:pt x="6271" y="14310"/>
                  </a:lnTo>
                  <a:cubicBezTo>
                    <a:pt x="6271" y="9841"/>
                    <a:pt x="9841" y="6271"/>
                    <a:pt x="14310" y="6271"/>
                  </a:cubicBezTo>
                  <a:lnTo>
                    <a:pt x="122821" y="6271"/>
                  </a:lnTo>
                  <a:lnTo>
                    <a:pt x="122821" y="6238"/>
                  </a:lnTo>
                  <a:close/>
                  <a:moveTo>
                    <a:pt x="14310" y="0"/>
                  </a:moveTo>
                  <a:cubicBezTo>
                    <a:pt x="6405" y="34"/>
                    <a:pt x="34" y="6405"/>
                    <a:pt x="0" y="14310"/>
                  </a:cubicBezTo>
                  <a:lnTo>
                    <a:pt x="0" y="75521"/>
                  </a:lnTo>
                  <a:cubicBezTo>
                    <a:pt x="34" y="83393"/>
                    <a:pt x="6405" y="89798"/>
                    <a:pt x="14310" y="89831"/>
                  </a:cubicBezTo>
                  <a:lnTo>
                    <a:pt x="79624" y="89831"/>
                  </a:lnTo>
                  <a:lnTo>
                    <a:pt x="102407" y="109345"/>
                  </a:lnTo>
                  <a:lnTo>
                    <a:pt x="102407" y="89831"/>
                  </a:lnTo>
                  <a:lnTo>
                    <a:pt x="122821" y="89831"/>
                  </a:lnTo>
                  <a:cubicBezTo>
                    <a:pt x="130693" y="89798"/>
                    <a:pt x="137065" y="83393"/>
                    <a:pt x="137098" y="75521"/>
                  </a:cubicBezTo>
                  <a:lnTo>
                    <a:pt x="137098" y="14310"/>
                  </a:lnTo>
                  <a:cubicBezTo>
                    <a:pt x="137065" y="6405"/>
                    <a:pt x="130693" y="34"/>
                    <a:pt x="12282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656125" y="4487350"/>
              <a:ext cx="47550" cy="18000"/>
            </a:xfrm>
            <a:custGeom>
              <a:avLst/>
              <a:gdLst/>
              <a:ahLst/>
              <a:cxnLst/>
              <a:rect l="l" t="t" r="r" b="b"/>
              <a:pathLst>
                <a:path w="1902" h="720" extrusionOk="0">
                  <a:moveTo>
                    <a:pt x="1480" y="128"/>
                  </a:moveTo>
                  <a:cubicBezTo>
                    <a:pt x="1501" y="128"/>
                    <a:pt x="1518" y="136"/>
                    <a:pt x="1535" y="153"/>
                  </a:cubicBezTo>
                  <a:cubicBezTo>
                    <a:pt x="1601" y="153"/>
                    <a:pt x="1668" y="186"/>
                    <a:pt x="1701" y="253"/>
                  </a:cubicBezTo>
                  <a:cubicBezTo>
                    <a:pt x="1735" y="320"/>
                    <a:pt x="1735" y="386"/>
                    <a:pt x="1701" y="386"/>
                  </a:cubicBezTo>
                  <a:cubicBezTo>
                    <a:pt x="1617" y="513"/>
                    <a:pt x="1291" y="560"/>
                    <a:pt x="919" y="560"/>
                  </a:cubicBezTo>
                  <a:cubicBezTo>
                    <a:pt x="704" y="560"/>
                    <a:pt x="475" y="544"/>
                    <a:pt x="267" y="520"/>
                  </a:cubicBezTo>
                  <a:cubicBezTo>
                    <a:pt x="634" y="320"/>
                    <a:pt x="1001" y="186"/>
                    <a:pt x="1401" y="153"/>
                  </a:cubicBezTo>
                  <a:cubicBezTo>
                    <a:pt x="1434" y="136"/>
                    <a:pt x="1459" y="128"/>
                    <a:pt x="1480" y="128"/>
                  </a:cubicBezTo>
                  <a:close/>
                  <a:moveTo>
                    <a:pt x="1438" y="0"/>
                  </a:moveTo>
                  <a:cubicBezTo>
                    <a:pt x="910" y="0"/>
                    <a:pt x="94" y="486"/>
                    <a:pt x="33" y="486"/>
                  </a:cubicBezTo>
                  <a:cubicBezTo>
                    <a:pt x="0" y="520"/>
                    <a:pt x="0" y="553"/>
                    <a:pt x="0" y="586"/>
                  </a:cubicBezTo>
                  <a:cubicBezTo>
                    <a:pt x="0" y="586"/>
                    <a:pt x="33" y="620"/>
                    <a:pt x="67" y="620"/>
                  </a:cubicBezTo>
                  <a:cubicBezTo>
                    <a:pt x="367" y="686"/>
                    <a:pt x="667" y="720"/>
                    <a:pt x="967" y="720"/>
                  </a:cubicBezTo>
                  <a:cubicBezTo>
                    <a:pt x="1334" y="720"/>
                    <a:pt x="1701" y="653"/>
                    <a:pt x="1835" y="486"/>
                  </a:cubicBezTo>
                  <a:cubicBezTo>
                    <a:pt x="1901" y="386"/>
                    <a:pt x="1901" y="286"/>
                    <a:pt x="1835" y="186"/>
                  </a:cubicBezTo>
                  <a:cubicBezTo>
                    <a:pt x="1768" y="86"/>
                    <a:pt x="1701" y="53"/>
                    <a:pt x="1601" y="19"/>
                  </a:cubicBezTo>
                  <a:cubicBezTo>
                    <a:pt x="1551" y="6"/>
                    <a:pt x="1496" y="0"/>
                    <a:pt x="1438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3656125" y="4469475"/>
              <a:ext cx="28375" cy="33375"/>
            </a:xfrm>
            <a:custGeom>
              <a:avLst/>
              <a:gdLst/>
              <a:ahLst/>
              <a:cxnLst/>
              <a:rect l="l" t="t" r="r" b="b"/>
              <a:pathLst>
                <a:path w="1135" h="1335" extrusionOk="0">
                  <a:moveTo>
                    <a:pt x="801" y="134"/>
                  </a:moveTo>
                  <a:cubicBezTo>
                    <a:pt x="901" y="134"/>
                    <a:pt x="934" y="201"/>
                    <a:pt x="934" y="234"/>
                  </a:cubicBezTo>
                  <a:cubicBezTo>
                    <a:pt x="967" y="434"/>
                    <a:pt x="500" y="934"/>
                    <a:pt x="134" y="1168"/>
                  </a:cubicBezTo>
                  <a:cubicBezTo>
                    <a:pt x="167" y="801"/>
                    <a:pt x="300" y="501"/>
                    <a:pt x="500" y="234"/>
                  </a:cubicBezTo>
                  <a:cubicBezTo>
                    <a:pt x="567" y="167"/>
                    <a:pt x="634" y="134"/>
                    <a:pt x="734" y="134"/>
                  </a:cubicBezTo>
                  <a:close/>
                  <a:moveTo>
                    <a:pt x="801" y="0"/>
                  </a:moveTo>
                  <a:cubicBezTo>
                    <a:pt x="667" y="0"/>
                    <a:pt x="500" y="34"/>
                    <a:pt x="400" y="134"/>
                  </a:cubicBezTo>
                  <a:cubicBezTo>
                    <a:pt x="33" y="434"/>
                    <a:pt x="0" y="1235"/>
                    <a:pt x="0" y="1268"/>
                  </a:cubicBezTo>
                  <a:cubicBezTo>
                    <a:pt x="0" y="1301"/>
                    <a:pt x="0" y="1335"/>
                    <a:pt x="33" y="1335"/>
                  </a:cubicBezTo>
                  <a:lnTo>
                    <a:pt x="100" y="1335"/>
                  </a:lnTo>
                  <a:cubicBezTo>
                    <a:pt x="434" y="1201"/>
                    <a:pt x="1134" y="534"/>
                    <a:pt x="1068" y="201"/>
                  </a:cubicBezTo>
                  <a:cubicBezTo>
                    <a:pt x="1068" y="134"/>
                    <a:pt x="1001" y="34"/>
                    <a:pt x="8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3576050" y="4330200"/>
              <a:ext cx="75075" cy="171000"/>
            </a:xfrm>
            <a:custGeom>
              <a:avLst/>
              <a:gdLst/>
              <a:ahLst/>
              <a:cxnLst/>
              <a:rect l="l" t="t" r="r" b="b"/>
              <a:pathLst>
                <a:path w="3003" h="6840" extrusionOk="0">
                  <a:moveTo>
                    <a:pt x="34" y="1"/>
                  </a:moveTo>
                  <a:lnTo>
                    <a:pt x="1" y="6839"/>
                  </a:lnTo>
                  <a:lnTo>
                    <a:pt x="2970" y="6839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3549375" y="4492825"/>
              <a:ext cx="256050" cy="85075"/>
            </a:xfrm>
            <a:custGeom>
              <a:avLst/>
              <a:gdLst/>
              <a:ahLst/>
              <a:cxnLst/>
              <a:rect l="l" t="t" r="r" b="b"/>
              <a:pathLst>
                <a:path w="10242" h="3403" extrusionOk="0">
                  <a:moveTo>
                    <a:pt x="768" y="0"/>
                  </a:moveTo>
                  <a:cubicBezTo>
                    <a:pt x="634" y="0"/>
                    <a:pt x="534" y="67"/>
                    <a:pt x="534" y="201"/>
                  </a:cubicBezTo>
                  <a:lnTo>
                    <a:pt x="34" y="2869"/>
                  </a:lnTo>
                  <a:cubicBezTo>
                    <a:pt x="0" y="3136"/>
                    <a:pt x="201" y="3370"/>
                    <a:pt x="467" y="3370"/>
                  </a:cubicBezTo>
                  <a:cubicBezTo>
                    <a:pt x="1635" y="3370"/>
                    <a:pt x="3336" y="3303"/>
                    <a:pt x="4804" y="3303"/>
                  </a:cubicBezTo>
                  <a:cubicBezTo>
                    <a:pt x="6505" y="3303"/>
                    <a:pt x="6739" y="3403"/>
                    <a:pt x="8740" y="3403"/>
                  </a:cubicBezTo>
                  <a:cubicBezTo>
                    <a:pt x="9941" y="3403"/>
                    <a:pt x="10241" y="2169"/>
                    <a:pt x="9741" y="2035"/>
                  </a:cubicBezTo>
                  <a:cubicBezTo>
                    <a:pt x="7406" y="1535"/>
                    <a:pt x="6772" y="1468"/>
                    <a:pt x="4737" y="234"/>
                  </a:cubicBezTo>
                  <a:cubicBezTo>
                    <a:pt x="4504" y="101"/>
                    <a:pt x="4270" y="0"/>
                    <a:pt x="4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3576900" y="4330200"/>
              <a:ext cx="74225" cy="88425"/>
            </a:xfrm>
            <a:custGeom>
              <a:avLst/>
              <a:gdLst/>
              <a:ahLst/>
              <a:cxnLst/>
              <a:rect l="l" t="t" r="r" b="b"/>
              <a:pathLst>
                <a:path w="2969" h="3537" extrusionOk="0">
                  <a:moveTo>
                    <a:pt x="0" y="1"/>
                  </a:moveTo>
                  <a:lnTo>
                    <a:pt x="0" y="3537"/>
                  </a:lnTo>
                  <a:lnTo>
                    <a:pt x="2969" y="3537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3064850" y="4456550"/>
              <a:ext cx="20875" cy="47150"/>
            </a:xfrm>
            <a:custGeom>
              <a:avLst/>
              <a:gdLst/>
              <a:ahLst/>
              <a:cxnLst/>
              <a:rect l="l" t="t" r="r" b="b"/>
              <a:pathLst>
                <a:path w="835" h="1886" extrusionOk="0">
                  <a:moveTo>
                    <a:pt x="397" y="145"/>
                  </a:moveTo>
                  <a:cubicBezTo>
                    <a:pt x="429" y="145"/>
                    <a:pt x="449" y="165"/>
                    <a:pt x="468" y="184"/>
                  </a:cubicBezTo>
                  <a:cubicBezTo>
                    <a:pt x="668" y="317"/>
                    <a:pt x="701" y="1051"/>
                    <a:pt x="668" y="1618"/>
                  </a:cubicBezTo>
                  <a:cubicBezTo>
                    <a:pt x="435" y="1251"/>
                    <a:pt x="301" y="851"/>
                    <a:pt x="234" y="451"/>
                  </a:cubicBezTo>
                  <a:cubicBezTo>
                    <a:pt x="234" y="417"/>
                    <a:pt x="234" y="351"/>
                    <a:pt x="234" y="317"/>
                  </a:cubicBezTo>
                  <a:cubicBezTo>
                    <a:pt x="234" y="251"/>
                    <a:pt x="268" y="217"/>
                    <a:pt x="301" y="184"/>
                  </a:cubicBezTo>
                  <a:cubicBezTo>
                    <a:pt x="343" y="156"/>
                    <a:pt x="374" y="145"/>
                    <a:pt x="397" y="145"/>
                  </a:cubicBezTo>
                  <a:close/>
                  <a:moveTo>
                    <a:pt x="401" y="0"/>
                  </a:moveTo>
                  <a:cubicBezTo>
                    <a:pt x="343" y="0"/>
                    <a:pt x="284" y="17"/>
                    <a:pt x="234" y="50"/>
                  </a:cubicBezTo>
                  <a:cubicBezTo>
                    <a:pt x="168" y="84"/>
                    <a:pt x="101" y="184"/>
                    <a:pt x="101" y="284"/>
                  </a:cubicBezTo>
                  <a:cubicBezTo>
                    <a:pt x="1" y="751"/>
                    <a:pt x="635" y="1818"/>
                    <a:pt x="668" y="1852"/>
                  </a:cubicBezTo>
                  <a:cubicBezTo>
                    <a:pt x="668" y="1885"/>
                    <a:pt x="701" y="1885"/>
                    <a:pt x="735" y="1885"/>
                  </a:cubicBezTo>
                  <a:cubicBezTo>
                    <a:pt x="768" y="1885"/>
                    <a:pt x="801" y="1852"/>
                    <a:pt x="801" y="1818"/>
                  </a:cubicBezTo>
                  <a:cubicBezTo>
                    <a:pt x="835" y="1518"/>
                    <a:pt x="835" y="1218"/>
                    <a:pt x="835" y="918"/>
                  </a:cubicBezTo>
                  <a:cubicBezTo>
                    <a:pt x="835" y="618"/>
                    <a:pt x="768" y="284"/>
                    <a:pt x="568" y="50"/>
                  </a:cubicBezTo>
                  <a:cubicBezTo>
                    <a:pt x="518" y="17"/>
                    <a:pt x="460" y="0"/>
                    <a:pt x="4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3049850" y="4475275"/>
              <a:ext cx="35050" cy="28425"/>
            </a:xfrm>
            <a:custGeom>
              <a:avLst/>
              <a:gdLst/>
              <a:ahLst/>
              <a:cxnLst/>
              <a:rect l="l" t="t" r="r" b="b"/>
              <a:pathLst>
                <a:path w="1402" h="1137" extrusionOk="0">
                  <a:moveTo>
                    <a:pt x="221" y="134"/>
                  </a:moveTo>
                  <a:cubicBezTo>
                    <a:pt x="435" y="134"/>
                    <a:pt x="943" y="614"/>
                    <a:pt x="1201" y="969"/>
                  </a:cubicBezTo>
                  <a:cubicBezTo>
                    <a:pt x="834" y="936"/>
                    <a:pt x="501" y="803"/>
                    <a:pt x="234" y="569"/>
                  </a:cubicBezTo>
                  <a:cubicBezTo>
                    <a:pt x="201" y="502"/>
                    <a:pt x="167" y="436"/>
                    <a:pt x="167" y="336"/>
                  </a:cubicBezTo>
                  <a:lnTo>
                    <a:pt x="134" y="336"/>
                  </a:lnTo>
                  <a:lnTo>
                    <a:pt x="134" y="269"/>
                  </a:lnTo>
                  <a:cubicBezTo>
                    <a:pt x="134" y="169"/>
                    <a:pt x="201" y="135"/>
                    <a:pt x="201" y="135"/>
                  </a:cubicBezTo>
                  <a:cubicBezTo>
                    <a:pt x="207" y="134"/>
                    <a:pt x="214" y="134"/>
                    <a:pt x="221" y="134"/>
                  </a:cubicBezTo>
                  <a:close/>
                  <a:moveTo>
                    <a:pt x="224" y="1"/>
                  </a:moveTo>
                  <a:cubicBezTo>
                    <a:pt x="216" y="1"/>
                    <a:pt x="208" y="1"/>
                    <a:pt x="201" y="2"/>
                  </a:cubicBezTo>
                  <a:cubicBezTo>
                    <a:pt x="134" y="2"/>
                    <a:pt x="34" y="69"/>
                    <a:pt x="34" y="269"/>
                  </a:cubicBezTo>
                  <a:cubicBezTo>
                    <a:pt x="0" y="402"/>
                    <a:pt x="67" y="536"/>
                    <a:pt x="167" y="669"/>
                  </a:cubicBezTo>
                  <a:cubicBezTo>
                    <a:pt x="501" y="936"/>
                    <a:pt x="901" y="1069"/>
                    <a:pt x="1335" y="1136"/>
                  </a:cubicBezTo>
                  <a:cubicBezTo>
                    <a:pt x="1335" y="1136"/>
                    <a:pt x="1368" y="1103"/>
                    <a:pt x="1401" y="1103"/>
                  </a:cubicBezTo>
                  <a:cubicBezTo>
                    <a:pt x="1401" y="1069"/>
                    <a:pt x="1401" y="1069"/>
                    <a:pt x="1401" y="1069"/>
                  </a:cubicBezTo>
                  <a:cubicBezTo>
                    <a:pt x="1401" y="1036"/>
                    <a:pt x="1401" y="1036"/>
                    <a:pt x="1401" y="1036"/>
                  </a:cubicBezTo>
                  <a:cubicBezTo>
                    <a:pt x="1206" y="678"/>
                    <a:pt x="565" y="1"/>
                    <a:pt x="22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3083200" y="4329375"/>
              <a:ext cx="102600" cy="178475"/>
            </a:xfrm>
            <a:custGeom>
              <a:avLst/>
              <a:gdLst/>
              <a:ahLst/>
              <a:cxnLst/>
              <a:rect l="l" t="t" r="r" b="b"/>
              <a:pathLst>
                <a:path w="4104" h="7139" extrusionOk="0">
                  <a:moveTo>
                    <a:pt x="1202" y="0"/>
                  </a:moveTo>
                  <a:lnTo>
                    <a:pt x="1" y="6939"/>
                  </a:lnTo>
                  <a:lnTo>
                    <a:pt x="2936" y="7139"/>
                  </a:lnTo>
                  <a:lnTo>
                    <a:pt x="4104" y="2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2971100" y="4478650"/>
              <a:ext cx="225550" cy="98575"/>
            </a:xfrm>
            <a:custGeom>
              <a:avLst/>
              <a:gdLst/>
              <a:ahLst/>
              <a:cxnLst/>
              <a:rect l="l" t="t" r="r" b="b"/>
              <a:pathLst>
                <a:path w="9022" h="3943" extrusionOk="0">
                  <a:moveTo>
                    <a:pt x="7687" y="0"/>
                  </a:moveTo>
                  <a:lnTo>
                    <a:pt x="4485" y="301"/>
                  </a:lnTo>
                  <a:cubicBezTo>
                    <a:pt x="4218" y="301"/>
                    <a:pt x="3951" y="401"/>
                    <a:pt x="3784" y="567"/>
                  </a:cubicBezTo>
                  <a:cubicBezTo>
                    <a:pt x="3050" y="1502"/>
                    <a:pt x="2683" y="1969"/>
                    <a:pt x="449" y="2702"/>
                  </a:cubicBezTo>
                  <a:cubicBezTo>
                    <a:pt x="0" y="2830"/>
                    <a:pt x="474" y="3942"/>
                    <a:pt x="1576" y="3942"/>
                  </a:cubicBezTo>
                  <a:cubicBezTo>
                    <a:pt x="1621" y="3942"/>
                    <a:pt x="1668" y="3941"/>
                    <a:pt x="1716" y="3937"/>
                  </a:cubicBezTo>
                  <a:cubicBezTo>
                    <a:pt x="3684" y="3770"/>
                    <a:pt x="2583" y="3770"/>
                    <a:pt x="4285" y="3603"/>
                  </a:cubicBezTo>
                  <a:cubicBezTo>
                    <a:pt x="5752" y="3470"/>
                    <a:pt x="7420" y="3403"/>
                    <a:pt x="8588" y="3336"/>
                  </a:cubicBezTo>
                  <a:cubicBezTo>
                    <a:pt x="8855" y="3303"/>
                    <a:pt x="9021" y="3003"/>
                    <a:pt x="8921" y="2769"/>
                  </a:cubicBezTo>
                  <a:lnTo>
                    <a:pt x="7954" y="201"/>
                  </a:lnTo>
                  <a:cubicBezTo>
                    <a:pt x="7921" y="67"/>
                    <a:pt x="7787" y="0"/>
                    <a:pt x="7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3098225" y="4329375"/>
              <a:ext cx="87575" cy="94250"/>
            </a:xfrm>
            <a:custGeom>
              <a:avLst/>
              <a:gdLst/>
              <a:ahLst/>
              <a:cxnLst/>
              <a:rect l="l" t="t" r="r" b="b"/>
              <a:pathLst>
                <a:path w="3503" h="3770" extrusionOk="0">
                  <a:moveTo>
                    <a:pt x="601" y="0"/>
                  </a:moveTo>
                  <a:lnTo>
                    <a:pt x="0" y="3570"/>
                  </a:lnTo>
                  <a:lnTo>
                    <a:pt x="2902" y="3770"/>
                  </a:lnTo>
                  <a:lnTo>
                    <a:pt x="3503" y="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3079875" y="2616475"/>
              <a:ext cx="597950" cy="1779650"/>
            </a:xfrm>
            <a:custGeom>
              <a:avLst/>
              <a:gdLst/>
              <a:ahLst/>
              <a:cxnLst/>
              <a:rect l="l" t="t" r="r" b="b"/>
              <a:pathLst>
                <a:path w="23918" h="71186" extrusionOk="0">
                  <a:moveTo>
                    <a:pt x="13710" y="1"/>
                  </a:moveTo>
                  <a:cubicBezTo>
                    <a:pt x="13710" y="1"/>
                    <a:pt x="9774" y="20816"/>
                    <a:pt x="8039" y="30756"/>
                  </a:cubicBezTo>
                  <a:cubicBezTo>
                    <a:pt x="5771" y="43665"/>
                    <a:pt x="0" y="70018"/>
                    <a:pt x="0" y="70018"/>
                  </a:cubicBezTo>
                  <a:lnTo>
                    <a:pt x="5304" y="71185"/>
                  </a:lnTo>
                  <a:cubicBezTo>
                    <a:pt x="5304" y="71185"/>
                    <a:pt x="14177" y="40463"/>
                    <a:pt x="16445" y="31223"/>
                  </a:cubicBezTo>
                  <a:cubicBezTo>
                    <a:pt x="18514" y="22784"/>
                    <a:pt x="23917" y="1"/>
                    <a:pt x="2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3063200" y="4342725"/>
              <a:ext cx="170150" cy="64225"/>
            </a:xfrm>
            <a:custGeom>
              <a:avLst/>
              <a:gdLst/>
              <a:ahLst/>
              <a:cxnLst/>
              <a:rect l="l" t="t" r="r" b="b"/>
              <a:pathLst>
                <a:path w="6806" h="2569" extrusionOk="0">
                  <a:moveTo>
                    <a:pt x="0" y="0"/>
                  </a:moveTo>
                  <a:lnTo>
                    <a:pt x="100" y="1868"/>
                  </a:lnTo>
                  <a:lnTo>
                    <a:pt x="6405" y="2569"/>
                  </a:lnTo>
                  <a:lnTo>
                    <a:pt x="6805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486825" y="2879650"/>
              <a:ext cx="127625" cy="534925"/>
            </a:xfrm>
            <a:custGeom>
              <a:avLst/>
              <a:gdLst/>
              <a:ahLst/>
              <a:cxnLst/>
              <a:rect l="l" t="t" r="r" b="b"/>
              <a:pathLst>
                <a:path w="5105" h="21397" extrusionOk="0">
                  <a:moveTo>
                    <a:pt x="4686" y="1"/>
                  </a:moveTo>
                  <a:cubicBezTo>
                    <a:pt x="4624" y="1"/>
                    <a:pt x="4562" y="5"/>
                    <a:pt x="4504" y="15"/>
                  </a:cubicBezTo>
                  <a:cubicBezTo>
                    <a:pt x="768" y="515"/>
                    <a:pt x="101" y="13658"/>
                    <a:pt x="1" y="21397"/>
                  </a:cubicBezTo>
                  <a:lnTo>
                    <a:pt x="167" y="20696"/>
                  </a:lnTo>
                  <a:cubicBezTo>
                    <a:pt x="1302" y="16059"/>
                    <a:pt x="3403" y="7186"/>
                    <a:pt x="5104" y="48"/>
                  </a:cubicBezTo>
                  <a:cubicBezTo>
                    <a:pt x="4986" y="24"/>
                    <a:pt x="4835" y="1"/>
                    <a:pt x="468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3535200" y="2616475"/>
              <a:ext cx="283550" cy="1784650"/>
            </a:xfrm>
            <a:custGeom>
              <a:avLst/>
              <a:gdLst/>
              <a:ahLst/>
              <a:cxnLst/>
              <a:rect l="l" t="t" r="r" b="b"/>
              <a:pathLst>
                <a:path w="11342" h="71386" extrusionOk="0">
                  <a:moveTo>
                    <a:pt x="901" y="1"/>
                  </a:moveTo>
                  <a:cubicBezTo>
                    <a:pt x="901" y="1"/>
                    <a:pt x="0" y="21850"/>
                    <a:pt x="167" y="31924"/>
                  </a:cubicBezTo>
                  <a:cubicBezTo>
                    <a:pt x="334" y="41164"/>
                    <a:pt x="868" y="71385"/>
                    <a:pt x="868" y="71385"/>
                  </a:cubicBezTo>
                  <a:lnTo>
                    <a:pt x="5905" y="71385"/>
                  </a:lnTo>
                  <a:cubicBezTo>
                    <a:pt x="5905" y="71385"/>
                    <a:pt x="8573" y="40596"/>
                    <a:pt x="9240" y="31190"/>
                  </a:cubicBezTo>
                  <a:cubicBezTo>
                    <a:pt x="9874" y="22183"/>
                    <a:pt x="11342" y="1"/>
                    <a:pt x="1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536025" y="435105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6572" y="1"/>
                  </a:moveTo>
                  <a:lnTo>
                    <a:pt x="1" y="234"/>
                  </a:lnTo>
                  <a:lnTo>
                    <a:pt x="234" y="2102"/>
                  </a:lnTo>
                  <a:lnTo>
                    <a:pt x="6339" y="2102"/>
                  </a:lnTo>
                  <a:cubicBezTo>
                    <a:pt x="6339" y="2102"/>
                    <a:pt x="6572" y="1"/>
                    <a:pt x="657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241650" y="1999900"/>
              <a:ext cx="306100" cy="448775"/>
            </a:xfrm>
            <a:custGeom>
              <a:avLst/>
              <a:gdLst/>
              <a:ahLst/>
              <a:cxnLst/>
              <a:rect l="l" t="t" r="r" b="b"/>
              <a:pathLst>
                <a:path w="12244" h="17951" extrusionOk="0">
                  <a:moveTo>
                    <a:pt x="3545" y="14056"/>
                  </a:moveTo>
                  <a:cubicBezTo>
                    <a:pt x="3561" y="14056"/>
                    <a:pt x="3603" y="14073"/>
                    <a:pt x="3670" y="14123"/>
                  </a:cubicBezTo>
                  <a:cubicBezTo>
                    <a:pt x="3679" y="14131"/>
                    <a:pt x="3689" y="14139"/>
                    <a:pt x="3698" y="14148"/>
                  </a:cubicBezTo>
                  <a:lnTo>
                    <a:pt x="3698" y="14148"/>
                  </a:lnTo>
                  <a:cubicBezTo>
                    <a:pt x="3657" y="14131"/>
                    <a:pt x="3616" y="14112"/>
                    <a:pt x="3570" y="14090"/>
                  </a:cubicBezTo>
                  <a:cubicBezTo>
                    <a:pt x="3536" y="14073"/>
                    <a:pt x="3528" y="14056"/>
                    <a:pt x="3545" y="14056"/>
                  </a:cubicBezTo>
                  <a:close/>
                  <a:moveTo>
                    <a:pt x="6991" y="0"/>
                  </a:moveTo>
                  <a:cubicBezTo>
                    <a:pt x="6263" y="0"/>
                    <a:pt x="5532" y="358"/>
                    <a:pt x="5071" y="1214"/>
                  </a:cubicBezTo>
                  <a:cubicBezTo>
                    <a:pt x="4137" y="3015"/>
                    <a:pt x="3303" y="4750"/>
                    <a:pt x="2536" y="6584"/>
                  </a:cubicBezTo>
                  <a:cubicBezTo>
                    <a:pt x="1769" y="8419"/>
                    <a:pt x="1101" y="10287"/>
                    <a:pt x="568" y="12222"/>
                  </a:cubicBezTo>
                  <a:lnTo>
                    <a:pt x="368" y="12955"/>
                  </a:lnTo>
                  <a:lnTo>
                    <a:pt x="201" y="13723"/>
                  </a:lnTo>
                  <a:lnTo>
                    <a:pt x="101" y="14123"/>
                  </a:lnTo>
                  <a:cubicBezTo>
                    <a:pt x="34" y="14423"/>
                    <a:pt x="1" y="14757"/>
                    <a:pt x="34" y="15057"/>
                  </a:cubicBezTo>
                  <a:cubicBezTo>
                    <a:pt x="67" y="15424"/>
                    <a:pt x="167" y="15824"/>
                    <a:pt x="334" y="16158"/>
                  </a:cubicBezTo>
                  <a:cubicBezTo>
                    <a:pt x="501" y="16491"/>
                    <a:pt x="734" y="16791"/>
                    <a:pt x="1035" y="17025"/>
                  </a:cubicBezTo>
                  <a:cubicBezTo>
                    <a:pt x="1402" y="17359"/>
                    <a:pt x="1869" y="17625"/>
                    <a:pt x="2369" y="17759"/>
                  </a:cubicBezTo>
                  <a:cubicBezTo>
                    <a:pt x="2703" y="17826"/>
                    <a:pt x="3069" y="17892"/>
                    <a:pt x="3436" y="17926"/>
                  </a:cubicBezTo>
                  <a:cubicBezTo>
                    <a:pt x="3720" y="17942"/>
                    <a:pt x="4012" y="17951"/>
                    <a:pt x="4304" y="17951"/>
                  </a:cubicBezTo>
                  <a:cubicBezTo>
                    <a:pt x="4596" y="17951"/>
                    <a:pt x="4887" y="17942"/>
                    <a:pt x="5171" y="17926"/>
                  </a:cubicBezTo>
                  <a:cubicBezTo>
                    <a:pt x="7206" y="17659"/>
                    <a:pt x="9174" y="17158"/>
                    <a:pt x="11075" y="16391"/>
                  </a:cubicBezTo>
                  <a:cubicBezTo>
                    <a:pt x="12244" y="15937"/>
                    <a:pt x="11896" y="14219"/>
                    <a:pt x="10709" y="14219"/>
                  </a:cubicBezTo>
                  <a:cubicBezTo>
                    <a:pt x="10676" y="14219"/>
                    <a:pt x="10642" y="14220"/>
                    <a:pt x="10608" y="14223"/>
                  </a:cubicBezTo>
                  <a:lnTo>
                    <a:pt x="10541" y="14223"/>
                  </a:lnTo>
                  <a:cubicBezTo>
                    <a:pt x="9145" y="14352"/>
                    <a:pt x="7729" y="14401"/>
                    <a:pt x="6307" y="14401"/>
                  </a:cubicBezTo>
                  <a:cubicBezTo>
                    <a:pt x="5896" y="14401"/>
                    <a:pt x="5483" y="14397"/>
                    <a:pt x="5071" y="14390"/>
                  </a:cubicBezTo>
                  <a:cubicBezTo>
                    <a:pt x="4821" y="14367"/>
                    <a:pt x="4556" y="14329"/>
                    <a:pt x="4296" y="14286"/>
                  </a:cubicBezTo>
                  <a:lnTo>
                    <a:pt x="4296" y="14286"/>
                  </a:lnTo>
                  <a:lnTo>
                    <a:pt x="4337" y="14156"/>
                  </a:lnTo>
                  <a:lnTo>
                    <a:pt x="4571" y="13489"/>
                  </a:lnTo>
                  <a:cubicBezTo>
                    <a:pt x="5171" y="11788"/>
                    <a:pt x="5905" y="10087"/>
                    <a:pt x="6672" y="8385"/>
                  </a:cubicBezTo>
                  <a:cubicBezTo>
                    <a:pt x="7406" y="6684"/>
                    <a:pt x="8240" y="4983"/>
                    <a:pt x="9040" y="3349"/>
                  </a:cubicBezTo>
                  <a:lnTo>
                    <a:pt x="9074" y="3282"/>
                  </a:lnTo>
                  <a:cubicBezTo>
                    <a:pt x="9947" y="1491"/>
                    <a:pt x="8476" y="0"/>
                    <a:pt x="6991" y="0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487650" y="2339625"/>
              <a:ext cx="65925" cy="85900"/>
            </a:xfrm>
            <a:custGeom>
              <a:avLst/>
              <a:gdLst/>
              <a:ahLst/>
              <a:cxnLst/>
              <a:rect l="l" t="t" r="r" b="b"/>
              <a:pathLst>
                <a:path w="2637" h="3436" extrusionOk="0">
                  <a:moveTo>
                    <a:pt x="2636" y="0"/>
                  </a:moveTo>
                  <a:lnTo>
                    <a:pt x="802" y="734"/>
                  </a:lnTo>
                  <a:cubicBezTo>
                    <a:pt x="501" y="834"/>
                    <a:pt x="301" y="1068"/>
                    <a:pt x="201" y="1368"/>
                  </a:cubicBezTo>
                  <a:lnTo>
                    <a:pt x="101" y="1735"/>
                  </a:lnTo>
                  <a:cubicBezTo>
                    <a:pt x="1" y="2102"/>
                    <a:pt x="134" y="2502"/>
                    <a:pt x="468" y="2735"/>
                  </a:cubicBezTo>
                  <a:cubicBezTo>
                    <a:pt x="1068" y="3136"/>
                    <a:pt x="1802" y="3403"/>
                    <a:pt x="2536" y="3436"/>
                  </a:cubicBezTo>
                  <a:lnTo>
                    <a:pt x="26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3551050" y="2330450"/>
              <a:ext cx="78400" cy="95075"/>
            </a:xfrm>
            <a:custGeom>
              <a:avLst/>
              <a:gdLst/>
              <a:ahLst/>
              <a:cxnLst/>
              <a:rect l="l" t="t" r="r" b="b"/>
              <a:pathLst>
                <a:path w="3136" h="3803" extrusionOk="0">
                  <a:moveTo>
                    <a:pt x="3136" y="0"/>
                  </a:moveTo>
                  <a:lnTo>
                    <a:pt x="100" y="367"/>
                  </a:lnTo>
                  <a:lnTo>
                    <a:pt x="0" y="3803"/>
                  </a:lnTo>
                  <a:lnTo>
                    <a:pt x="2469" y="2969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3713650" y="1687375"/>
              <a:ext cx="16700" cy="21925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03" y="1"/>
                  </a:moveTo>
                  <a:cubicBezTo>
                    <a:pt x="291" y="1"/>
                    <a:pt x="279" y="2"/>
                    <a:pt x="268" y="5"/>
                  </a:cubicBezTo>
                  <a:cubicBezTo>
                    <a:pt x="101" y="72"/>
                    <a:pt x="1" y="272"/>
                    <a:pt x="67" y="505"/>
                  </a:cubicBezTo>
                  <a:cubicBezTo>
                    <a:pt x="98" y="719"/>
                    <a:pt x="240" y="876"/>
                    <a:pt x="392" y="876"/>
                  </a:cubicBezTo>
                  <a:cubicBezTo>
                    <a:pt x="406" y="876"/>
                    <a:pt x="420" y="875"/>
                    <a:pt x="434" y="872"/>
                  </a:cubicBezTo>
                  <a:cubicBezTo>
                    <a:pt x="568" y="839"/>
                    <a:pt x="668" y="605"/>
                    <a:pt x="601" y="372"/>
                  </a:cubicBezTo>
                  <a:cubicBezTo>
                    <a:pt x="571" y="158"/>
                    <a:pt x="429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3719500" y="1710000"/>
              <a:ext cx="38375" cy="55175"/>
            </a:xfrm>
            <a:custGeom>
              <a:avLst/>
              <a:gdLst/>
              <a:ahLst/>
              <a:cxnLst/>
              <a:rect l="l" t="t" r="r" b="b"/>
              <a:pathLst>
                <a:path w="1535" h="2207" extrusionOk="0">
                  <a:moveTo>
                    <a:pt x="0" y="0"/>
                  </a:moveTo>
                  <a:lnTo>
                    <a:pt x="467" y="2202"/>
                  </a:lnTo>
                  <a:cubicBezTo>
                    <a:pt x="501" y="2205"/>
                    <a:pt x="535" y="2206"/>
                    <a:pt x="569" y="2206"/>
                  </a:cubicBezTo>
                  <a:cubicBezTo>
                    <a:pt x="934" y="2206"/>
                    <a:pt x="1290" y="2043"/>
                    <a:pt x="1535" y="1768"/>
                  </a:cubicBezTo>
                  <a:cubicBezTo>
                    <a:pt x="968" y="1235"/>
                    <a:pt x="434" y="668"/>
                    <a:pt x="0" y="0"/>
                  </a:cubicBez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683625" y="1653800"/>
              <a:ext cx="34225" cy="17875"/>
            </a:xfrm>
            <a:custGeom>
              <a:avLst/>
              <a:gdLst/>
              <a:ahLst/>
              <a:cxnLst/>
              <a:rect l="l" t="t" r="r" b="b"/>
              <a:pathLst>
                <a:path w="1369" h="715" extrusionOk="0">
                  <a:moveTo>
                    <a:pt x="1066" y="1"/>
                  </a:moveTo>
                  <a:cubicBezTo>
                    <a:pt x="684" y="1"/>
                    <a:pt x="296" y="190"/>
                    <a:pt x="34" y="481"/>
                  </a:cubicBezTo>
                  <a:cubicBezTo>
                    <a:pt x="1" y="514"/>
                    <a:pt x="1" y="614"/>
                    <a:pt x="34" y="681"/>
                  </a:cubicBezTo>
                  <a:cubicBezTo>
                    <a:pt x="68" y="681"/>
                    <a:pt x="101" y="714"/>
                    <a:pt x="134" y="714"/>
                  </a:cubicBezTo>
                  <a:cubicBezTo>
                    <a:pt x="168" y="714"/>
                    <a:pt x="234" y="714"/>
                    <a:pt x="268" y="681"/>
                  </a:cubicBezTo>
                  <a:cubicBezTo>
                    <a:pt x="448" y="410"/>
                    <a:pt x="763" y="275"/>
                    <a:pt x="1092" y="275"/>
                  </a:cubicBezTo>
                  <a:cubicBezTo>
                    <a:pt x="1128" y="275"/>
                    <a:pt x="1165" y="277"/>
                    <a:pt x="1202" y="280"/>
                  </a:cubicBezTo>
                  <a:cubicBezTo>
                    <a:pt x="1214" y="287"/>
                    <a:pt x="1226" y="289"/>
                    <a:pt x="1238" y="289"/>
                  </a:cubicBezTo>
                  <a:cubicBezTo>
                    <a:pt x="1292" y="289"/>
                    <a:pt x="1341" y="235"/>
                    <a:pt x="1369" y="180"/>
                  </a:cubicBezTo>
                  <a:cubicBezTo>
                    <a:pt x="1369" y="80"/>
                    <a:pt x="1302" y="14"/>
                    <a:pt x="1235" y="14"/>
                  </a:cubicBezTo>
                  <a:cubicBezTo>
                    <a:pt x="1179" y="5"/>
                    <a:pt x="1123" y="1"/>
                    <a:pt x="10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531850" y="1806725"/>
              <a:ext cx="226025" cy="220200"/>
            </a:xfrm>
            <a:custGeom>
              <a:avLst/>
              <a:gdLst/>
              <a:ahLst/>
              <a:cxnLst/>
              <a:rect l="l" t="t" r="r" b="b"/>
              <a:pathLst>
                <a:path w="9041" h="8808" extrusionOk="0">
                  <a:moveTo>
                    <a:pt x="835" y="1"/>
                  </a:moveTo>
                  <a:lnTo>
                    <a:pt x="835" y="1"/>
                  </a:lnTo>
                  <a:cubicBezTo>
                    <a:pt x="1235" y="2136"/>
                    <a:pt x="1502" y="5171"/>
                    <a:pt x="1" y="6606"/>
                  </a:cubicBezTo>
                  <a:cubicBezTo>
                    <a:pt x="1" y="6606"/>
                    <a:pt x="601" y="8807"/>
                    <a:pt x="4604" y="8807"/>
                  </a:cubicBezTo>
                  <a:cubicBezTo>
                    <a:pt x="9041" y="8807"/>
                    <a:pt x="6739" y="6873"/>
                    <a:pt x="6739" y="6873"/>
                  </a:cubicBezTo>
                  <a:cubicBezTo>
                    <a:pt x="4904" y="6305"/>
                    <a:pt x="4938" y="4204"/>
                    <a:pt x="5338" y="2536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283350" y="1969950"/>
              <a:ext cx="224125" cy="292975"/>
            </a:xfrm>
            <a:custGeom>
              <a:avLst/>
              <a:gdLst/>
              <a:ahLst/>
              <a:cxnLst/>
              <a:rect l="l" t="t" r="r" b="b"/>
              <a:pathLst>
                <a:path w="8965" h="11719" extrusionOk="0">
                  <a:moveTo>
                    <a:pt x="5300" y="1"/>
                  </a:moveTo>
                  <a:cubicBezTo>
                    <a:pt x="5088" y="1"/>
                    <a:pt x="4867" y="25"/>
                    <a:pt x="4637" y="77"/>
                  </a:cubicBezTo>
                  <a:cubicBezTo>
                    <a:pt x="1835" y="710"/>
                    <a:pt x="0" y="8216"/>
                    <a:pt x="0" y="8216"/>
                  </a:cubicBezTo>
                  <a:lnTo>
                    <a:pt x="4670" y="11718"/>
                  </a:lnTo>
                  <a:cubicBezTo>
                    <a:pt x="6405" y="10484"/>
                    <a:pt x="7606" y="8649"/>
                    <a:pt x="8106" y="6581"/>
                  </a:cubicBezTo>
                  <a:cubicBezTo>
                    <a:pt x="8965" y="3178"/>
                    <a:pt x="7710" y="1"/>
                    <a:pt x="5300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393425" y="2102775"/>
              <a:ext cx="95925" cy="160150"/>
            </a:xfrm>
            <a:custGeom>
              <a:avLst/>
              <a:gdLst/>
              <a:ahLst/>
              <a:cxnLst/>
              <a:rect l="l" t="t" r="r" b="b"/>
              <a:pathLst>
                <a:path w="3837" h="6406" extrusionOk="0">
                  <a:moveTo>
                    <a:pt x="2602" y="1"/>
                  </a:moveTo>
                  <a:cubicBezTo>
                    <a:pt x="1001" y="1669"/>
                    <a:pt x="101" y="3870"/>
                    <a:pt x="1" y="6205"/>
                  </a:cubicBezTo>
                  <a:lnTo>
                    <a:pt x="234" y="6405"/>
                  </a:lnTo>
                  <a:cubicBezTo>
                    <a:pt x="1969" y="5138"/>
                    <a:pt x="3203" y="3336"/>
                    <a:pt x="3703" y="1268"/>
                  </a:cubicBezTo>
                  <a:cubicBezTo>
                    <a:pt x="3737" y="1068"/>
                    <a:pt x="3803" y="835"/>
                    <a:pt x="3837" y="601"/>
                  </a:cubicBezTo>
                  <a:lnTo>
                    <a:pt x="2602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399275" y="1953500"/>
              <a:ext cx="476200" cy="694025"/>
            </a:xfrm>
            <a:custGeom>
              <a:avLst/>
              <a:gdLst/>
              <a:ahLst/>
              <a:cxnLst/>
              <a:rect l="l" t="t" r="r" b="b"/>
              <a:pathLst>
                <a:path w="19048" h="27761" extrusionOk="0">
                  <a:moveTo>
                    <a:pt x="8685" y="1"/>
                  </a:moveTo>
                  <a:cubicBezTo>
                    <a:pt x="7564" y="1"/>
                    <a:pt x="6438" y="34"/>
                    <a:pt x="5304" y="101"/>
                  </a:cubicBezTo>
                  <a:cubicBezTo>
                    <a:pt x="3536" y="201"/>
                    <a:pt x="1768" y="434"/>
                    <a:pt x="0" y="768"/>
                  </a:cubicBezTo>
                  <a:cubicBezTo>
                    <a:pt x="2202" y="11542"/>
                    <a:pt x="634" y="23784"/>
                    <a:pt x="200" y="27087"/>
                  </a:cubicBezTo>
                  <a:cubicBezTo>
                    <a:pt x="167" y="27354"/>
                    <a:pt x="367" y="27621"/>
                    <a:pt x="634" y="27621"/>
                  </a:cubicBezTo>
                  <a:cubicBezTo>
                    <a:pt x="1204" y="27651"/>
                    <a:pt x="1767" y="27667"/>
                    <a:pt x="2329" y="27667"/>
                  </a:cubicBezTo>
                  <a:cubicBezTo>
                    <a:pt x="3018" y="27667"/>
                    <a:pt x="3705" y="27642"/>
                    <a:pt x="4403" y="27587"/>
                  </a:cubicBezTo>
                  <a:cubicBezTo>
                    <a:pt x="6021" y="27454"/>
                    <a:pt x="7497" y="27332"/>
                    <a:pt x="9012" y="27332"/>
                  </a:cubicBezTo>
                  <a:cubicBezTo>
                    <a:pt x="10153" y="27332"/>
                    <a:pt x="11315" y="27401"/>
                    <a:pt x="12576" y="27587"/>
                  </a:cubicBezTo>
                  <a:cubicBezTo>
                    <a:pt x="13390" y="27701"/>
                    <a:pt x="14215" y="27761"/>
                    <a:pt x="15045" y="27761"/>
                  </a:cubicBezTo>
                  <a:cubicBezTo>
                    <a:pt x="15677" y="27761"/>
                    <a:pt x="16311" y="27726"/>
                    <a:pt x="16946" y="27654"/>
                  </a:cubicBezTo>
                  <a:cubicBezTo>
                    <a:pt x="17146" y="27621"/>
                    <a:pt x="17312" y="27420"/>
                    <a:pt x="17346" y="27220"/>
                  </a:cubicBezTo>
                  <a:cubicBezTo>
                    <a:pt x="19047" y="14411"/>
                    <a:pt x="18146" y="6906"/>
                    <a:pt x="17546" y="3703"/>
                  </a:cubicBezTo>
                  <a:cubicBezTo>
                    <a:pt x="17212" y="2002"/>
                    <a:pt x="15878" y="701"/>
                    <a:pt x="14177" y="368"/>
                  </a:cubicBezTo>
                  <a:cubicBezTo>
                    <a:pt x="13543" y="268"/>
                    <a:pt x="12809" y="168"/>
                    <a:pt x="12042" y="101"/>
                  </a:cubicBezTo>
                  <a:cubicBezTo>
                    <a:pt x="10925" y="34"/>
                    <a:pt x="9807" y="1"/>
                    <a:pt x="868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498725" y="1599700"/>
              <a:ext cx="241650" cy="286875"/>
            </a:xfrm>
            <a:custGeom>
              <a:avLst/>
              <a:gdLst/>
              <a:ahLst/>
              <a:cxnLst/>
              <a:rect l="l" t="t" r="r" b="b"/>
              <a:pathLst>
                <a:path w="9666" h="11475" extrusionOk="0">
                  <a:moveTo>
                    <a:pt x="4577" y="0"/>
                  </a:moveTo>
                  <a:cubicBezTo>
                    <a:pt x="2001" y="0"/>
                    <a:pt x="0" y="2471"/>
                    <a:pt x="759" y="5080"/>
                  </a:cubicBezTo>
                  <a:cubicBezTo>
                    <a:pt x="1493" y="7948"/>
                    <a:pt x="1793" y="9650"/>
                    <a:pt x="3561" y="10817"/>
                  </a:cubicBezTo>
                  <a:cubicBezTo>
                    <a:pt x="4238" y="11272"/>
                    <a:pt x="4958" y="11475"/>
                    <a:pt x="5655" y="11475"/>
                  </a:cubicBezTo>
                  <a:cubicBezTo>
                    <a:pt x="7670" y="11475"/>
                    <a:pt x="9499" y="9778"/>
                    <a:pt x="9598" y="7548"/>
                  </a:cubicBezTo>
                  <a:cubicBezTo>
                    <a:pt x="9665" y="4846"/>
                    <a:pt x="8431" y="643"/>
                    <a:pt x="5362" y="76"/>
                  </a:cubicBezTo>
                  <a:cubicBezTo>
                    <a:pt x="5096" y="25"/>
                    <a:pt x="4834" y="0"/>
                    <a:pt x="4577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3444300" y="1526525"/>
              <a:ext cx="303575" cy="355300"/>
            </a:xfrm>
            <a:custGeom>
              <a:avLst/>
              <a:gdLst/>
              <a:ahLst/>
              <a:cxnLst/>
              <a:rect l="l" t="t" r="r" b="b"/>
              <a:pathLst>
                <a:path w="12143" h="14212" extrusionOk="0">
                  <a:moveTo>
                    <a:pt x="10241" y="1"/>
                  </a:moveTo>
                  <a:lnTo>
                    <a:pt x="10241" y="1"/>
                  </a:lnTo>
                  <a:cubicBezTo>
                    <a:pt x="10414" y="673"/>
                    <a:pt x="9813" y="908"/>
                    <a:pt x="8940" y="908"/>
                  </a:cubicBezTo>
                  <a:cubicBezTo>
                    <a:pt x="8470" y="908"/>
                    <a:pt x="7921" y="840"/>
                    <a:pt x="7372" y="735"/>
                  </a:cubicBezTo>
                  <a:cubicBezTo>
                    <a:pt x="6551" y="573"/>
                    <a:pt x="5772" y="491"/>
                    <a:pt x="5050" y="491"/>
                  </a:cubicBezTo>
                  <a:cubicBezTo>
                    <a:pt x="3542" y="491"/>
                    <a:pt x="2281" y="847"/>
                    <a:pt x="1401" y="1569"/>
                  </a:cubicBezTo>
                  <a:cubicBezTo>
                    <a:pt x="167" y="2569"/>
                    <a:pt x="100" y="4371"/>
                    <a:pt x="1201" y="4871"/>
                  </a:cubicBezTo>
                  <a:cubicBezTo>
                    <a:pt x="1268" y="4871"/>
                    <a:pt x="0" y="5071"/>
                    <a:pt x="67" y="7006"/>
                  </a:cubicBezTo>
                  <a:cubicBezTo>
                    <a:pt x="100" y="8907"/>
                    <a:pt x="2469" y="10308"/>
                    <a:pt x="3136" y="11209"/>
                  </a:cubicBezTo>
                  <a:cubicBezTo>
                    <a:pt x="3770" y="12110"/>
                    <a:pt x="3503" y="12710"/>
                    <a:pt x="3003" y="13244"/>
                  </a:cubicBezTo>
                  <a:cubicBezTo>
                    <a:pt x="3663" y="13921"/>
                    <a:pt x="4898" y="14211"/>
                    <a:pt x="6116" y="14211"/>
                  </a:cubicBezTo>
                  <a:cubicBezTo>
                    <a:pt x="7299" y="14211"/>
                    <a:pt x="8466" y="13937"/>
                    <a:pt x="9074" y="13477"/>
                  </a:cubicBezTo>
                  <a:cubicBezTo>
                    <a:pt x="10174" y="12643"/>
                    <a:pt x="10475" y="10842"/>
                    <a:pt x="9574" y="8874"/>
                  </a:cubicBezTo>
                  <a:cubicBezTo>
                    <a:pt x="10608" y="8674"/>
                    <a:pt x="10908" y="7473"/>
                    <a:pt x="10908" y="7473"/>
                  </a:cubicBezTo>
                  <a:cubicBezTo>
                    <a:pt x="10908" y="7473"/>
                    <a:pt x="9674" y="6339"/>
                    <a:pt x="9374" y="5605"/>
                  </a:cubicBezTo>
                  <a:cubicBezTo>
                    <a:pt x="11208" y="5105"/>
                    <a:pt x="12142" y="1102"/>
                    <a:pt x="10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416775" y="1635775"/>
              <a:ext cx="79250" cy="20875"/>
            </a:xfrm>
            <a:custGeom>
              <a:avLst/>
              <a:gdLst/>
              <a:ahLst/>
              <a:cxnLst/>
              <a:rect l="l" t="t" r="r" b="b"/>
              <a:pathLst>
                <a:path w="3170" h="835" extrusionOk="0">
                  <a:moveTo>
                    <a:pt x="1" y="1"/>
                  </a:moveTo>
                  <a:cubicBezTo>
                    <a:pt x="349" y="628"/>
                    <a:pt x="1329" y="835"/>
                    <a:pt x="2038" y="835"/>
                  </a:cubicBezTo>
                  <a:cubicBezTo>
                    <a:pt x="2347" y="835"/>
                    <a:pt x="2604" y="795"/>
                    <a:pt x="2736" y="735"/>
                  </a:cubicBezTo>
                  <a:cubicBezTo>
                    <a:pt x="3170" y="534"/>
                    <a:pt x="2502" y="101"/>
                    <a:pt x="2502" y="101"/>
                  </a:cubicBezTo>
                  <a:cubicBezTo>
                    <a:pt x="2502" y="101"/>
                    <a:pt x="2234" y="267"/>
                    <a:pt x="1602" y="267"/>
                  </a:cubicBezTo>
                  <a:cubicBezTo>
                    <a:pt x="1213" y="267"/>
                    <a:pt x="687" y="2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50950" y="1698025"/>
              <a:ext cx="62725" cy="81250"/>
            </a:xfrm>
            <a:custGeom>
              <a:avLst/>
              <a:gdLst/>
              <a:ahLst/>
              <a:cxnLst/>
              <a:rect l="l" t="t" r="r" b="b"/>
              <a:pathLst>
                <a:path w="2509" h="3250" extrusionOk="0">
                  <a:moveTo>
                    <a:pt x="972" y="0"/>
                  </a:moveTo>
                  <a:cubicBezTo>
                    <a:pt x="353" y="0"/>
                    <a:pt x="0" y="619"/>
                    <a:pt x="174" y="1313"/>
                  </a:cubicBezTo>
                  <a:cubicBezTo>
                    <a:pt x="341" y="1981"/>
                    <a:pt x="707" y="2581"/>
                    <a:pt x="1241" y="3015"/>
                  </a:cubicBezTo>
                  <a:cubicBezTo>
                    <a:pt x="1452" y="3178"/>
                    <a:pt x="1647" y="3250"/>
                    <a:pt x="1817" y="3250"/>
                  </a:cubicBezTo>
                  <a:cubicBezTo>
                    <a:pt x="2238" y="3250"/>
                    <a:pt x="2509" y="2808"/>
                    <a:pt x="2509" y="2214"/>
                  </a:cubicBezTo>
                  <a:cubicBezTo>
                    <a:pt x="2475" y="1480"/>
                    <a:pt x="2075" y="313"/>
                    <a:pt x="1275" y="46"/>
                  </a:cubicBezTo>
                  <a:cubicBezTo>
                    <a:pt x="1168" y="15"/>
                    <a:pt x="1067" y="0"/>
                    <a:pt x="972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718050" y="2000175"/>
              <a:ext cx="405025" cy="454550"/>
            </a:xfrm>
            <a:custGeom>
              <a:avLst/>
              <a:gdLst/>
              <a:ahLst/>
              <a:cxnLst/>
              <a:rect l="l" t="t" r="r" b="b"/>
              <a:pathLst>
                <a:path w="16201" h="18182" extrusionOk="0">
                  <a:moveTo>
                    <a:pt x="8625" y="14180"/>
                  </a:moveTo>
                  <a:cubicBezTo>
                    <a:pt x="8553" y="14206"/>
                    <a:pt x="8475" y="14226"/>
                    <a:pt x="8398" y="14245"/>
                  </a:cubicBezTo>
                  <a:cubicBezTo>
                    <a:pt x="8431" y="14212"/>
                    <a:pt x="8464" y="14212"/>
                    <a:pt x="8498" y="14212"/>
                  </a:cubicBezTo>
                  <a:cubicBezTo>
                    <a:pt x="8540" y="14191"/>
                    <a:pt x="8582" y="14183"/>
                    <a:pt x="8625" y="14180"/>
                  </a:cubicBezTo>
                  <a:close/>
                  <a:moveTo>
                    <a:pt x="2874" y="1"/>
                  </a:moveTo>
                  <a:cubicBezTo>
                    <a:pt x="1443" y="1"/>
                    <a:pt x="0" y="1334"/>
                    <a:pt x="725" y="3104"/>
                  </a:cubicBezTo>
                  <a:cubicBezTo>
                    <a:pt x="1059" y="4005"/>
                    <a:pt x="1426" y="4872"/>
                    <a:pt x="1759" y="5739"/>
                  </a:cubicBezTo>
                  <a:cubicBezTo>
                    <a:pt x="2126" y="6607"/>
                    <a:pt x="2493" y="7474"/>
                    <a:pt x="2860" y="8341"/>
                  </a:cubicBezTo>
                  <a:cubicBezTo>
                    <a:pt x="3594" y="10076"/>
                    <a:pt x="4361" y="11810"/>
                    <a:pt x="5162" y="13545"/>
                  </a:cubicBezTo>
                  <a:cubicBezTo>
                    <a:pt x="5529" y="14412"/>
                    <a:pt x="5962" y="15279"/>
                    <a:pt x="6396" y="16147"/>
                  </a:cubicBezTo>
                  <a:cubicBezTo>
                    <a:pt x="6530" y="16380"/>
                    <a:pt x="6630" y="16580"/>
                    <a:pt x="6763" y="16814"/>
                  </a:cubicBezTo>
                  <a:lnTo>
                    <a:pt x="6863" y="16981"/>
                  </a:lnTo>
                  <a:lnTo>
                    <a:pt x="6896" y="17014"/>
                  </a:lnTo>
                  <a:lnTo>
                    <a:pt x="6930" y="17114"/>
                  </a:lnTo>
                  <a:cubicBezTo>
                    <a:pt x="6997" y="17214"/>
                    <a:pt x="7063" y="17314"/>
                    <a:pt x="7163" y="17414"/>
                  </a:cubicBezTo>
                  <a:cubicBezTo>
                    <a:pt x="7330" y="17614"/>
                    <a:pt x="7530" y="17815"/>
                    <a:pt x="7764" y="17915"/>
                  </a:cubicBezTo>
                  <a:cubicBezTo>
                    <a:pt x="7931" y="18015"/>
                    <a:pt x="8131" y="18081"/>
                    <a:pt x="8331" y="18148"/>
                  </a:cubicBezTo>
                  <a:cubicBezTo>
                    <a:pt x="8464" y="18148"/>
                    <a:pt x="8598" y="18181"/>
                    <a:pt x="8731" y="18181"/>
                  </a:cubicBezTo>
                  <a:lnTo>
                    <a:pt x="9031" y="18181"/>
                  </a:lnTo>
                  <a:cubicBezTo>
                    <a:pt x="9165" y="18181"/>
                    <a:pt x="9265" y="18148"/>
                    <a:pt x="9398" y="18115"/>
                  </a:cubicBezTo>
                  <a:cubicBezTo>
                    <a:pt x="9532" y="18081"/>
                    <a:pt x="9665" y="18048"/>
                    <a:pt x="9799" y="17981"/>
                  </a:cubicBezTo>
                  <a:cubicBezTo>
                    <a:pt x="10132" y="17848"/>
                    <a:pt x="10432" y="17681"/>
                    <a:pt x="10733" y="17481"/>
                  </a:cubicBezTo>
                  <a:cubicBezTo>
                    <a:pt x="10966" y="17314"/>
                    <a:pt x="11166" y="17147"/>
                    <a:pt x="11366" y="16981"/>
                  </a:cubicBezTo>
                  <a:cubicBezTo>
                    <a:pt x="12901" y="15746"/>
                    <a:pt x="14302" y="14379"/>
                    <a:pt x="15536" y="12878"/>
                  </a:cubicBezTo>
                  <a:cubicBezTo>
                    <a:pt x="16201" y="12075"/>
                    <a:pt x="15555" y="10996"/>
                    <a:pt x="14687" y="10996"/>
                  </a:cubicBezTo>
                  <a:cubicBezTo>
                    <a:pt x="14509" y="10996"/>
                    <a:pt x="14322" y="11041"/>
                    <a:pt x="14135" y="11143"/>
                  </a:cubicBezTo>
                  <a:lnTo>
                    <a:pt x="14102" y="11143"/>
                  </a:lnTo>
                  <a:cubicBezTo>
                    <a:pt x="13301" y="11577"/>
                    <a:pt x="12467" y="12044"/>
                    <a:pt x="11667" y="12511"/>
                  </a:cubicBezTo>
                  <a:cubicBezTo>
                    <a:pt x="11040" y="12876"/>
                    <a:pt x="10414" y="13242"/>
                    <a:pt x="9803" y="13575"/>
                  </a:cubicBezTo>
                  <a:lnTo>
                    <a:pt x="9803" y="13575"/>
                  </a:lnTo>
                  <a:cubicBezTo>
                    <a:pt x="9567" y="13006"/>
                    <a:pt x="9325" y="12433"/>
                    <a:pt x="9098" y="11844"/>
                  </a:cubicBezTo>
                  <a:lnTo>
                    <a:pt x="7030" y="6640"/>
                  </a:lnTo>
                  <a:cubicBezTo>
                    <a:pt x="6696" y="5773"/>
                    <a:pt x="6363" y="4872"/>
                    <a:pt x="5996" y="4005"/>
                  </a:cubicBezTo>
                  <a:cubicBezTo>
                    <a:pt x="5629" y="3137"/>
                    <a:pt x="5295" y="2270"/>
                    <a:pt x="4895" y="1403"/>
                  </a:cubicBezTo>
                  <a:lnTo>
                    <a:pt x="4895" y="1436"/>
                  </a:lnTo>
                  <a:cubicBezTo>
                    <a:pt x="4486" y="425"/>
                    <a:pt x="3682" y="1"/>
                    <a:pt x="2874" y="1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4058075" y="2203675"/>
              <a:ext cx="126775" cy="135975"/>
            </a:xfrm>
            <a:custGeom>
              <a:avLst/>
              <a:gdLst/>
              <a:ahLst/>
              <a:cxnLst/>
              <a:rect l="l" t="t" r="r" b="b"/>
              <a:pathLst>
                <a:path w="5071" h="5439" extrusionOk="0">
                  <a:moveTo>
                    <a:pt x="3569" y="1"/>
                  </a:moveTo>
                  <a:lnTo>
                    <a:pt x="2202" y="1269"/>
                  </a:lnTo>
                  <a:cubicBezTo>
                    <a:pt x="1101" y="1902"/>
                    <a:pt x="334" y="2903"/>
                    <a:pt x="0" y="4104"/>
                  </a:cubicBezTo>
                  <a:lnTo>
                    <a:pt x="1034" y="5438"/>
                  </a:lnTo>
                  <a:lnTo>
                    <a:pt x="3303" y="4738"/>
                  </a:lnTo>
                  <a:cubicBezTo>
                    <a:pt x="3469" y="4671"/>
                    <a:pt x="3603" y="4571"/>
                    <a:pt x="3736" y="4404"/>
                  </a:cubicBezTo>
                  <a:lnTo>
                    <a:pt x="4870" y="2703"/>
                  </a:lnTo>
                  <a:cubicBezTo>
                    <a:pt x="5071" y="2369"/>
                    <a:pt x="5037" y="1936"/>
                    <a:pt x="4804" y="1635"/>
                  </a:cubicBezTo>
                  <a:lnTo>
                    <a:pt x="35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683600" y="1972075"/>
              <a:ext cx="230225" cy="305850"/>
            </a:xfrm>
            <a:custGeom>
              <a:avLst/>
              <a:gdLst/>
              <a:ahLst/>
              <a:cxnLst/>
              <a:rect l="l" t="t" r="r" b="b"/>
              <a:pathLst>
                <a:path w="9209" h="12234" extrusionOk="0">
                  <a:moveTo>
                    <a:pt x="3229" y="1"/>
                  </a:moveTo>
                  <a:cubicBezTo>
                    <a:pt x="1270" y="1"/>
                    <a:pt x="0" y="2392"/>
                    <a:pt x="169" y="4628"/>
                  </a:cubicBezTo>
                  <a:cubicBezTo>
                    <a:pt x="436" y="7931"/>
                    <a:pt x="4071" y="12234"/>
                    <a:pt x="4071" y="12234"/>
                  </a:cubicBezTo>
                  <a:lnTo>
                    <a:pt x="9208" y="8398"/>
                  </a:lnTo>
                  <a:cubicBezTo>
                    <a:pt x="9208" y="8398"/>
                    <a:pt x="8408" y="3761"/>
                    <a:pt x="5773" y="1226"/>
                  </a:cubicBezTo>
                  <a:cubicBezTo>
                    <a:pt x="4850" y="360"/>
                    <a:pt x="3988" y="1"/>
                    <a:pt x="3229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405925" y="1919400"/>
              <a:ext cx="326325" cy="201300"/>
            </a:xfrm>
            <a:custGeom>
              <a:avLst/>
              <a:gdLst/>
              <a:ahLst/>
              <a:cxnLst/>
              <a:rect l="l" t="t" r="r" b="b"/>
              <a:pathLst>
                <a:path w="13053" h="8052" extrusionOk="0">
                  <a:moveTo>
                    <a:pt x="6058" y="1"/>
                  </a:moveTo>
                  <a:cubicBezTo>
                    <a:pt x="5068" y="1"/>
                    <a:pt x="4100" y="47"/>
                    <a:pt x="3270" y="131"/>
                  </a:cubicBezTo>
                  <a:cubicBezTo>
                    <a:pt x="1" y="464"/>
                    <a:pt x="1635" y="3033"/>
                    <a:pt x="2203" y="3400"/>
                  </a:cubicBezTo>
                  <a:cubicBezTo>
                    <a:pt x="701" y="3967"/>
                    <a:pt x="1502" y="6602"/>
                    <a:pt x="4304" y="7869"/>
                  </a:cubicBezTo>
                  <a:cubicBezTo>
                    <a:pt x="4570" y="7994"/>
                    <a:pt x="4866" y="8052"/>
                    <a:pt x="5183" y="8052"/>
                  </a:cubicBezTo>
                  <a:cubicBezTo>
                    <a:pt x="8170" y="8052"/>
                    <a:pt x="13053" y="2969"/>
                    <a:pt x="12510" y="1432"/>
                  </a:cubicBezTo>
                  <a:cubicBezTo>
                    <a:pt x="12160" y="408"/>
                    <a:pt x="9007" y="1"/>
                    <a:pt x="6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4" name="Google Shape;784;p34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4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xfrm>
            <a:off x="726375" y="1899049"/>
            <a:ext cx="4254700" cy="158710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just"/>
            <a:r>
              <a:rPr lang="en-US" dirty="0" smtClean="0"/>
              <a:t>Akan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berwajib</a:t>
            </a:r>
            <a:r>
              <a:rPr lang="en-US" dirty="0" smtClean="0"/>
              <a:t> </a:t>
            </a:r>
            <a:r>
              <a:rPr lang="en-US" dirty="0" err="1" smtClean="0"/>
              <a:t>pengumpul</a:t>
            </a:r>
            <a:r>
              <a:rPr lang="en-US" dirty="0" smtClean="0"/>
              <a:t> data </a:t>
            </a:r>
            <a:r>
              <a:rPr lang="en-US" dirty="0" err="1" smtClean="0"/>
              <a:t>menginputkan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terpapar</a:t>
            </a:r>
            <a:r>
              <a:rPr lang="en-US" dirty="0" smtClean="0"/>
              <a:t> COVID-19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RW </a:t>
            </a:r>
            <a:r>
              <a:rPr lang="en-US" dirty="0" err="1" smtClean="0"/>
              <a:t>dan</a:t>
            </a:r>
            <a:r>
              <a:rPr lang="en-US" dirty="0" smtClean="0"/>
              <a:t> RT. </a:t>
            </a:r>
            <a:endParaRPr dirty="0"/>
          </a:p>
        </p:txBody>
      </p:sp>
      <p:grpSp>
        <p:nvGrpSpPr>
          <p:cNvPr id="594" name="Google Shape;594;p34"/>
          <p:cNvGrpSpPr/>
          <p:nvPr/>
        </p:nvGrpSpPr>
        <p:grpSpPr>
          <a:xfrm>
            <a:off x="4841242" y="958366"/>
            <a:ext cx="3685979" cy="2745916"/>
            <a:chOff x="1190200" y="811850"/>
            <a:chExt cx="5212075" cy="3882800"/>
          </a:xfrm>
        </p:grpSpPr>
        <p:sp>
          <p:nvSpPr>
            <p:cNvPr id="595" name="Google Shape;595;p34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2502800" y="988650"/>
              <a:ext cx="3218975" cy="1482750"/>
            </a:xfrm>
            <a:custGeom>
              <a:avLst/>
              <a:gdLst/>
              <a:ahLst/>
              <a:cxnLst/>
              <a:rect l="l" t="t" r="r" b="b"/>
              <a:pathLst>
                <a:path w="128759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28759" y="59310"/>
                  </a:lnTo>
                  <a:lnTo>
                    <a:pt x="12875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2523650" y="988650"/>
              <a:ext cx="3287350" cy="1482750"/>
            </a:xfrm>
            <a:custGeom>
              <a:avLst/>
              <a:gdLst/>
              <a:ahLst/>
              <a:cxnLst/>
              <a:rect l="l" t="t" r="r" b="b"/>
              <a:pathLst>
                <a:path w="131494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31494" y="59310"/>
                  </a:lnTo>
                  <a:lnTo>
                    <a:pt x="131494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2502800" y="2471375"/>
              <a:ext cx="3260675" cy="40050"/>
            </a:xfrm>
            <a:custGeom>
              <a:avLst/>
              <a:gdLst/>
              <a:ahLst/>
              <a:cxnLst/>
              <a:rect l="l" t="t" r="r" b="b"/>
              <a:pathLst>
                <a:path w="130427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130427" y="1602"/>
                  </a:lnTo>
                  <a:lnTo>
                    <a:pt x="128759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2597850" y="2471375"/>
              <a:ext cx="3274875" cy="40050"/>
            </a:xfrm>
            <a:custGeom>
              <a:avLst/>
              <a:gdLst/>
              <a:ahLst/>
              <a:cxnLst/>
              <a:rect l="l" t="t" r="r" b="b"/>
              <a:pathLst>
                <a:path w="130995" h="1602" extrusionOk="0">
                  <a:moveTo>
                    <a:pt x="1" y="1"/>
                  </a:moveTo>
                  <a:lnTo>
                    <a:pt x="768" y="1602"/>
                  </a:lnTo>
                  <a:lnTo>
                    <a:pt x="130994" y="1602"/>
                  </a:lnTo>
                  <a:lnTo>
                    <a:pt x="13019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2587850" y="1055375"/>
              <a:ext cx="3159775" cy="1348475"/>
            </a:xfrm>
            <a:custGeom>
              <a:avLst/>
              <a:gdLst/>
              <a:ahLst/>
              <a:cxnLst/>
              <a:rect l="l" t="t" r="r" b="b"/>
              <a:pathLst>
                <a:path w="126391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126391" y="53939"/>
                  </a:lnTo>
                  <a:lnTo>
                    <a:pt x="12639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3066525" y="1055375"/>
              <a:ext cx="878150" cy="1348475"/>
            </a:xfrm>
            <a:custGeom>
              <a:avLst/>
              <a:gdLst/>
              <a:ahLst/>
              <a:cxnLst/>
              <a:rect l="l" t="t" r="r" b="b"/>
              <a:pathLst>
                <a:path w="35126" h="53939" extrusionOk="0">
                  <a:moveTo>
                    <a:pt x="17980" y="0"/>
                  </a:moveTo>
                  <a:lnTo>
                    <a:pt x="1" y="53939"/>
                  </a:lnTo>
                  <a:lnTo>
                    <a:pt x="17146" y="53939"/>
                  </a:lnTo>
                  <a:lnTo>
                    <a:pt x="35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3587725" y="1055375"/>
              <a:ext cx="615475" cy="1348475"/>
            </a:xfrm>
            <a:custGeom>
              <a:avLst/>
              <a:gdLst/>
              <a:ahLst/>
              <a:cxnLst/>
              <a:rect l="l" t="t" r="r" b="b"/>
              <a:pathLst>
                <a:path w="24619" h="53939" extrusionOk="0">
                  <a:moveTo>
                    <a:pt x="17947" y="0"/>
                  </a:moveTo>
                  <a:lnTo>
                    <a:pt x="1" y="53939"/>
                  </a:lnTo>
                  <a:lnTo>
                    <a:pt x="6672" y="53939"/>
                  </a:lnTo>
                  <a:lnTo>
                    <a:pt x="24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5730925" y="1055375"/>
              <a:ext cx="16700" cy="1348475"/>
            </a:xfrm>
            <a:custGeom>
              <a:avLst/>
              <a:gdLst/>
              <a:ahLst/>
              <a:cxnLst/>
              <a:rect l="l" t="t" r="r" b="b"/>
              <a:pathLst>
                <a:path w="668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668" y="53939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1899025" y="3148525"/>
              <a:ext cx="173475" cy="1075800"/>
            </a:xfrm>
            <a:custGeom>
              <a:avLst/>
              <a:gdLst/>
              <a:ahLst/>
              <a:cxnLst/>
              <a:rect l="l" t="t" r="r" b="b"/>
              <a:pathLst>
                <a:path w="6939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6939" y="43031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2072475" y="3148525"/>
              <a:ext cx="2104025" cy="1075800"/>
            </a:xfrm>
            <a:custGeom>
              <a:avLst/>
              <a:gdLst/>
              <a:ahLst/>
              <a:cxnLst/>
              <a:rect l="l" t="t" r="r" b="b"/>
              <a:pathLst>
                <a:path w="84161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84161" y="43031"/>
                  </a:lnTo>
                  <a:lnTo>
                    <a:pt x="841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2271800" y="3653050"/>
              <a:ext cx="1918050" cy="453700"/>
            </a:xfrm>
            <a:custGeom>
              <a:avLst/>
              <a:gdLst/>
              <a:ahLst/>
              <a:cxnLst/>
              <a:rect l="l" t="t" r="r" b="b"/>
              <a:pathLst>
                <a:path w="76722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76722" y="1814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2271800" y="3342000"/>
              <a:ext cx="1918050" cy="235200"/>
            </a:xfrm>
            <a:custGeom>
              <a:avLst/>
              <a:gdLst/>
              <a:ahLst/>
              <a:cxnLst/>
              <a:rect l="l" t="t" r="r" b="b"/>
              <a:pathLst>
                <a:path w="76722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76722" y="940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2260125" y="3653050"/>
              <a:ext cx="11700" cy="453700"/>
            </a:xfrm>
            <a:custGeom>
              <a:avLst/>
              <a:gdLst/>
              <a:ahLst/>
              <a:cxnLst/>
              <a:rect l="l" t="t" r="r" b="b"/>
              <a:pathLst>
                <a:path w="468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467" y="1814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2260125" y="3342000"/>
              <a:ext cx="11700" cy="235200"/>
            </a:xfrm>
            <a:custGeom>
              <a:avLst/>
              <a:gdLst/>
              <a:ahLst/>
              <a:cxnLst/>
              <a:rect l="l" t="t" r="r" b="b"/>
              <a:pathLst>
                <a:path w="468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467" y="940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1899025" y="3205225"/>
              <a:ext cx="2280825" cy="30050"/>
            </a:xfrm>
            <a:custGeom>
              <a:avLst/>
              <a:gdLst/>
              <a:ahLst/>
              <a:cxnLst/>
              <a:rect l="l" t="t" r="r" b="b"/>
              <a:pathLst>
                <a:path w="91233" h="1202" extrusionOk="0">
                  <a:moveTo>
                    <a:pt x="1" y="1"/>
                  </a:moveTo>
                  <a:lnTo>
                    <a:pt x="1" y="1202"/>
                  </a:lnTo>
                  <a:lnTo>
                    <a:pt x="91232" y="1202"/>
                  </a:lnTo>
                  <a:lnTo>
                    <a:pt x="9123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1878175" y="3130175"/>
              <a:ext cx="194325" cy="87600"/>
            </a:xfrm>
            <a:custGeom>
              <a:avLst/>
              <a:gdLst/>
              <a:ahLst/>
              <a:cxnLst/>
              <a:rect l="l" t="t" r="r" b="b"/>
              <a:pathLst>
                <a:path w="7773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7773" y="3503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2072475" y="3130175"/>
              <a:ext cx="2124050" cy="87600"/>
            </a:xfrm>
            <a:custGeom>
              <a:avLst/>
              <a:gdLst/>
              <a:ahLst/>
              <a:cxnLst/>
              <a:rect l="l" t="t" r="r" b="b"/>
              <a:pathLst>
                <a:path w="84962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84962" y="3503"/>
                  </a:lnTo>
                  <a:lnTo>
                    <a:pt x="84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5173875" y="2356300"/>
              <a:ext cx="562075" cy="1597825"/>
            </a:xfrm>
            <a:custGeom>
              <a:avLst/>
              <a:gdLst/>
              <a:ahLst/>
              <a:cxnLst/>
              <a:rect l="l" t="t" r="r" b="b"/>
              <a:pathLst>
                <a:path w="22483" h="63913" extrusionOk="0">
                  <a:moveTo>
                    <a:pt x="22483" y="0"/>
                  </a:moveTo>
                  <a:cubicBezTo>
                    <a:pt x="18180" y="3936"/>
                    <a:pt x="14444" y="8473"/>
                    <a:pt x="11342" y="13410"/>
                  </a:cubicBezTo>
                  <a:lnTo>
                    <a:pt x="10174" y="15278"/>
                  </a:lnTo>
                  <a:lnTo>
                    <a:pt x="9073" y="17179"/>
                  </a:lnTo>
                  <a:cubicBezTo>
                    <a:pt x="8339" y="18447"/>
                    <a:pt x="7706" y="19748"/>
                    <a:pt x="7038" y="21082"/>
                  </a:cubicBezTo>
                  <a:cubicBezTo>
                    <a:pt x="6705" y="21716"/>
                    <a:pt x="6405" y="22416"/>
                    <a:pt x="6104" y="23084"/>
                  </a:cubicBezTo>
                  <a:cubicBezTo>
                    <a:pt x="5804" y="23751"/>
                    <a:pt x="5504" y="24418"/>
                    <a:pt x="5237" y="25085"/>
                  </a:cubicBezTo>
                  <a:lnTo>
                    <a:pt x="4403" y="27153"/>
                  </a:lnTo>
                  <a:lnTo>
                    <a:pt x="3669" y="29221"/>
                  </a:lnTo>
                  <a:cubicBezTo>
                    <a:pt x="1701" y="34792"/>
                    <a:pt x="534" y="40629"/>
                    <a:pt x="167" y="46534"/>
                  </a:cubicBezTo>
                  <a:cubicBezTo>
                    <a:pt x="0" y="49469"/>
                    <a:pt x="67" y="52438"/>
                    <a:pt x="434" y="55373"/>
                  </a:cubicBezTo>
                  <a:cubicBezTo>
                    <a:pt x="601" y="56841"/>
                    <a:pt x="867" y="58309"/>
                    <a:pt x="1201" y="59743"/>
                  </a:cubicBezTo>
                  <a:cubicBezTo>
                    <a:pt x="1501" y="61177"/>
                    <a:pt x="1968" y="62578"/>
                    <a:pt x="2569" y="63913"/>
                  </a:cubicBezTo>
                  <a:cubicBezTo>
                    <a:pt x="2602" y="61044"/>
                    <a:pt x="2802" y="58209"/>
                    <a:pt x="3169" y="55373"/>
                  </a:cubicBezTo>
                  <a:cubicBezTo>
                    <a:pt x="3503" y="52571"/>
                    <a:pt x="3970" y="49803"/>
                    <a:pt x="4537" y="47101"/>
                  </a:cubicBezTo>
                  <a:cubicBezTo>
                    <a:pt x="5637" y="41630"/>
                    <a:pt x="7105" y="36293"/>
                    <a:pt x="8940" y="31056"/>
                  </a:cubicBezTo>
                  <a:lnTo>
                    <a:pt x="9607" y="29088"/>
                  </a:lnTo>
                  <a:lnTo>
                    <a:pt x="10341" y="27120"/>
                  </a:lnTo>
                  <a:cubicBezTo>
                    <a:pt x="10574" y="26453"/>
                    <a:pt x="10841" y="25819"/>
                    <a:pt x="11108" y="25185"/>
                  </a:cubicBezTo>
                  <a:lnTo>
                    <a:pt x="11875" y="23217"/>
                  </a:lnTo>
                  <a:cubicBezTo>
                    <a:pt x="12409" y="21949"/>
                    <a:pt x="12909" y="20648"/>
                    <a:pt x="13476" y="19348"/>
                  </a:cubicBezTo>
                  <a:lnTo>
                    <a:pt x="14310" y="17446"/>
                  </a:lnTo>
                  <a:lnTo>
                    <a:pt x="15178" y="15511"/>
                  </a:lnTo>
                  <a:cubicBezTo>
                    <a:pt x="16345" y="12943"/>
                    <a:pt x="17579" y="10374"/>
                    <a:pt x="18780" y="7806"/>
                  </a:cubicBezTo>
                  <a:cubicBezTo>
                    <a:pt x="19381" y="6505"/>
                    <a:pt x="20014" y="5204"/>
                    <a:pt x="20648" y="3936"/>
                  </a:cubicBezTo>
                  <a:cubicBezTo>
                    <a:pt x="21282" y="2636"/>
                    <a:pt x="21916" y="1335"/>
                    <a:pt x="224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4079750" y="2403000"/>
              <a:ext cx="578775" cy="1299275"/>
            </a:xfrm>
            <a:custGeom>
              <a:avLst/>
              <a:gdLst/>
              <a:ahLst/>
              <a:cxnLst/>
              <a:rect l="l" t="t" r="r" b="b"/>
              <a:pathLst>
                <a:path w="23151" h="51971" extrusionOk="0">
                  <a:moveTo>
                    <a:pt x="1" y="0"/>
                  </a:moveTo>
                  <a:cubicBezTo>
                    <a:pt x="734" y="1034"/>
                    <a:pt x="1535" y="2002"/>
                    <a:pt x="2302" y="2969"/>
                  </a:cubicBezTo>
                  <a:cubicBezTo>
                    <a:pt x="2669" y="3469"/>
                    <a:pt x="3036" y="3936"/>
                    <a:pt x="3403" y="4437"/>
                  </a:cubicBezTo>
                  <a:cubicBezTo>
                    <a:pt x="3770" y="4904"/>
                    <a:pt x="4170" y="5371"/>
                    <a:pt x="4537" y="5871"/>
                  </a:cubicBezTo>
                  <a:lnTo>
                    <a:pt x="5605" y="7339"/>
                  </a:lnTo>
                  <a:cubicBezTo>
                    <a:pt x="5771" y="7572"/>
                    <a:pt x="5971" y="7806"/>
                    <a:pt x="6138" y="8073"/>
                  </a:cubicBezTo>
                  <a:lnTo>
                    <a:pt x="6672" y="8773"/>
                  </a:lnTo>
                  <a:cubicBezTo>
                    <a:pt x="7006" y="9274"/>
                    <a:pt x="7372" y="9774"/>
                    <a:pt x="7706" y="10241"/>
                  </a:cubicBezTo>
                  <a:lnTo>
                    <a:pt x="8673" y="11742"/>
                  </a:lnTo>
                  <a:cubicBezTo>
                    <a:pt x="11242" y="15645"/>
                    <a:pt x="13410" y="19781"/>
                    <a:pt x="15145" y="24118"/>
                  </a:cubicBezTo>
                  <a:cubicBezTo>
                    <a:pt x="15979" y="26252"/>
                    <a:pt x="16679" y="28454"/>
                    <a:pt x="17246" y="30689"/>
                  </a:cubicBezTo>
                  <a:lnTo>
                    <a:pt x="17480" y="31523"/>
                  </a:lnTo>
                  <a:lnTo>
                    <a:pt x="17680" y="32357"/>
                  </a:lnTo>
                  <a:cubicBezTo>
                    <a:pt x="17780" y="32924"/>
                    <a:pt x="17913" y="33491"/>
                    <a:pt x="18047" y="34058"/>
                  </a:cubicBezTo>
                  <a:cubicBezTo>
                    <a:pt x="18147" y="34658"/>
                    <a:pt x="18247" y="35226"/>
                    <a:pt x="18347" y="35793"/>
                  </a:cubicBezTo>
                  <a:cubicBezTo>
                    <a:pt x="18447" y="36360"/>
                    <a:pt x="18547" y="36960"/>
                    <a:pt x="18614" y="37527"/>
                  </a:cubicBezTo>
                  <a:cubicBezTo>
                    <a:pt x="19248" y="42297"/>
                    <a:pt x="19381" y="47134"/>
                    <a:pt x="18947" y="51971"/>
                  </a:cubicBezTo>
                  <a:cubicBezTo>
                    <a:pt x="19648" y="50903"/>
                    <a:pt x="20215" y="49769"/>
                    <a:pt x="20682" y="48568"/>
                  </a:cubicBezTo>
                  <a:cubicBezTo>
                    <a:pt x="21182" y="47401"/>
                    <a:pt x="21583" y="46167"/>
                    <a:pt x="21883" y="44932"/>
                  </a:cubicBezTo>
                  <a:cubicBezTo>
                    <a:pt x="22550" y="42464"/>
                    <a:pt x="22884" y="39896"/>
                    <a:pt x="22984" y="37327"/>
                  </a:cubicBezTo>
                  <a:cubicBezTo>
                    <a:pt x="23150" y="32123"/>
                    <a:pt x="22250" y="26920"/>
                    <a:pt x="20348" y="22083"/>
                  </a:cubicBezTo>
                  <a:cubicBezTo>
                    <a:pt x="18447" y="17246"/>
                    <a:pt x="15645" y="12843"/>
                    <a:pt x="12109" y="9040"/>
                  </a:cubicBezTo>
                  <a:cubicBezTo>
                    <a:pt x="8673" y="5304"/>
                    <a:pt x="4570" y="2235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4203175" y="2060250"/>
              <a:ext cx="491200" cy="1642025"/>
            </a:xfrm>
            <a:custGeom>
              <a:avLst/>
              <a:gdLst/>
              <a:ahLst/>
              <a:cxnLst/>
              <a:rect l="l" t="t" r="r" b="b"/>
              <a:pathLst>
                <a:path w="19648" h="65681" extrusionOk="0">
                  <a:moveTo>
                    <a:pt x="0" y="1"/>
                  </a:moveTo>
                  <a:lnTo>
                    <a:pt x="0" y="1"/>
                  </a:lnTo>
                  <a:cubicBezTo>
                    <a:pt x="2869" y="5204"/>
                    <a:pt x="5504" y="10275"/>
                    <a:pt x="7572" y="15545"/>
                  </a:cubicBezTo>
                  <a:cubicBezTo>
                    <a:pt x="8640" y="18147"/>
                    <a:pt x="9541" y="20815"/>
                    <a:pt x="10374" y="23484"/>
                  </a:cubicBezTo>
                  <a:cubicBezTo>
                    <a:pt x="10741" y="24818"/>
                    <a:pt x="11208" y="26153"/>
                    <a:pt x="11509" y="27520"/>
                  </a:cubicBezTo>
                  <a:cubicBezTo>
                    <a:pt x="11909" y="28888"/>
                    <a:pt x="12176" y="30256"/>
                    <a:pt x="12509" y="31623"/>
                  </a:cubicBezTo>
                  <a:cubicBezTo>
                    <a:pt x="13677" y="37127"/>
                    <a:pt x="14477" y="42731"/>
                    <a:pt x="14878" y="48335"/>
                  </a:cubicBezTo>
                  <a:cubicBezTo>
                    <a:pt x="15111" y="51170"/>
                    <a:pt x="15211" y="54006"/>
                    <a:pt x="15278" y="56908"/>
                  </a:cubicBezTo>
                  <a:cubicBezTo>
                    <a:pt x="15345" y="59810"/>
                    <a:pt x="15345" y="62712"/>
                    <a:pt x="15278" y="65681"/>
                  </a:cubicBezTo>
                  <a:cubicBezTo>
                    <a:pt x="15878" y="64313"/>
                    <a:pt x="16412" y="62912"/>
                    <a:pt x="16846" y="61478"/>
                  </a:cubicBezTo>
                  <a:cubicBezTo>
                    <a:pt x="17313" y="60077"/>
                    <a:pt x="17680" y="58609"/>
                    <a:pt x="18013" y="57175"/>
                  </a:cubicBezTo>
                  <a:cubicBezTo>
                    <a:pt x="18647" y="54273"/>
                    <a:pt x="19047" y="51304"/>
                    <a:pt x="19247" y="48335"/>
                  </a:cubicBezTo>
                  <a:cubicBezTo>
                    <a:pt x="19648" y="42331"/>
                    <a:pt x="19214" y="36293"/>
                    <a:pt x="17947" y="30422"/>
                  </a:cubicBezTo>
                  <a:cubicBezTo>
                    <a:pt x="17613" y="28955"/>
                    <a:pt x="17246" y="27487"/>
                    <a:pt x="16812" y="26052"/>
                  </a:cubicBezTo>
                  <a:cubicBezTo>
                    <a:pt x="16412" y="24585"/>
                    <a:pt x="15912" y="23184"/>
                    <a:pt x="15378" y="21749"/>
                  </a:cubicBezTo>
                  <a:lnTo>
                    <a:pt x="14544" y="19648"/>
                  </a:lnTo>
                  <a:cubicBezTo>
                    <a:pt x="14377" y="19314"/>
                    <a:pt x="14244" y="18947"/>
                    <a:pt x="14110" y="18614"/>
                  </a:cubicBezTo>
                  <a:lnTo>
                    <a:pt x="13610" y="17613"/>
                  </a:lnTo>
                  <a:cubicBezTo>
                    <a:pt x="13277" y="16913"/>
                    <a:pt x="12976" y="16245"/>
                    <a:pt x="12609" y="15578"/>
                  </a:cubicBezTo>
                  <a:lnTo>
                    <a:pt x="11509" y="13610"/>
                  </a:lnTo>
                  <a:cubicBezTo>
                    <a:pt x="10041" y="11008"/>
                    <a:pt x="8306" y="8540"/>
                    <a:pt x="6372" y="6238"/>
                  </a:cubicBezTo>
                  <a:cubicBezTo>
                    <a:pt x="4470" y="3937"/>
                    <a:pt x="2335" y="1869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4898675" y="1617425"/>
              <a:ext cx="301900" cy="2173250"/>
            </a:xfrm>
            <a:custGeom>
              <a:avLst/>
              <a:gdLst/>
              <a:ahLst/>
              <a:cxnLst/>
              <a:rect l="l" t="t" r="r" b="b"/>
              <a:pathLst>
                <a:path w="12076" h="86930" extrusionOk="0">
                  <a:moveTo>
                    <a:pt x="2435" y="1"/>
                  </a:moveTo>
                  <a:cubicBezTo>
                    <a:pt x="2035" y="1802"/>
                    <a:pt x="1735" y="3637"/>
                    <a:pt x="1368" y="5471"/>
                  </a:cubicBezTo>
                  <a:cubicBezTo>
                    <a:pt x="1034" y="7273"/>
                    <a:pt x="834" y="9107"/>
                    <a:pt x="667" y="10975"/>
                  </a:cubicBezTo>
                  <a:cubicBezTo>
                    <a:pt x="501" y="12810"/>
                    <a:pt x="267" y="14645"/>
                    <a:pt x="234" y="16479"/>
                  </a:cubicBezTo>
                  <a:cubicBezTo>
                    <a:pt x="134" y="18347"/>
                    <a:pt x="67" y="20182"/>
                    <a:pt x="34" y="22050"/>
                  </a:cubicBezTo>
                  <a:cubicBezTo>
                    <a:pt x="0" y="29422"/>
                    <a:pt x="434" y="36794"/>
                    <a:pt x="1335" y="44132"/>
                  </a:cubicBezTo>
                  <a:cubicBezTo>
                    <a:pt x="2269" y="51471"/>
                    <a:pt x="3569" y="58710"/>
                    <a:pt x="5304" y="65881"/>
                  </a:cubicBezTo>
                  <a:cubicBezTo>
                    <a:pt x="6205" y="69451"/>
                    <a:pt x="7172" y="73020"/>
                    <a:pt x="8273" y="76522"/>
                  </a:cubicBezTo>
                  <a:lnTo>
                    <a:pt x="9107" y="79157"/>
                  </a:lnTo>
                  <a:cubicBezTo>
                    <a:pt x="9407" y="80025"/>
                    <a:pt x="9707" y="80925"/>
                    <a:pt x="10041" y="81793"/>
                  </a:cubicBezTo>
                  <a:cubicBezTo>
                    <a:pt x="10641" y="83527"/>
                    <a:pt x="11342" y="85229"/>
                    <a:pt x="12076" y="86930"/>
                  </a:cubicBezTo>
                  <a:cubicBezTo>
                    <a:pt x="11408" y="79558"/>
                    <a:pt x="10541" y="72319"/>
                    <a:pt x="9607" y="65081"/>
                  </a:cubicBezTo>
                  <a:lnTo>
                    <a:pt x="6872" y="43465"/>
                  </a:lnTo>
                  <a:cubicBezTo>
                    <a:pt x="5971" y="36260"/>
                    <a:pt x="5171" y="29088"/>
                    <a:pt x="4403" y="21850"/>
                  </a:cubicBezTo>
                  <a:cubicBezTo>
                    <a:pt x="3670" y="14611"/>
                    <a:pt x="3136" y="7406"/>
                    <a:pt x="243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4710200" y="1627450"/>
              <a:ext cx="459525" cy="2134050"/>
            </a:xfrm>
            <a:custGeom>
              <a:avLst/>
              <a:gdLst/>
              <a:ahLst/>
              <a:cxnLst/>
              <a:rect l="l" t="t" r="r" b="b"/>
              <a:pathLst>
                <a:path w="18381" h="85362" extrusionOk="0">
                  <a:moveTo>
                    <a:pt x="601" y="0"/>
                  </a:moveTo>
                  <a:cubicBezTo>
                    <a:pt x="401" y="1835"/>
                    <a:pt x="301" y="3669"/>
                    <a:pt x="167" y="5504"/>
                  </a:cubicBezTo>
                  <a:cubicBezTo>
                    <a:pt x="1" y="7372"/>
                    <a:pt x="1" y="9207"/>
                    <a:pt x="34" y="11041"/>
                  </a:cubicBezTo>
                  <a:cubicBezTo>
                    <a:pt x="67" y="12876"/>
                    <a:pt x="34" y="14744"/>
                    <a:pt x="167" y="16545"/>
                  </a:cubicBezTo>
                  <a:cubicBezTo>
                    <a:pt x="267" y="18380"/>
                    <a:pt x="401" y="20248"/>
                    <a:pt x="568" y="22083"/>
                  </a:cubicBezTo>
                  <a:cubicBezTo>
                    <a:pt x="1235" y="29388"/>
                    <a:pt x="2402" y="36660"/>
                    <a:pt x="3970" y="43865"/>
                  </a:cubicBezTo>
                  <a:cubicBezTo>
                    <a:pt x="5571" y="51003"/>
                    <a:pt x="7539" y="58108"/>
                    <a:pt x="9874" y="65047"/>
                  </a:cubicBezTo>
                  <a:cubicBezTo>
                    <a:pt x="11075" y="68516"/>
                    <a:pt x="12343" y="71952"/>
                    <a:pt x="13744" y="75354"/>
                  </a:cubicBezTo>
                  <a:lnTo>
                    <a:pt x="14811" y="77923"/>
                  </a:lnTo>
                  <a:cubicBezTo>
                    <a:pt x="15178" y="78756"/>
                    <a:pt x="15545" y="79590"/>
                    <a:pt x="15945" y="80424"/>
                  </a:cubicBezTo>
                  <a:cubicBezTo>
                    <a:pt x="16712" y="82092"/>
                    <a:pt x="17513" y="83727"/>
                    <a:pt x="18380" y="85361"/>
                  </a:cubicBezTo>
                  <a:cubicBezTo>
                    <a:pt x="17146" y="78089"/>
                    <a:pt x="15612" y="70951"/>
                    <a:pt x="14077" y="63846"/>
                  </a:cubicBezTo>
                  <a:lnTo>
                    <a:pt x="9441" y="42631"/>
                  </a:lnTo>
                  <a:cubicBezTo>
                    <a:pt x="7873" y="35559"/>
                    <a:pt x="6372" y="28521"/>
                    <a:pt x="4904" y="21415"/>
                  </a:cubicBezTo>
                  <a:cubicBezTo>
                    <a:pt x="3403" y="14344"/>
                    <a:pt x="2135" y="7239"/>
                    <a:pt x="60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4623475" y="2115300"/>
              <a:ext cx="665500" cy="1874700"/>
            </a:xfrm>
            <a:custGeom>
              <a:avLst/>
              <a:gdLst/>
              <a:ahLst/>
              <a:cxnLst/>
              <a:rect l="l" t="t" r="r" b="b"/>
              <a:pathLst>
                <a:path w="26620" h="74988" extrusionOk="0">
                  <a:moveTo>
                    <a:pt x="0" y="0"/>
                  </a:moveTo>
                  <a:cubicBezTo>
                    <a:pt x="0" y="1668"/>
                    <a:pt x="34" y="3369"/>
                    <a:pt x="134" y="5070"/>
                  </a:cubicBezTo>
                  <a:cubicBezTo>
                    <a:pt x="167" y="5904"/>
                    <a:pt x="201" y="6738"/>
                    <a:pt x="267" y="7572"/>
                  </a:cubicBezTo>
                  <a:lnTo>
                    <a:pt x="534" y="10074"/>
                  </a:lnTo>
                  <a:cubicBezTo>
                    <a:pt x="768" y="11742"/>
                    <a:pt x="934" y="13410"/>
                    <a:pt x="1201" y="15078"/>
                  </a:cubicBezTo>
                  <a:cubicBezTo>
                    <a:pt x="1501" y="16745"/>
                    <a:pt x="1835" y="18380"/>
                    <a:pt x="2135" y="20081"/>
                  </a:cubicBezTo>
                  <a:cubicBezTo>
                    <a:pt x="3536" y="26652"/>
                    <a:pt x="5404" y="33124"/>
                    <a:pt x="7739" y="39462"/>
                  </a:cubicBezTo>
                  <a:cubicBezTo>
                    <a:pt x="10074" y="45766"/>
                    <a:pt x="12776" y="51937"/>
                    <a:pt x="15878" y="57908"/>
                  </a:cubicBezTo>
                  <a:cubicBezTo>
                    <a:pt x="16245" y="58642"/>
                    <a:pt x="16646" y="59409"/>
                    <a:pt x="17079" y="60143"/>
                  </a:cubicBezTo>
                  <a:cubicBezTo>
                    <a:pt x="17480" y="60877"/>
                    <a:pt x="17880" y="61611"/>
                    <a:pt x="18280" y="62345"/>
                  </a:cubicBezTo>
                  <a:cubicBezTo>
                    <a:pt x="19114" y="63812"/>
                    <a:pt x="19948" y="65247"/>
                    <a:pt x="20849" y="66681"/>
                  </a:cubicBezTo>
                  <a:lnTo>
                    <a:pt x="22216" y="68816"/>
                  </a:lnTo>
                  <a:cubicBezTo>
                    <a:pt x="22683" y="69517"/>
                    <a:pt x="23150" y="70217"/>
                    <a:pt x="23617" y="70918"/>
                  </a:cubicBezTo>
                  <a:cubicBezTo>
                    <a:pt x="24551" y="72319"/>
                    <a:pt x="25585" y="73653"/>
                    <a:pt x="26619" y="74987"/>
                  </a:cubicBezTo>
                  <a:cubicBezTo>
                    <a:pt x="24485" y="68583"/>
                    <a:pt x="22183" y="62345"/>
                    <a:pt x="19881" y="56140"/>
                  </a:cubicBezTo>
                  <a:lnTo>
                    <a:pt x="13010" y="37560"/>
                  </a:lnTo>
                  <a:cubicBezTo>
                    <a:pt x="10708" y="31356"/>
                    <a:pt x="8573" y="25185"/>
                    <a:pt x="6372" y="18947"/>
                  </a:cubicBezTo>
                  <a:cubicBezTo>
                    <a:pt x="4170" y="12676"/>
                    <a:pt x="2269" y="6371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4499225" y="2007725"/>
              <a:ext cx="610450" cy="1720400"/>
            </a:xfrm>
            <a:custGeom>
              <a:avLst/>
              <a:gdLst/>
              <a:ahLst/>
              <a:cxnLst/>
              <a:rect l="l" t="t" r="r" b="b"/>
              <a:pathLst>
                <a:path w="24418" h="68816" extrusionOk="0">
                  <a:moveTo>
                    <a:pt x="100" y="0"/>
                  </a:moveTo>
                  <a:cubicBezTo>
                    <a:pt x="34" y="1534"/>
                    <a:pt x="0" y="3102"/>
                    <a:pt x="34" y="4637"/>
                  </a:cubicBezTo>
                  <a:cubicBezTo>
                    <a:pt x="34" y="5437"/>
                    <a:pt x="67" y="6204"/>
                    <a:pt x="100" y="6972"/>
                  </a:cubicBezTo>
                  <a:cubicBezTo>
                    <a:pt x="100" y="7772"/>
                    <a:pt x="200" y="8539"/>
                    <a:pt x="267" y="9307"/>
                  </a:cubicBezTo>
                  <a:cubicBezTo>
                    <a:pt x="400" y="10841"/>
                    <a:pt x="567" y="12409"/>
                    <a:pt x="734" y="13943"/>
                  </a:cubicBezTo>
                  <a:cubicBezTo>
                    <a:pt x="801" y="14711"/>
                    <a:pt x="934" y="15478"/>
                    <a:pt x="1068" y="16245"/>
                  </a:cubicBezTo>
                  <a:cubicBezTo>
                    <a:pt x="1201" y="17012"/>
                    <a:pt x="1334" y="17779"/>
                    <a:pt x="1468" y="18547"/>
                  </a:cubicBezTo>
                  <a:lnTo>
                    <a:pt x="1868" y="20815"/>
                  </a:lnTo>
                  <a:cubicBezTo>
                    <a:pt x="2002" y="21582"/>
                    <a:pt x="2235" y="22349"/>
                    <a:pt x="2369" y="23117"/>
                  </a:cubicBezTo>
                  <a:cubicBezTo>
                    <a:pt x="2735" y="24618"/>
                    <a:pt x="3102" y="26119"/>
                    <a:pt x="3469" y="27620"/>
                  </a:cubicBezTo>
                  <a:cubicBezTo>
                    <a:pt x="4370" y="30622"/>
                    <a:pt x="5204" y="33591"/>
                    <a:pt x="6305" y="36526"/>
                  </a:cubicBezTo>
                  <a:lnTo>
                    <a:pt x="7105" y="38694"/>
                  </a:lnTo>
                  <a:lnTo>
                    <a:pt x="7506" y="39795"/>
                  </a:lnTo>
                  <a:lnTo>
                    <a:pt x="7939" y="40863"/>
                  </a:lnTo>
                  <a:cubicBezTo>
                    <a:pt x="8540" y="42297"/>
                    <a:pt x="9073" y="43765"/>
                    <a:pt x="9740" y="45166"/>
                  </a:cubicBezTo>
                  <a:cubicBezTo>
                    <a:pt x="10374" y="46567"/>
                    <a:pt x="11041" y="47968"/>
                    <a:pt x="11709" y="49369"/>
                  </a:cubicBezTo>
                  <a:cubicBezTo>
                    <a:pt x="12409" y="50770"/>
                    <a:pt x="13143" y="52137"/>
                    <a:pt x="13877" y="53505"/>
                  </a:cubicBezTo>
                  <a:cubicBezTo>
                    <a:pt x="14210" y="54172"/>
                    <a:pt x="14611" y="54839"/>
                    <a:pt x="15011" y="55506"/>
                  </a:cubicBezTo>
                  <a:cubicBezTo>
                    <a:pt x="15411" y="56207"/>
                    <a:pt x="15778" y="56874"/>
                    <a:pt x="16178" y="57508"/>
                  </a:cubicBezTo>
                  <a:cubicBezTo>
                    <a:pt x="16979" y="58842"/>
                    <a:pt x="17813" y="60176"/>
                    <a:pt x="18680" y="61444"/>
                  </a:cubicBezTo>
                  <a:cubicBezTo>
                    <a:pt x="19581" y="62712"/>
                    <a:pt x="20448" y="64012"/>
                    <a:pt x="21415" y="65213"/>
                  </a:cubicBezTo>
                  <a:cubicBezTo>
                    <a:pt x="22349" y="66481"/>
                    <a:pt x="23350" y="67682"/>
                    <a:pt x="24418" y="68816"/>
                  </a:cubicBezTo>
                  <a:cubicBezTo>
                    <a:pt x="23350" y="65881"/>
                    <a:pt x="22249" y="63045"/>
                    <a:pt x="21115" y="60176"/>
                  </a:cubicBezTo>
                  <a:lnTo>
                    <a:pt x="17846" y="51637"/>
                  </a:lnTo>
                  <a:lnTo>
                    <a:pt x="16212" y="47401"/>
                  </a:lnTo>
                  <a:cubicBezTo>
                    <a:pt x="15711" y="45966"/>
                    <a:pt x="15144" y="44565"/>
                    <a:pt x="14611" y="43164"/>
                  </a:cubicBezTo>
                  <a:cubicBezTo>
                    <a:pt x="13610" y="40296"/>
                    <a:pt x="12509" y="37494"/>
                    <a:pt x="11542" y="34625"/>
                  </a:cubicBezTo>
                  <a:lnTo>
                    <a:pt x="10741" y="32523"/>
                  </a:lnTo>
                  <a:cubicBezTo>
                    <a:pt x="10508" y="31789"/>
                    <a:pt x="10274" y="31089"/>
                    <a:pt x="10041" y="30355"/>
                  </a:cubicBezTo>
                  <a:lnTo>
                    <a:pt x="8540" y="26085"/>
                  </a:lnTo>
                  <a:cubicBezTo>
                    <a:pt x="7639" y="23217"/>
                    <a:pt x="6605" y="20381"/>
                    <a:pt x="5738" y="17479"/>
                  </a:cubicBezTo>
                  <a:cubicBezTo>
                    <a:pt x="3770" y="11708"/>
                    <a:pt x="2168" y="5871"/>
                    <a:pt x="10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5106325" y="2314600"/>
              <a:ext cx="384450" cy="1581150"/>
            </a:xfrm>
            <a:custGeom>
              <a:avLst/>
              <a:gdLst/>
              <a:ahLst/>
              <a:cxnLst/>
              <a:rect l="l" t="t" r="r" b="b"/>
              <a:pathLst>
                <a:path w="15378" h="63246" extrusionOk="0">
                  <a:moveTo>
                    <a:pt x="15378" y="0"/>
                  </a:moveTo>
                  <a:cubicBezTo>
                    <a:pt x="11742" y="4304"/>
                    <a:pt x="8740" y="9074"/>
                    <a:pt x="6405" y="14177"/>
                  </a:cubicBezTo>
                  <a:cubicBezTo>
                    <a:pt x="3970" y="19314"/>
                    <a:pt x="2202" y="24718"/>
                    <a:pt x="1134" y="30289"/>
                  </a:cubicBezTo>
                  <a:cubicBezTo>
                    <a:pt x="867" y="31656"/>
                    <a:pt x="634" y="33057"/>
                    <a:pt x="501" y="34492"/>
                  </a:cubicBezTo>
                  <a:cubicBezTo>
                    <a:pt x="367" y="35893"/>
                    <a:pt x="200" y="37327"/>
                    <a:pt x="134" y="38728"/>
                  </a:cubicBezTo>
                  <a:cubicBezTo>
                    <a:pt x="0" y="41597"/>
                    <a:pt x="100" y="44432"/>
                    <a:pt x="400" y="47268"/>
                  </a:cubicBezTo>
                  <a:cubicBezTo>
                    <a:pt x="734" y="50103"/>
                    <a:pt x="1334" y="52905"/>
                    <a:pt x="2168" y="55607"/>
                  </a:cubicBezTo>
                  <a:cubicBezTo>
                    <a:pt x="2602" y="56975"/>
                    <a:pt x="3136" y="58309"/>
                    <a:pt x="3736" y="59576"/>
                  </a:cubicBezTo>
                  <a:cubicBezTo>
                    <a:pt x="4303" y="60877"/>
                    <a:pt x="5037" y="62112"/>
                    <a:pt x="5871" y="63246"/>
                  </a:cubicBezTo>
                  <a:cubicBezTo>
                    <a:pt x="5337" y="60544"/>
                    <a:pt x="5004" y="57809"/>
                    <a:pt x="4870" y="55073"/>
                  </a:cubicBezTo>
                  <a:cubicBezTo>
                    <a:pt x="4704" y="52405"/>
                    <a:pt x="4704" y="49736"/>
                    <a:pt x="4804" y="47067"/>
                  </a:cubicBezTo>
                  <a:cubicBezTo>
                    <a:pt x="4904" y="44399"/>
                    <a:pt x="5104" y="41764"/>
                    <a:pt x="5404" y="39128"/>
                  </a:cubicBezTo>
                  <a:cubicBezTo>
                    <a:pt x="5738" y="36527"/>
                    <a:pt x="6138" y="33891"/>
                    <a:pt x="6638" y="31290"/>
                  </a:cubicBezTo>
                  <a:cubicBezTo>
                    <a:pt x="7672" y="26052"/>
                    <a:pt x="8940" y="20849"/>
                    <a:pt x="10508" y="15745"/>
                  </a:cubicBezTo>
                  <a:cubicBezTo>
                    <a:pt x="10841" y="14444"/>
                    <a:pt x="11308" y="13143"/>
                    <a:pt x="11675" y="11842"/>
                  </a:cubicBezTo>
                  <a:lnTo>
                    <a:pt x="12876" y="7939"/>
                  </a:lnTo>
                  <a:cubicBezTo>
                    <a:pt x="13310" y="6639"/>
                    <a:pt x="13743" y="5338"/>
                    <a:pt x="14144" y="4003"/>
                  </a:cubicBezTo>
                  <a:cubicBezTo>
                    <a:pt x="14577" y="2702"/>
                    <a:pt x="14978" y="1368"/>
                    <a:pt x="1537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5033775" y="2067750"/>
              <a:ext cx="378625" cy="1635375"/>
            </a:xfrm>
            <a:custGeom>
              <a:avLst/>
              <a:gdLst/>
              <a:ahLst/>
              <a:cxnLst/>
              <a:rect l="l" t="t" r="r" b="b"/>
              <a:pathLst>
                <a:path w="15145" h="65415" extrusionOk="0">
                  <a:moveTo>
                    <a:pt x="15144" y="1"/>
                  </a:moveTo>
                  <a:lnTo>
                    <a:pt x="15144" y="1"/>
                  </a:lnTo>
                  <a:cubicBezTo>
                    <a:pt x="10641" y="3737"/>
                    <a:pt x="7105" y="8674"/>
                    <a:pt x="4670" y="14077"/>
                  </a:cubicBezTo>
                  <a:cubicBezTo>
                    <a:pt x="3436" y="16813"/>
                    <a:pt x="2469" y="19615"/>
                    <a:pt x="1735" y="22517"/>
                  </a:cubicBezTo>
                  <a:cubicBezTo>
                    <a:pt x="1668" y="22884"/>
                    <a:pt x="1535" y="23217"/>
                    <a:pt x="1468" y="23584"/>
                  </a:cubicBezTo>
                  <a:cubicBezTo>
                    <a:pt x="1401" y="23951"/>
                    <a:pt x="1334" y="24318"/>
                    <a:pt x="1234" y="24685"/>
                  </a:cubicBezTo>
                  <a:cubicBezTo>
                    <a:pt x="1134" y="25419"/>
                    <a:pt x="967" y="26153"/>
                    <a:pt x="834" y="26887"/>
                  </a:cubicBezTo>
                  <a:lnTo>
                    <a:pt x="500" y="29088"/>
                  </a:lnTo>
                  <a:cubicBezTo>
                    <a:pt x="400" y="29822"/>
                    <a:pt x="334" y="30556"/>
                    <a:pt x="267" y="31290"/>
                  </a:cubicBezTo>
                  <a:cubicBezTo>
                    <a:pt x="200" y="32024"/>
                    <a:pt x="134" y="32758"/>
                    <a:pt x="100" y="33491"/>
                  </a:cubicBezTo>
                  <a:cubicBezTo>
                    <a:pt x="67" y="34225"/>
                    <a:pt x="0" y="34959"/>
                    <a:pt x="0" y="35726"/>
                  </a:cubicBezTo>
                  <a:cubicBezTo>
                    <a:pt x="0" y="36460"/>
                    <a:pt x="0" y="37194"/>
                    <a:pt x="0" y="37928"/>
                  </a:cubicBezTo>
                  <a:cubicBezTo>
                    <a:pt x="33" y="38662"/>
                    <a:pt x="33" y="39396"/>
                    <a:pt x="67" y="40129"/>
                  </a:cubicBezTo>
                  <a:cubicBezTo>
                    <a:pt x="200" y="43065"/>
                    <a:pt x="534" y="46000"/>
                    <a:pt x="1068" y="48902"/>
                  </a:cubicBezTo>
                  <a:cubicBezTo>
                    <a:pt x="1601" y="51771"/>
                    <a:pt x="2302" y="54606"/>
                    <a:pt x="3202" y="57408"/>
                  </a:cubicBezTo>
                  <a:cubicBezTo>
                    <a:pt x="3636" y="58776"/>
                    <a:pt x="4136" y="60144"/>
                    <a:pt x="4703" y="61511"/>
                  </a:cubicBezTo>
                  <a:cubicBezTo>
                    <a:pt x="5237" y="62846"/>
                    <a:pt x="5871" y="64147"/>
                    <a:pt x="6605" y="65414"/>
                  </a:cubicBezTo>
                  <a:cubicBezTo>
                    <a:pt x="6038" y="59643"/>
                    <a:pt x="5604" y="54006"/>
                    <a:pt x="5404" y="48435"/>
                  </a:cubicBezTo>
                  <a:cubicBezTo>
                    <a:pt x="5337" y="45633"/>
                    <a:pt x="5304" y="42865"/>
                    <a:pt x="5371" y="40096"/>
                  </a:cubicBezTo>
                  <a:cubicBezTo>
                    <a:pt x="5404" y="39396"/>
                    <a:pt x="5404" y="38695"/>
                    <a:pt x="5404" y="37995"/>
                  </a:cubicBezTo>
                  <a:cubicBezTo>
                    <a:pt x="5437" y="37294"/>
                    <a:pt x="5504" y="36594"/>
                    <a:pt x="5537" y="35926"/>
                  </a:cubicBezTo>
                  <a:cubicBezTo>
                    <a:pt x="5537" y="35226"/>
                    <a:pt x="5604" y="34559"/>
                    <a:pt x="5637" y="33858"/>
                  </a:cubicBezTo>
                  <a:cubicBezTo>
                    <a:pt x="5704" y="33158"/>
                    <a:pt x="5771" y="32491"/>
                    <a:pt x="5838" y="31790"/>
                  </a:cubicBezTo>
                  <a:cubicBezTo>
                    <a:pt x="5904" y="31123"/>
                    <a:pt x="5938" y="30423"/>
                    <a:pt x="6038" y="29755"/>
                  </a:cubicBezTo>
                  <a:lnTo>
                    <a:pt x="6305" y="27721"/>
                  </a:lnTo>
                  <a:cubicBezTo>
                    <a:pt x="6371" y="27020"/>
                    <a:pt x="6505" y="26353"/>
                    <a:pt x="6605" y="25686"/>
                  </a:cubicBezTo>
                  <a:cubicBezTo>
                    <a:pt x="6638" y="25319"/>
                    <a:pt x="6672" y="24985"/>
                    <a:pt x="6738" y="24652"/>
                  </a:cubicBezTo>
                  <a:cubicBezTo>
                    <a:pt x="6805" y="24318"/>
                    <a:pt x="6872" y="23985"/>
                    <a:pt x="6938" y="23651"/>
                  </a:cubicBezTo>
                  <a:cubicBezTo>
                    <a:pt x="7072" y="22984"/>
                    <a:pt x="7172" y="22283"/>
                    <a:pt x="7339" y="21616"/>
                  </a:cubicBezTo>
                  <a:cubicBezTo>
                    <a:pt x="7472" y="20949"/>
                    <a:pt x="7606" y="20282"/>
                    <a:pt x="7772" y="19615"/>
                  </a:cubicBezTo>
                  <a:cubicBezTo>
                    <a:pt x="7906" y="18948"/>
                    <a:pt x="8106" y="18280"/>
                    <a:pt x="8273" y="17613"/>
                  </a:cubicBezTo>
                  <a:lnTo>
                    <a:pt x="8506" y="16613"/>
                  </a:lnTo>
                  <a:lnTo>
                    <a:pt x="8806" y="15645"/>
                  </a:lnTo>
                  <a:cubicBezTo>
                    <a:pt x="9574" y="12943"/>
                    <a:pt x="10474" y="10341"/>
                    <a:pt x="11508" y="7773"/>
                  </a:cubicBezTo>
                  <a:lnTo>
                    <a:pt x="12342" y="5805"/>
                  </a:lnTo>
                  <a:lnTo>
                    <a:pt x="13243" y="3904"/>
                  </a:lnTo>
                  <a:lnTo>
                    <a:pt x="13677" y="2903"/>
                  </a:lnTo>
                  <a:lnTo>
                    <a:pt x="14177" y="1969"/>
                  </a:lnTo>
                  <a:cubicBezTo>
                    <a:pt x="14477" y="1302"/>
                    <a:pt x="14811" y="668"/>
                    <a:pt x="1514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4597625" y="2657350"/>
              <a:ext cx="457850" cy="904000"/>
            </a:xfrm>
            <a:custGeom>
              <a:avLst/>
              <a:gdLst/>
              <a:ahLst/>
              <a:cxnLst/>
              <a:rect l="l" t="t" r="r" b="b"/>
              <a:pathLst>
                <a:path w="18314" h="36160" extrusionOk="0">
                  <a:moveTo>
                    <a:pt x="0" y="0"/>
                  </a:moveTo>
                  <a:lnTo>
                    <a:pt x="734" y="35459"/>
                  </a:lnTo>
                  <a:lnTo>
                    <a:pt x="18313" y="36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4487550" y="3320325"/>
              <a:ext cx="920675" cy="904000"/>
            </a:xfrm>
            <a:custGeom>
              <a:avLst/>
              <a:gdLst/>
              <a:ahLst/>
              <a:cxnLst/>
              <a:rect l="l" t="t" r="r" b="b"/>
              <a:pathLst>
                <a:path w="36827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31990" y="36159"/>
                  </a:lnTo>
                  <a:lnTo>
                    <a:pt x="3682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4487550" y="3320325"/>
              <a:ext cx="345275" cy="904000"/>
            </a:xfrm>
            <a:custGeom>
              <a:avLst/>
              <a:gdLst/>
              <a:ahLst/>
              <a:cxnLst/>
              <a:rect l="l" t="t" r="r" b="b"/>
              <a:pathLst>
                <a:path w="13811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12075" y="36159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2205925" y="2996750"/>
              <a:ext cx="298550" cy="133450"/>
            </a:xfrm>
            <a:custGeom>
              <a:avLst/>
              <a:gdLst/>
              <a:ahLst/>
              <a:cxnLst/>
              <a:rect l="l" t="t" r="r" b="b"/>
              <a:pathLst>
                <a:path w="11942" h="5338" extrusionOk="0">
                  <a:moveTo>
                    <a:pt x="0" y="1"/>
                  </a:moveTo>
                  <a:lnTo>
                    <a:pt x="0" y="5338"/>
                  </a:lnTo>
                  <a:lnTo>
                    <a:pt x="11942" y="5338"/>
                  </a:lnTo>
                  <a:lnTo>
                    <a:pt x="119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2504450" y="2996750"/>
              <a:ext cx="698875" cy="133450"/>
            </a:xfrm>
            <a:custGeom>
              <a:avLst/>
              <a:gdLst/>
              <a:ahLst/>
              <a:cxnLst/>
              <a:rect l="l" t="t" r="r" b="b"/>
              <a:pathLst>
                <a:path w="27955" h="5338" extrusionOk="0">
                  <a:moveTo>
                    <a:pt x="1" y="1"/>
                  </a:moveTo>
                  <a:lnTo>
                    <a:pt x="1" y="5338"/>
                  </a:lnTo>
                  <a:lnTo>
                    <a:pt x="27220" y="5338"/>
                  </a:lnTo>
                  <a:cubicBezTo>
                    <a:pt x="27621" y="5338"/>
                    <a:pt x="27954" y="5038"/>
                    <a:pt x="27954" y="4637"/>
                  </a:cubicBezTo>
                  <a:lnTo>
                    <a:pt x="27954" y="735"/>
                  </a:lnTo>
                  <a:cubicBezTo>
                    <a:pt x="27954" y="334"/>
                    <a:pt x="27621" y="1"/>
                    <a:pt x="2722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2205925" y="3014275"/>
              <a:ext cx="278550" cy="98425"/>
            </a:xfrm>
            <a:custGeom>
              <a:avLst/>
              <a:gdLst/>
              <a:ahLst/>
              <a:cxnLst/>
              <a:rect l="l" t="t" r="r" b="b"/>
              <a:pathLst>
                <a:path w="11142" h="3937" extrusionOk="0">
                  <a:moveTo>
                    <a:pt x="0" y="0"/>
                  </a:moveTo>
                  <a:lnTo>
                    <a:pt x="0" y="3936"/>
                  </a:lnTo>
                  <a:lnTo>
                    <a:pt x="11141" y="3936"/>
                  </a:lnTo>
                  <a:lnTo>
                    <a:pt x="1114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2265950" y="2900025"/>
              <a:ext cx="298575" cy="96750"/>
            </a:xfrm>
            <a:custGeom>
              <a:avLst/>
              <a:gdLst/>
              <a:ahLst/>
              <a:cxnLst/>
              <a:rect l="l" t="t" r="r" b="b"/>
              <a:pathLst>
                <a:path w="11943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11943" y="3870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2565325" y="2900025"/>
              <a:ext cx="546250" cy="96750"/>
            </a:xfrm>
            <a:custGeom>
              <a:avLst/>
              <a:gdLst/>
              <a:ahLst/>
              <a:cxnLst/>
              <a:rect l="l" t="t" r="r" b="b"/>
              <a:pathLst>
                <a:path w="21850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21149" y="3870"/>
                  </a:lnTo>
                  <a:cubicBezTo>
                    <a:pt x="21516" y="3870"/>
                    <a:pt x="21850" y="3569"/>
                    <a:pt x="21850" y="3203"/>
                  </a:cubicBezTo>
                  <a:lnTo>
                    <a:pt x="21850" y="701"/>
                  </a:lnTo>
                  <a:cubicBezTo>
                    <a:pt x="21850" y="300"/>
                    <a:pt x="21550" y="0"/>
                    <a:pt x="211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2712950" y="2900025"/>
              <a:ext cx="226850" cy="96750"/>
            </a:xfrm>
            <a:custGeom>
              <a:avLst/>
              <a:gdLst/>
              <a:ahLst/>
              <a:cxnLst/>
              <a:rect l="l" t="t" r="r" b="b"/>
              <a:pathLst>
                <a:path w="907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9073" y="387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2265950" y="2917525"/>
              <a:ext cx="278575" cy="62575"/>
            </a:xfrm>
            <a:custGeom>
              <a:avLst/>
              <a:gdLst/>
              <a:ahLst/>
              <a:cxnLst/>
              <a:rect l="l" t="t" r="r" b="b"/>
              <a:pathLst>
                <a:path w="11143" h="2503" extrusionOk="0">
                  <a:moveTo>
                    <a:pt x="1" y="1"/>
                  </a:moveTo>
                  <a:lnTo>
                    <a:pt x="1" y="2503"/>
                  </a:lnTo>
                  <a:lnTo>
                    <a:pt x="11142" y="250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4660175" y="1747075"/>
              <a:ext cx="434500" cy="439125"/>
            </a:xfrm>
            <a:custGeom>
              <a:avLst/>
              <a:gdLst/>
              <a:ahLst/>
              <a:cxnLst/>
              <a:rect l="l" t="t" r="r" b="b"/>
              <a:pathLst>
                <a:path w="17380" h="17565" extrusionOk="0">
                  <a:moveTo>
                    <a:pt x="11461" y="1"/>
                  </a:moveTo>
                  <a:cubicBezTo>
                    <a:pt x="8530" y="1"/>
                    <a:pt x="4918" y="1280"/>
                    <a:pt x="3569" y="4455"/>
                  </a:cubicBezTo>
                  <a:cubicBezTo>
                    <a:pt x="0" y="12861"/>
                    <a:pt x="5204" y="17564"/>
                    <a:pt x="5204" y="17564"/>
                  </a:cubicBezTo>
                  <a:cubicBezTo>
                    <a:pt x="6992" y="16611"/>
                    <a:pt x="9821" y="16131"/>
                    <a:pt x="12500" y="16131"/>
                  </a:cubicBezTo>
                  <a:cubicBezTo>
                    <a:pt x="14320" y="16131"/>
                    <a:pt x="16071" y="16352"/>
                    <a:pt x="17379" y="16797"/>
                  </a:cubicBezTo>
                  <a:lnTo>
                    <a:pt x="15611" y="2554"/>
                  </a:lnTo>
                  <a:cubicBezTo>
                    <a:pt x="16095" y="992"/>
                    <a:pt x="14042" y="1"/>
                    <a:pt x="1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4988725" y="4402750"/>
              <a:ext cx="81750" cy="91775"/>
            </a:xfrm>
            <a:custGeom>
              <a:avLst/>
              <a:gdLst/>
              <a:ahLst/>
              <a:cxnLst/>
              <a:rect l="l" t="t" r="r" b="b"/>
              <a:pathLst>
                <a:path w="3270" h="3671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3670"/>
                  </a:lnTo>
                  <a:lnTo>
                    <a:pt x="3270" y="3537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4841950" y="4476975"/>
              <a:ext cx="266050" cy="93425"/>
            </a:xfrm>
            <a:custGeom>
              <a:avLst/>
              <a:gdLst/>
              <a:ahLst/>
              <a:cxnLst/>
              <a:rect l="l" t="t" r="r" b="b"/>
              <a:pathLst>
                <a:path w="10642" h="3737" extrusionOk="0">
                  <a:moveTo>
                    <a:pt x="5772" y="1"/>
                  </a:moveTo>
                  <a:cubicBezTo>
                    <a:pt x="5572" y="1"/>
                    <a:pt x="5405" y="101"/>
                    <a:pt x="5271" y="234"/>
                  </a:cubicBezTo>
                  <a:cubicBezTo>
                    <a:pt x="4504" y="935"/>
                    <a:pt x="3070" y="1702"/>
                    <a:pt x="568" y="2269"/>
                  </a:cubicBezTo>
                  <a:cubicBezTo>
                    <a:pt x="1" y="2369"/>
                    <a:pt x="234" y="3737"/>
                    <a:pt x="1635" y="3737"/>
                  </a:cubicBezTo>
                  <a:cubicBezTo>
                    <a:pt x="3003" y="3737"/>
                    <a:pt x="5572" y="3637"/>
                    <a:pt x="6572" y="3637"/>
                  </a:cubicBezTo>
                  <a:cubicBezTo>
                    <a:pt x="8173" y="3637"/>
                    <a:pt x="8807" y="3703"/>
                    <a:pt x="10108" y="3737"/>
                  </a:cubicBezTo>
                  <a:cubicBezTo>
                    <a:pt x="10408" y="3737"/>
                    <a:pt x="10642" y="3437"/>
                    <a:pt x="10542" y="3170"/>
                  </a:cubicBezTo>
                  <a:lnTo>
                    <a:pt x="9741" y="234"/>
                  </a:lnTo>
                  <a:cubicBezTo>
                    <a:pt x="9708" y="101"/>
                    <a:pt x="9608" y="1"/>
                    <a:pt x="947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4988725" y="4402750"/>
              <a:ext cx="81750" cy="49225"/>
            </a:xfrm>
            <a:custGeom>
              <a:avLst/>
              <a:gdLst/>
              <a:ahLst/>
              <a:cxnLst/>
              <a:rect l="l" t="t" r="r" b="b"/>
              <a:pathLst>
                <a:path w="3270" h="1969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1969"/>
                  </a:lnTo>
                  <a:lnTo>
                    <a:pt x="3270" y="1969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4790250" y="2750750"/>
              <a:ext cx="304425" cy="1682050"/>
            </a:xfrm>
            <a:custGeom>
              <a:avLst/>
              <a:gdLst/>
              <a:ahLst/>
              <a:cxnLst/>
              <a:rect l="l" t="t" r="r" b="b"/>
              <a:pathLst>
                <a:path w="12177" h="67282" extrusionOk="0">
                  <a:moveTo>
                    <a:pt x="10942" y="0"/>
                  </a:moveTo>
                  <a:lnTo>
                    <a:pt x="535" y="1168"/>
                  </a:lnTo>
                  <a:cubicBezTo>
                    <a:pt x="1" y="5171"/>
                    <a:pt x="1802" y="24151"/>
                    <a:pt x="3337" y="32423"/>
                  </a:cubicBezTo>
                  <a:cubicBezTo>
                    <a:pt x="5338" y="43431"/>
                    <a:pt x="7273" y="67282"/>
                    <a:pt x="7273" y="67282"/>
                  </a:cubicBezTo>
                  <a:lnTo>
                    <a:pt x="11642" y="67048"/>
                  </a:lnTo>
                  <a:cubicBezTo>
                    <a:pt x="11642" y="67048"/>
                    <a:pt x="12176" y="40863"/>
                    <a:pt x="10842" y="32023"/>
                  </a:cubicBezTo>
                  <a:cubicBezTo>
                    <a:pt x="10742" y="20382"/>
                    <a:pt x="10942" y="1"/>
                    <a:pt x="10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4984575" y="2990550"/>
              <a:ext cx="76725" cy="430700"/>
            </a:xfrm>
            <a:custGeom>
              <a:avLst/>
              <a:gdLst/>
              <a:ahLst/>
              <a:cxnLst/>
              <a:rect l="l" t="t" r="r" b="b"/>
              <a:pathLst>
                <a:path w="3069" h="17228" extrusionOk="0">
                  <a:moveTo>
                    <a:pt x="1714" y="1"/>
                  </a:moveTo>
                  <a:cubicBezTo>
                    <a:pt x="1159" y="1"/>
                    <a:pt x="587" y="935"/>
                    <a:pt x="334" y="3451"/>
                  </a:cubicBezTo>
                  <a:cubicBezTo>
                    <a:pt x="0" y="7020"/>
                    <a:pt x="1401" y="13058"/>
                    <a:pt x="3036" y="17227"/>
                  </a:cubicBezTo>
                  <a:cubicBezTo>
                    <a:pt x="3036" y="12691"/>
                    <a:pt x="3036" y="7587"/>
                    <a:pt x="3069" y="3084"/>
                  </a:cubicBezTo>
                  <a:cubicBezTo>
                    <a:pt x="3069" y="1440"/>
                    <a:pt x="2404" y="1"/>
                    <a:pt x="1714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5444900" y="4398600"/>
              <a:ext cx="109250" cy="103425"/>
            </a:xfrm>
            <a:custGeom>
              <a:avLst/>
              <a:gdLst/>
              <a:ahLst/>
              <a:cxnLst/>
              <a:rect l="l" t="t" r="r" b="b"/>
              <a:pathLst>
                <a:path w="4370" h="4137" extrusionOk="0">
                  <a:moveTo>
                    <a:pt x="2969" y="0"/>
                  </a:moveTo>
                  <a:lnTo>
                    <a:pt x="0" y="67"/>
                  </a:lnTo>
                  <a:lnTo>
                    <a:pt x="1401" y="4136"/>
                  </a:lnTo>
                  <a:lnTo>
                    <a:pt x="4370" y="4070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5454900" y="4476975"/>
              <a:ext cx="237700" cy="93425"/>
            </a:xfrm>
            <a:custGeom>
              <a:avLst/>
              <a:gdLst/>
              <a:ahLst/>
              <a:cxnLst/>
              <a:rect l="l" t="t" r="r" b="b"/>
              <a:pathLst>
                <a:path w="9508" h="3737" extrusionOk="0">
                  <a:moveTo>
                    <a:pt x="234" y="1"/>
                  </a:moveTo>
                  <a:cubicBezTo>
                    <a:pt x="101" y="1"/>
                    <a:pt x="0" y="101"/>
                    <a:pt x="34" y="234"/>
                  </a:cubicBezTo>
                  <a:lnTo>
                    <a:pt x="301" y="3170"/>
                  </a:lnTo>
                  <a:cubicBezTo>
                    <a:pt x="367" y="3470"/>
                    <a:pt x="634" y="3737"/>
                    <a:pt x="968" y="3737"/>
                  </a:cubicBezTo>
                  <a:cubicBezTo>
                    <a:pt x="2235" y="3703"/>
                    <a:pt x="2836" y="3637"/>
                    <a:pt x="4437" y="3637"/>
                  </a:cubicBezTo>
                  <a:cubicBezTo>
                    <a:pt x="5438" y="3637"/>
                    <a:pt x="6772" y="3737"/>
                    <a:pt x="8140" y="3737"/>
                  </a:cubicBezTo>
                  <a:cubicBezTo>
                    <a:pt x="9507" y="3737"/>
                    <a:pt x="9274" y="2369"/>
                    <a:pt x="8673" y="2269"/>
                  </a:cubicBezTo>
                  <a:cubicBezTo>
                    <a:pt x="5971" y="1702"/>
                    <a:pt x="5538" y="935"/>
                    <a:pt x="4504" y="234"/>
                  </a:cubicBezTo>
                  <a:cubicBezTo>
                    <a:pt x="4337" y="101"/>
                    <a:pt x="4137" y="34"/>
                    <a:pt x="390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5444900" y="4398600"/>
              <a:ext cx="94250" cy="56725"/>
            </a:xfrm>
            <a:custGeom>
              <a:avLst/>
              <a:gdLst/>
              <a:ahLst/>
              <a:cxnLst/>
              <a:rect l="l" t="t" r="r" b="b"/>
              <a:pathLst>
                <a:path w="3770" h="2269" extrusionOk="0">
                  <a:moveTo>
                    <a:pt x="3002" y="0"/>
                  </a:moveTo>
                  <a:lnTo>
                    <a:pt x="0" y="67"/>
                  </a:lnTo>
                  <a:lnTo>
                    <a:pt x="734" y="2168"/>
                  </a:lnTo>
                  <a:lnTo>
                    <a:pt x="3770" y="2268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4928700" y="2739900"/>
              <a:ext cx="620450" cy="1699575"/>
            </a:xfrm>
            <a:custGeom>
              <a:avLst/>
              <a:gdLst/>
              <a:ahLst/>
              <a:cxnLst/>
              <a:rect l="l" t="t" r="r" b="b"/>
              <a:pathLst>
                <a:path w="24818" h="67983" extrusionOk="0">
                  <a:moveTo>
                    <a:pt x="9240" y="1"/>
                  </a:moveTo>
                  <a:lnTo>
                    <a:pt x="0" y="1035"/>
                  </a:lnTo>
                  <a:cubicBezTo>
                    <a:pt x="0" y="1035"/>
                    <a:pt x="6738" y="25786"/>
                    <a:pt x="10141" y="33091"/>
                  </a:cubicBezTo>
                  <a:cubicBezTo>
                    <a:pt x="12342" y="44366"/>
                    <a:pt x="20248" y="67983"/>
                    <a:pt x="20248" y="67983"/>
                  </a:cubicBezTo>
                  <a:lnTo>
                    <a:pt x="24818" y="67682"/>
                  </a:lnTo>
                  <a:cubicBezTo>
                    <a:pt x="24818" y="67682"/>
                    <a:pt x="19814" y="43765"/>
                    <a:pt x="16745" y="32657"/>
                  </a:cubicBezTo>
                  <a:cubicBezTo>
                    <a:pt x="15078" y="22350"/>
                    <a:pt x="13977" y="5138"/>
                    <a:pt x="9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4473550" y="2272000"/>
              <a:ext cx="292625" cy="434575"/>
            </a:xfrm>
            <a:custGeom>
              <a:avLst/>
              <a:gdLst/>
              <a:ahLst/>
              <a:cxnLst/>
              <a:rect l="l" t="t" r="r" b="b"/>
              <a:pathLst>
                <a:path w="11705" h="17383" extrusionOk="0">
                  <a:moveTo>
                    <a:pt x="7736" y="14184"/>
                  </a:moveTo>
                  <a:cubicBezTo>
                    <a:pt x="7811" y="14192"/>
                    <a:pt x="7832" y="14213"/>
                    <a:pt x="7832" y="14213"/>
                  </a:cubicBezTo>
                  <a:cubicBezTo>
                    <a:pt x="7832" y="14223"/>
                    <a:pt x="7826" y="14227"/>
                    <a:pt x="7817" y="14227"/>
                  </a:cubicBezTo>
                  <a:cubicBezTo>
                    <a:pt x="7797" y="14227"/>
                    <a:pt x="7760" y="14206"/>
                    <a:pt x="7736" y="14184"/>
                  </a:cubicBezTo>
                  <a:close/>
                  <a:moveTo>
                    <a:pt x="9821" y="0"/>
                  </a:moveTo>
                  <a:cubicBezTo>
                    <a:pt x="8957" y="0"/>
                    <a:pt x="8096" y="554"/>
                    <a:pt x="8032" y="1704"/>
                  </a:cubicBezTo>
                  <a:cubicBezTo>
                    <a:pt x="7899" y="3673"/>
                    <a:pt x="7765" y="5674"/>
                    <a:pt x="7565" y="7675"/>
                  </a:cubicBezTo>
                  <a:cubicBezTo>
                    <a:pt x="7365" y="9642"/>
                    <a:pt x="7165" y="11641"/>
                    <a:pt x="6899" y="13608"/>
                  </a:cubicBezTo>
                  <a:lnTo>
                    <a:pt x="6899" y="13608"/>
                  </a:lnTo>
                  <a:cubicBezTo>
                    <a:pt x="6864" y="13577"/>
                    <a:pt x="6831" y="13546"/>
                    <a:pt x="6798" y="13513"/>
                  </a:cubicBezTo>
                  <a:cubicBezTo>
                    <a:pt x="6431" y="13213"/>
                    <a:pt x="6097" y="12879"/>
                    <a:pt x="5764" y="12546"/>
                  </a:cubicBezTo>
                  <a:cubicBezTo>
                    <a:pt x="4396" y="11178"/>
                    <a:pt x="3129" y="9610"/>
                    <a:pt x="1828" y="8109"/>
                  </a:cubicBezTo>
                  <a:cubicBezTo>
                    <a:pt x="1631" y="7884"/>
                    <a:pt x="1389" y="7788"/>
                    <a:pt x="1154" y="7788"/>
                  </a:cubicBezTo>
                  <a:cubicBezTo>
                    <a:pt x="554" y="7788"/>
                    <a:pt x="0" y="8414"/>
                    <a:pt x="360" y="9110"/>
                  </a:cubicBezTo>
                  <a:cubicBezTo>
                    <a:pt x="1327" y="10944"/>
                    <a:pt x="2428" y="12712"/>
                    <a:pt x="3696" y="14380"/>
                  </a:cubicBezTo>
                  <a:cubicBezTo>
                    <a:pt x="4029" y="14814"/>
                    <a:pt x="4363" y="15214"/>
                    <a:pt x="4730" y="15648"/>
                  </a:cubicBezTo>
                  <a:cubicBezTo>
                    <a:pt x="5163" y="16115"/>
                    <a:pt x="5630" y="16515"/>
                    <a:pt x="6164" y="16882"/>
                  </a:cubicBezTo>
                  <a:cubicBezTo>
                    <a:pt x="6364" y="17015"/>
                    <a:pt x="6531" y="17115"/>
                    <a:pt x="6731" y="17182"/>
                  </a:cubicBezTo>
                  <a:cubicBezTo>
                    <a:pt x="7031" y="17316"/>
                    <a:pt x="7332" y="17382"/>
                    <a:pt x="7632" y="17382"/>
                  </a:cubicBezTo>
                  <a:cubicBezTo>
                    <a:pt x="8132" y="17382"/>
                    <a:pt x="8599" y="17249"/>
                    <a:pt x="9000" y="16982"/>
                  </a:cubicBezTo>
                  <a:cubicBezTo>
                    <a:pt x="9300" y="16715"/>
                    <a:pt x="9567" y="16415"/>
                    <a:pt x="9700" y="16048"/>
                  </a:cubicBezTo>
                  <a:cubicBezTo>
                    <a:pt x="9833" y="15815"/>
                    <a:pt x="9900" y="15581"/>
                    <a:pt x="9967" y="15348"/>
                  </a:cubicBezTo>
                  <a:lnTo>
                    <a:pt x="10034" y="14914"/>
                  </a:lnTo>
                  <a:lnTo>
                    <a:pt x="10200" y="14180"/>
                  </a:lnTo>
                  <a:cubicBezTo>
                    <a:pt x="10567" y="12145"/>
                    <a:pt x="10868" y="10110"/>
                    <a:pt x="11134" y="8076"/>
                  </a:cubicBezTo>
                  <a:cubicBezTo>
                    <a:pt x="11368" y="6008"/>
                    <a:pt x="11568" y="4006"/>
                    <a:pt x="11635" y="1905"/>
                  </a:cubicBezTo>
                  <a:cubicBezTo>
                    <a:pt x="11704" y="654"/>
                    <a:pt x="10760" y="0"/>
                    <a:pt x="9821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4649325" y="2240775"/>
              <a:ext cx="180975" cy="234800"/>
            </a:xfrm>
            <a:custGeom>
              <a:avLst/>
              <a:gdLst/>
              <a:ahLst/>
              <a:cxnLst/>
              <a:rect l="l" t="t" r="r" b="b"/>
              <a:pathLst>
                <a:path w="7239" h="9392" extrusionOk="0">
                  <a:moveTo>
                    <a:pt x="4492" y="1"/>
                  </a:moveTo>
                  <a:cubicBezTo>
                    <a:pt x="4079" y="1"/>
                    <a:pt x="3607" y="120"/>
                    <a:pt x="3069" y="385"/>
                  </a:cubicBezTo>
                  <a:cubicBezTo>
                    <a:pt x="0" y="1886"/>
                    <a:pt x="467" y="5889"/>
                    <a:pt x="467" y="5889"/>
                  </a:cubicBezTo>
                  <a:lnTo>
                    <a:pt x="5438" y="9391"/>
                  </a:lnTo>
                  <a:cubicBezTo>
                    <a:pt x="5438" y="9391"/>
                    <a:pt x="7239" y="5022"/>
                    <a:pt x="6872" y="2920"/>
                  </a:cubicBezTo>
                  <a:cubicBezTo>
                    <a:pt x="6565" y="1284"/>
                    <a:pt x="5847" y="1"/>
                    <a:pt x="449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4695200" y="2315100"/>
              <a:ext cx="125100" cy="160475"/>
            </a:xfrm>
            <a:custGeom>
              <a:avLst/>
              <a:gdLst/>
              <a:ahLst/>
              <a:cxnLst/>
              <a:rect l="l" t="t" r="r" b="b"/>
              <a:pathLst>
                <a:path w="5004" h="6419" extrusionOk="0">
                  <a:moveTo>
                    <a:pt x="2039" y="0"/>
                  </a:moveTo>
                  <a:cubicBezTo>
                    <a:pt x="1515" y="0"/>
                    <a:pt x="1072" y="226"/>
                    <a:pt x="734" y="748"/>
                  </a:cubicBezTo>
                  <a:cubicBezTo>
                    <a:pt x="200" y="1748"/>
                    <a:pt x="0" y="2849"/>
                    <a:pt x="134" y="3950"/>
                  </a:cubicBezTo>
                  <a:lnTo>
                    <a:pt x="3603" y="6418"/>
                  </a:lnTo>
                  <a:cubicBezTo>
                    <a:pt x="4203" y="4951"/>
                    <a:pt x="4670" y="3416"/>
                    <a:pt x="5004" y="1848"/>
                  </a:cubicBezTo>
                  <a:cubicBezTo>
                    <a:pt x="4770" y="1448"/>
                    <a:pt x="4503" y="1081"/>
                    <a:pt x="4170" y="814"/>
                  </a:cubicBezTo>
                  <a:cubicBezTo>
                    <a:pt x="3378" y="310"/>
                    <a:pt x="2653" y="0"/>
                    <a:pt x="2039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4444175" y="2418000"/>
              <a:ext cx="80925" cy="99275"/>
            </a:xfrm>
            <a:custGeom>
              <a:avLst/>
              <a:gdLst/>
              <a:ahLst/>
              <a:cxnLst/>
              <a:rect l="l" t="t" r="r" b="b"/>
              <a:pathLst>
                <a:path w="3237" h="3971" extrusionOk="0">
                  <a:moveTo>
                    <a:pt x="2502" y="1"/>
                  </a:moveTo>
                  <a:lnTo>
                    <a:pt x="1" y="2269"/>
                  </a:lnTo>
                  <a:cubicBezTo>
                    <a:pt x="1" y="2269"/>
                    <a:pt x="901" y="3770"/>
                    <a:pt x="2369" y="3970"/>
                  </a:cubicBezTo>
                  <a:lnTo>
                    <a:pt x="3236" y="283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4425000" y="2383625"/>
              <a:ext cx="81750" cy="91125"/>
            </a:xfrm>
            <a:custGeom>
              <a:avLst/>
              <a:gdLst/>
              <a:ahLst/>
              <a:cxnLst/>
              <a:rect l="l" t="t" r="r" b="b"/>
              <a:pathLst>
                <a:path w="3270" h="3645" extrusionOk="0">
                  <a:moveTo>
                    <a:pt x="1920" y="1"/>
                  </a:moveTo>
                  <a:cubicBezTo>
                    <a:pt x="1719" y="1"/>
                    <a:pt x="1517" y="78"/>
                    <a:pt x="1368" y="242"/>
                  </a:cubicBezTo>
                  <a:lnTo>
                    <a:pt x="834" y="742"/>
                  </a:lnTo>
                  <a:cubicBezTo>
                    <a:pt x="34" y="1509"/>
                    <a:pt x="0" y="2810"/>
                    <a:pt x="768" y="3644"/>
                  </a:cubicBezTo>
                  <a:lnTo>
                    <a:pt x="3269" y="1376"/>
                  </a:lnTo>
                  <a:lnTo>
                    <a:pt x="2569" y="342"/>
                  </a:lnTo>
                  <a:cubicBezTo>
                    <a:pt x="2421" y="120"/>
                    <a:pt x="2171" y="1"/>
                    <a:pt x="1920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4432475" y="2325000"/>
              <a:ext cx="58425" cy="84450"/>
            </a:xfrm>
            <a:custGeom>
              <a:avLst/>
              <a:gdLst/>
              <a:ahLst/>
              <a:cxnLst/>
              <a:rect l="l" t="t" r="r" b="b"/>
              <a:pathLst>
                <a:path w="2337" h="3378" extrusionOk="0">
                  <a:moveTo>
                    <a:pt x="434" y="0"/>
                  </a:moveTo>
                  <a:cubicBezTo>
                    <a:pt x="235" y="0"/>
                    <a:pt x="1" y="333"/>
                    <a:pt x="202" y="685"/>
                  </a:cubicBezTo>
                  <a:cubicBezTo>
                    <a:pt x="435" y="1152"/>
                    <a:pt x="902" y="2653"/>
                    <a:pt x="1403" y="3220"/>
                  </a:cubicBezTo>
                  <a:cubicBezTo>
                    <a:pt x="1508" y="3333"/>
                    <a:pt x="1610" y="3377"/>
                    <a:pt x="1706" y="3377"/>
                  </a:cubicBezTo>
                  <a:cubicBezTo>
                    <a:pt x="2066" y="3377"/>
                    <a:pt x="2337" y="2753"/>
                    <a:pt x="2337" y="2753"/>
                  </a:cubicBezTo>
                  <a:cubicBezTo>
                    <a:pt x="1703" y="1919"/>
                    <a:pt x="1102" y="1019"/>
                    <a:pt x="602" y="118"/>
                  </a:cubicBezTo>
                  <a:cubicBezTo>
                    <a:pt x="561" y="36"/>
                    <a:pt x="500" y="0"/>
                    <a:pt x="434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4695200" y="2197025"/>
              <a:ext cx="463675" cy="582925"/>
            </a:xfrm>
            <a:custGeom>
              <a:avLst/>
              <a:gdLst/>
              <a:ahLst/>
              <a:cxnLst/>
              <a:rect l="l" t="t" r="r" b="b"/>
              <a:pathLst>
                <a:path w="18547" h="23317" extrusionOk="0">
                  <a:moveTo>
                    <a:pt x="15344" y="0"/>
                  </a:moveTo>
                  <a:cubicBezTo>
                    <a:pt x="14477" y="0"/>
                    <a:pt x="13543" y="0"/>
                    <a:pt x="12576" y="67"/>
                  </a:cubicBezTo>
                  <a:cubicBezTo>
                    <a:pt x="10408" y="134"/>
                    <a:pt x="8239" y="400"/>
                    <a:pt x="6104" y="801"/>
                  </a:cubicBezTo>
                  <a:cubicBezTo>
                    <a:pt x="4603" y="1101"/>
                    <a:pt x="3002" y="1535"/>
                    <a:pt x="1868" y="1868"/>
                  </a:cubicBezTo>
                  <a:cubicBezTo>
                    <a:pt x="734" y="2168"/>
                    <a:pt x="0" y="3236"/>
                    <a:pt x="100" y="4403"/>
                  </a:cubicBezTo>
                  <a:cubicBezTo>
                    <a:pt x="967" y="12476"/>
                    <a:pt x="3603" y="18080"/>
                    <a:pt x="4337" y="23317"/>
                  </a:cubicBezTo>
                  <a:lnTo>
                    <a:pt x="18547" y="21716"/>
                  </a:lnTo>
                  <a:cubicBezTo>
                    <a:pt x="17746" y="16479"/>
                    <a:pt x="17346" y="13076"/>
                    <a:pt x="18347" y="3369"/>
                  </a:cubicBezTo>
                  <a:cubicBezTo>
                    <a:pt x="18547" y="1601"/>
                    <a:pt x="17146" y="33"/>
                    <a:pt x="15344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4790250" y="2197850"/>
              <a:ext cx="219350" cy="164300"/>
            </a:xfrm>
            <a:custGeom>
              <a:avLst/>
              <a:gdLst/>
              <a:ahLst/>
              <a:cxnLst/>
              <a:rect l="l" t="t" r="r" b="b"/>
              <a:pathLst>
                <a:path w="8774" h="6572" extrusionOk="0">
                  <a:moveTo>
                    <a:pt x="8774" y="0"/>
                  </a:moveTo>
                  <a:lnTo>
                    <a:pt x="2302" y="734"/>
                  </a:lnTo>
                  <a:cubicBezTo>
                    <a:pt x="2302" y="734"/>
                    <a:pt x="1" y="3236"/>
                    <a:pt x="3437" y="6572"/>
                  </a:cubicBezTo>
                  <a:cubicBezTo>
                    <a:pt x="4704" y="4037"/>
                    <a:pt x="6505" y="1768"/>
                    <a:pt x="8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4810275" y="2018550"/>
              <a:ext cx="199325" cy="313575"/>
            </a:xfrm>
            <a:custGeom>
              <a:avLst/>
              <a:gdLst/>
              <a:ahLst/>
              <a:cxnLst/>
              <a:rect l="l" t="t" r="r" b="b"/>
              <a:pathLst>
                <a:path w="7973" h="12543" extrusionOk="0">
                  <a:moveTo>
                    <a:pt x="6505" y="1"/>
                  </a:moveTo>
                  <a:lnTo>
                    <a:pt x="2902" y="3803"/>
                  </a:lnTo>
                  <a:cubicBezTo>
                    <a:pt x="3503" y="5405"/>
                    <a:pt x="3770" y="7072"/>
                    <a:pt x="1501" y="7906"/>
                  </a:cubicBezTo>
                  <a:cubicBezTo>
                    <a:pt x="1501" y="7906"/>
                    <a:pt x="0" y="10041"/>
                    <a:pt x="2502" y="12543"/>
                  </a:cubicBezTo>
                  <a:cubicBezTo>
                    <a:pt x="4404" y="9141"/>
                    <a:pt x="7973" y="7206"/>
                    <a:pt x="7973" y="7206"/>
                  </a:cubicBezTo>
                  <a:cubicBezTo>
                    <a:pt x="6338" y="5972"/>
                    <a:pt x="6338" y="2102"/>
                    <a:pt x="6505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4882825" y="2028550"/>
              <a:ext cx="82575" cy="128450"/>
            </a:xfrm>
            <a:custGeom>
              <a:avLst/>
              <a:gdLst/>
              <a:ahLst/>
              <a:cxnLst/>
              <a:rect l="l" t="t" r="r" b="b"/>
              <a:pathLst>
                <a:path w="3303" h="5138" extrusionOk="0">
                  <a:moveTo>
                    <a:pt x="3203" y="1"/>
                  </a:moveTo>
                  <a:lnTo>
                    <a:pt x="0" y="3437"/>
                  </a:lnTo>
                  <a:cubicBezTo>
                    <a:pt x="234" y="3970"/>
                    <a:pt x="367" y="4538"/>
                    <a:pt x="434" y="5138"/>
                  </a:cubicBezTo>
                  <a:cubicBezTo>
                    <a:pt x="1468" y="4938"/>
                    <a:pt x="2469" y="4471"/>
                    <a:pt x="2736" y="3670"/>
                  </a:cubicBezTo>
                  <a:cubicBezTo>
                    <a:pt x="3169" y="2503"/>
                    <a:pt x="3303" y="1235"/>
                    <a:pt x="3203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4782750" y="1801550"/>
              <a:ext cx="280625" cy="333225"/>
            </a:xfrm>
            <a:custGeom>
              <a:avLst/>
              <a:gdLst/>
              <a:ahLst/>
              <a:cxnLst/>
              <a:rect l="l" t="t" r="r" b="b"/>
              <a:pathLst>
                <a:path w="11225" h="13329" extrusionOk="0">
                  <a:moveTo>
                    <a:pt x="5926" y="1"/>
                  </a:moveTo>
                  <a:cubicBezTo>
                    <a:pt x="5504" y="1"/>
                    <a:pt x="5072" y="56"/>
                    <a:pt x="4637" y="175"/>
                  </a:cubicBezTo>
                  <a:cubicBezTo>
                    <a:pt x="1101" y="1175"/>
                    <a:pt x="1" y="6279"/>
                    <a:pt x="401" y="9481"/>
                  </a:cubicBezTo>
                  <a:cubicBezTo>
                    <a:pt x="668" y="11867"/>
                    <a:pt x="2590" y="13328"/>
                    <a:pt x="4721" y="13328"/>
                  </a:cubicBezTo>
                  <a:cubicBezTo>
                    <a:pt x="5779" y="13328"/>
                    <a:pt x="6888" y="12969"/>
                    <a:pt x="7873" y="12183"/>
                  </a:cubicBezTo>
                  <a:cubicBezTo>
                    <a:pt x="9808" y="10615"/>
                    <a:pt x="10008" y="9148"/>
                    <a:pt x="10642" y="5679"/>
                  </a:cubicBezTo>
                  <a:cubicBezTo>
                    <a:pt x="11224" y="2649"/>
                    <a:pt x="8830" y="1"/>
                    <a:pt x="5926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4811375" y="1766725"/>
              <a:ext cx="307400" cy="422450"/>
            </a:xfrm>
            <a:custGeom>
              <a:avLst/>
              <a:gdLst/>
              <a:ahLst/>
              <a:cxnLst/>
              <a:rect l="l" t="t" r="r" b="b"/>
              <a:pathLst>
                <a:path w="12296" h="16898" extrusionOk="0">
                  <a:moveTo>
                    <a:pt x="7603" y="0"/>
                  </a:moveTo>
                  <a:cubicBezTo>
                    <a:pt x="7118" y="0"/>
                    <a:pt x="6583" y="53"/>
                    <a:pt x="5994" y="167"/>
                  </a:cubicBezTo>
                  <a:cubicBezTo>
                    <a:pt x="5260" y="333"/>
                    <a:pt x="523" y="1568"/>
                    <a:pt x="23" y="4069"/>
                  </a:cubicBezTo>
                  <a:cubicBezTo>
                    <a:pt x="0" y="4228"/>
                    <a:pt x="2352" y="4957"/>
                    <a:pt x="4405" y="4957"/>
                  </a:cubicBezTo>
                  <a:cubicBezTo>
                    <a:pt x="5372" y="4957"/>
                    <a:pt x="6273" y="4795"/>
                    <a:pt x="6828" y="4336"/>
                  </a:cubicBezTo>
                  <a:lnTo>
                    <a:pt x="6828" y="4336"/>
                  </a:lnTo>
                  <a:cubicBezTo>
                    <a:pt x="6020" y="6115"/>
                    <a:pt x="6684" y="9115"/>
                    <a:pt x="9126" y="9115"/>
                  </a:cubicBezTo>
                  <a:cubicBezTo>
                    <a:pt x="9203" y="9115"/>
                    <a:pt x="9282" y="9112"/>
                    <a:pt x="9363" y="9106"/>
                  </a:cubicBezTo>
                  <a:lnTo>
                    <a:pt x="9363" y="9106"/>
                  </a:lnTo>
                  <a:cubicBezTo>
                    <a:pt x="7228" y="11541"/>
                    <a:pt x="7729" y="16879"/>
                    <a:pt x="7729" y="16879"/>
                  </a:cubicBezTo>
                  <a:cubicBezTo>
                    <a:pt x="7897" y="16891"/>
                    <a:pt x="8066" y="16897"/>
                    <a:pt x="8234" y="16897"/>
                  </a:cubicBezTo>
                  <a:cubicBezTo>
                    <a:pt x="9398" y="16897"/>
                    <a:pt x="10549" y="16598"/>
                    <a:pt x="11598" y="16045"/>
                  </a:cubicBezTo>
                  <a:cubicBezTo>
                    <a:pt x="11598" y="16045"/>
                    <a:pt x="10764" y="11008"/>
                    <a:pt x="11631" y="7438"/>
                  </a:cubicBezTo>
                  <a:cubicBezTo>
                    <a:pt x="12296" y="4841"/>
                    <a:pt x="12249" y="0"/>
                    <a:pt x="7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5004775" y="1955800"/>
              <a:ext cx="68700" cy="80925"/>
            </a:xfrm>
            <a:custGeom>
              <a:avLst/>
              <a:gdLst/>
              <a:ahLst/>
              <a:cxnLst/>
              <a:rect l="l" t="t" r="r" b="b"/>
              <a:pathLst>
                <a:path w="2748" h="3237" extrusionOk="0">
                  <a:moveTo>
                    <a:pt x="1435" y="0"/>
                  </a:moveTo>
                  <a:cubicBezTo>
                    <a:pt x="1388" y="0"/>
                    <a:pt x="1341" y="3"/>
                    <a:pt x="1294" y="9"/>
                  </a:cubicBezTo>
                  <a:cubicBezTo>
                    <a:pt x="426" y="142"/>
                    <a:pt x="26" y="1310"/>
                    <a:pt x="26" y="2077"/>
                  </a:cubicBezTo>
                  <a:cubicBezTo>
                    <a:pt x="0" y="2715"/>
                    <a:pt x="366" y="3236"/>
                    <a:pt x="882" y="3236"/>
                  </a:cubicBezTo>
                  <a:cubicBezTo>
                    <a:pt x="1041" y="3236"/>
                    <a:pt x="1214" y="3187"/>
                    <a:pt x="1394" y="3078"/>
                  </a:cubicBezTo>
                  <a:cubicBezTo>
                    <a:pt x="1961" y="2711"/>
                    <a:pt x="2394" y="2144"/>
                    <a:pt x="2528" y="1477"/>
                  </a:cubicBezTo>
                  <a:cubicBezTo>
                    <a:pt x="2747" y="724"/>
                    <a:pt x="2170" y="0"/>
                    <a:pt x="1435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5095475" y="2299450"/>
              <a:ext cx="55900" cy="131100"/>
            </a:xfrm>
            <a:custGeom>
              <a:avLst/>
              <a:gdLst/>
              <a:ahLst/>
              <a:cxnLst/>
              <a:rect l="l" t="t" r="r" b="b"/>
              <a:pathLst>
                <a:path w="2236" h="5244" extrusionOk="0">
                  <a:moveTo>
                    <a:pt x="1506" y="1"/>
                  </a:moveTo>
                  <a:cubicBezTo>
                    <a:pt x="873" y="1"/>
                    <a:pt x="219" y="628"/>
                    <a:pt x="101" y="1574"/>
                  </a:cubicBezTo>
                  <a:cubicBezTo>
                    <a:pt x="1" y="3042"/>
                    <a:pt x="668" y="4443"/>
                    <a:pt x="1835" y="5243"/>
                  </a:cubicBezTo>
                  <a:cubicBezTo>
                    <a:pt x="1935" y="3809"/>
                    <a:pt x="2035" y="2208"/>
                    <a:pt x="2235" y="340"/>
                  </a:cubicBezTo>
                  <a:cubicBezTo>
                    <a:pt x="2022" y="107"/>
                    <a:pt x="1766" y="1"/>
                    <a:pt x="150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4789425" y="2716225"/>
              <a:ext cx="393650" cy="79575"/>
            </a:xfrm>
            <a:custGeom>
              <a:avLst/>
              <a:gdLst/>
              <a:ahLst/>
              <a:cxnLst/>
              <a:rect l="l" t="t" r="r" b="b"/>
              <a:pathLst>
                <a:path w="15746" h="3183" extrusionOk="0">
                  <a:moveTo>
                    <a:pt x="14724" y="1"/>
                  </a:moveTo>
                  <a:cubicBezTo>
                    <a:pt x="14698" y="1"/>
                    <a:pt x="14671" y="5"/>
                    <a:pt x="14644" y="14"/>
                  </a:cubicBezTo>
                  <a:lnTo>
                    <a:pt x="234" y="1615"/>
                  </a:lnTo>
                  <a:cubicBezTo>
                    <a:pt x="101" y="1648"/>
                    <a:pt x="0" y="1715"/>
                    <a:pt x="0" y="1815"/>
                  </a:cubicBezTo>
                  <a:lnTo>
                    <a:pt x="301" y="3049"/>
                  </a:lnTo>
                  <a:cubicBezTo>
                    <a:pt x="301" y="3149"/>
                    <a:pt x="401" y="3183"/>
                    <a:pt x="534" y="3183"/>
                  </a:cubicBezTo>
                  <a:lnTo>
                    <a:pt x="15478" y="1515"/>
                  </a:lnTo>
                  <a:cubicBezTo>
                    <a:pt x="15645" y="1481"/>
                    <a:pt x="15745" y="1381"/>
                    <a:pt x="15678" y="1281"/>
                  </a:cubicBezTo>
                  <a:lnTo>
                    <a:pt x="14911" y="80"/>
                  </a:lnTo>
                  <a:cubicBezTo>
                    <a:pt x="14862" y="32"/>
                    <a:pt x="14796" y="1"/>
                    <a:pt x="14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5104650" y="2717375"/>
              <a:ext cx="26700" cy="46725"/>
            </a:xfrm>
            <a:custGeom>
              <a:avLst/>
              <a:gdLst/>
              <a:ahLst/>
              <a:cxnLst/>
              <a:rect l="l" t="t" r="r" b="b"/>
              <a:pathLst>
                <a:path w="1068" h="1869" extrusionOk="0">
                  <a:moveTo>
                    <a:pt x="534" y="1"/>
                  </a:moveTo>
                  <a:lnTo>
                    <a:pt x="134" y="68"/>
                  </a:lnTo>
                  <a:cubicBezTo>
                    <a:pt x="67" y="68"/>
                    <a:pt x="0" y="101"/>
                    <a:pt x="34" y="168"/>
                  </a:cubicBezTo>
                  <a:lnTo>
                    <a:pt x="401" y="1802"/>
                  </a:lnTo>
                  <a:cubicBezTo>
                    <a:pt x="401" y="1836"/>
                    <a:pt x="467" y="1869"/>
                    <a:pt x="534" y="1869"/>
                  </a:cubicBezTo>
                  <a:lnTo>
                    <a:pt x="934" y="1836"/>
                  </a:lnTo>
                  <a:cubicBezTo>
                    <a:pt x="1001" y="1836"/>
                    <a:pt x="1068" y="1769"/>
                    <a:pt x="1068" y="1736"/>
                  </a:cubicBezTo>
                  <a:lnTo>
                    <a:pt x="701" y="68"/>
                  </a:lnTo>
                  <a:cubicBezTo>
                    <a:pt x="701" y="34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4817775" y="2749900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501" y="1"/>
                  </a:moveTo>
                  <a:lnTo>
                    <a:pt x="134" y="34"/>
                  </a:lnTo>
                  <a:cubicBezTo>
                    <a:pt x="34" y="34"/>
                    <a:pt x="1" y="101"/>
                    <a:pt x="1" y="168"/>
                  </a:cubicBezTo>
                  <a:lnTo>
                    <a:pt x="368" y="1802"/>
                  </a:lnTo>
                  <a:cubicBezTo>
                    <a:pt x="368" y="1836"/>
                    <a:pt x="434" y="1869"/>
                    <a:pt x="534" y="1869"/>
                  </a:cubicBezTo>
                  <a:lnTo>
                    <a:pt x="901" y="1802"/>
                  </a:lnTo>
                  <a:cubicBezTo>
                    <a:pt x="1001" y="1802"/>
                    <a:pt x="1035" y="1769"/>
                    <a:pt x="1035" y="1702"/>
                  </a:cubicBezTo>
                  <a:lnTo>
                    <a:pt x="668" y="68"/>
                  </a:lnTo>
                  <a:cubicBezTo>
                    <a:pt x="668" y="34"/>
                    <a:pt x="568" y="1"/>
                    <a:pt x="50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4961225" y="2734075"/>
              <a:ext cx="25875" cy="46200"/>
            </a:xfrm>
            <a:custGeom>
              <a:avLst/>
              <a:gdLst/>
              <a:ahLst/>
              <a:cxnLst/>
              <a:rect l="l" t="t" r="r" b="b"/>
              <a:pathLst>
                <a:path w="1035" h="1848" extrusionOk="0">
                  <a:moveTo>
                    <a:pt x="500" y="0"/>
                  </a:moveTo>
                  <a:lnTo>
                    <a:pt x="100" y="33"/>
                  </a:lnTo>
                  <a:cubicBezTo>
                    <a:pt x="33" y="33"/>
                    <a:pt x="0" y="100"/>
                    <a:pt x="0" y="134"/>
                  </a:cubicBezTo>
                  <a:lnTo>
                    <a:pt x="367" y="1768"/>
                  </a:lnTo>
                  <a:cubicBezTo>
                    <a:pt x="391" y="1817"/>
                    <a:pt x="434" y="1848"/>
                    <a:pt x="481" y="1848"/>
                  </a:cubicBezTo>
                  <a:cubicBezTo>
                    <a:pt x="498" y="1848"/>
                    <a:pt x="516" y="1844"/>
                    <a:pt x="534" y="1835"/>
                  </a:cubicBezTo>
                  <a:lnTo>
                    <a:pt x="901" y="1801"/>
                  </a:lnTo>
                  <a:cubicBezTo>
                    <a:pt x="967" y="1801"/>
                    <a:pt x="1034" y="1735"/>
                    <a:pt x="1034" y="1701"/>
                  </a:cubicBezTo>
                  <a:lnTo>
                    <a:pt x="667" y="67"/>
                  </a:lnTo>
                  <a:cubicBezTo>
                    <a:pt x="667" y="33"/>
                    <a:pt x="567" y="0"/>
                    <a:pt x="500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4883650" y="1938500"/>
              <a:ext cx="18375" cy="25950"/>
            </a:xfrm>
            <a:custGeom>
              <a:avLst/>
              <a:gdLst/>
              <a:ahLst/>
              <a:cxnLst/>
              <a:rect l="l" t="t" r="r" b="b"/>
              <a:pathLst>
                <a:path w="735" h="1038" extrusionOk="0">
                  <a:moveTo>
                    <a:pt x="434" y="0"/>
                  </a:moveTo>
                  <a:cubicBezTo>
                    <a:pt x="234" y="0"/>
                    <a:pt x="68" y="201"/>
                    <a:pt x="34" y="501"/>
                  </a:cubicBezTo>
                  <a:cubicBezTo>
                    <a:pt x="1" y="768"/>
                    <a:pt x="134" y="1001"/>
                    <a:pt x="301" y="1034"/>
                  </a:cubicBezTo>
                  <a:cubicBezTo>
                    <a:pt x="314" y="1037"/>
                    <a:pt x="327" y="1038"/>
                    <a:pt x="339" y="1038"/>
                  </a:cubicBezTo>
                  <a:cubicBezTo>
                    <a:pt x="522" y="1038"/>
                    <a:pt x="670" y="817"/>
                    <a:pt x="701" y="567"/>
                  </a:cubicBezTo>
                  <a:cubicBezTo>
                    <a:pt x="735" y="301"/>
                    <a:pt x="601" y="34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4804425" y="1929250"/>
              <a:ext cx="18375" cy="26025"/>
            </a:xfrm>
            <a:custGeom>
              <a:avLst/>
              <a:gdLst/>
              <a:ahLst/>
              <a:cxnLst/>
              <a:rect l="l" t="t" r="r" b="b"/>
              <a:pathLst>
                <a:path w="735" h="1041" extrusionOk="0">
                  <a:moveTo>
                    <a:pt x="396" y="0"/>
                  </a:moveTo>
                  <a:cubicBezTo>
                    <a:pt x="214" y="0"/>
                    <a:pt x="65" y="221"/>
                    <a:pt x="34" y="470"/>
                  </a:cubicBezTo>
                  <a:cubicBezTo>
                    <a:pt x="1" y="771"/>
                    <a:pt x="101" y="1004"/>
                    <a:pt x="301" y="1038"/>
                  </a:cubicBezTo>
                  <a:cubicBezTo>
                    <a:pt x="312" y="1040"/>
                    <a:pt x="323" y="1041"/>
                    <a:pt x="334" y="1041"/>
                  </a:cubicBezTo>
                  <a:cubicBezTo>
                    <a:pt x="493" y="1041"/>
                    <a:pt x="670" y="820"/>
                    <a:pt x="701" y="571"/>
                  </a:cubicBezTo>
                  <a:cubicBezTo>
                    <a:pt x="735" y="270"/>
                    <a:pt x="635" y="37"/>
                    <a:pt x="435" y="3"/>
                  </a:cubicBezTo>
                  <a:cubicBezTo>
                    <a:pt x="422" y="1"/>
                    <a:pt x="409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4800275" y="1923475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0" y="331"/>
                    <a:pt x="667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4811100" y="1958500"/>
              <a:ext cx="30050" cy="49400"/>
            </a:xfrm>
            <a:custGeom>
              <a:avLst/>
              <a:gdLst/>
              <a:ahLst/>
              <a:cxnLst/>
              <a:rect l="l" t="t" r="r" b="b"/>
              <a:pathLst>
                <a:path w="1202" h="1976" extrusionOk="0">
                  <a:moveTo>
                    <a:pt x="1202" y="1"/>
                  </a:moveTo>
                  <a:lnTo>
                    <a:pt x="1202" y="1"/>
                  </a:lnTo>
                  <a:cubicBezTo>
                    <a:pt x="868" y="601"/>
                    <a:pt x="468" y="1168"/>
                    <a:pt x="1" y="1669"/>
                  </a:cubicBezTo>
                  <a:cubicBezTo>
                    <a:pt x="234" y="1873"/>
                    <a:pt x="544" y="1975"/>
                    <a:pt x="842" y="1975"/>
                  </a:cubicBezTo>
                  <a:cubicBezTo>
                    <a:pt x="884" y="1975"/>
                    <a:pt x="926" y="1973"/>
                    <a:pt x="968" y="1969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4854475" y="2013000"/>
              <a:ext cx="55500" cy="20675"/>
            </a:xfrm>
            <a:custGeom>
              <a:avLst/>
              <a:gdLst/>
              <a:ahLst/>
              <a:cxnLst/>
              <a:rect l="l" t="t" r="r" b="b"/>
              <a:pathLst>
                <a:path w="2220" h="827" extrusionOk="0">
                  <a:moveTo>
                    <a:pt x="2089" y="1"/>
                  </a:moveTo>
                  <a:cubicBezTo>
                    <a:pt x="2070" y="1"/>
                    <a:pt x="2051" y="7"/>
                    <a:pt x="2035" y="23"/>
                  </a:cubicBezTo>
                  <a:cubicBezTo>
                    <a:pt x="1628" y="430"/>
                    <a:pt x="1067" y="660"/>
                    <a:pt x="494" y="660"/>
                  </a:cubicBezTo>
                  <a:cubicBezTo>
                    <a:pt x="363" y="660"/>
                    <a:pt x="231" y="648"/>
                    <a:pt x="100" y="623"/>
                  </a:cubicBezTo>
                  <a:cubicBezTo>
                    <a:pt x="34" y="623"/>
                    <a:pt x="0" y="656"/>
                    <a:pt x="0" y="690"/>
                  </a:cubicBezTo>
                  <a:cubicBezTo>
                    <a:pt x="0" y="723"/>
                    <a:pt x="0" y="756"/>
                    <a:pt x="34" y="790"/>
                  </a:cubicBezTo>
                  <a:lnTo>
                    <a:pt x="67" y="790"/>
                  </a:lnTo>
                  <a:cubicBezTo>
                    <a:pt x="208" y="814"/>
                    <a:pt x="348" y="826"/>
                    <a:pt x="488" y="826"/>
                  </a:cubicBezTo>
                  <a:cubicBezTo>
                    <a:pt x="1109" y="826"/>
                    <a:pt x="1705" y="586"/>
                    <a:pt x="2169" y="123"/>
                  </a:cubicBezTo>
                  <a:cubicBezTo>
                    <a:pt x="2220" y="71"/>
                    <a:pt x="2153" y="1"/>
                    <a:pt x="20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4907000" y="1888450"/>
              <a:ext cx="39225" cy="27350"/>
            </a:xfrm>
            <a:custGeom>
              <a:avLst/>
              <a:gdLst/>
              <a:ahLst/>
              <a:cxnLst/>
              <a:rect l="l" t="t" r="r" b="b"/>
              <a:pathLst>
                <a:path w="1569" h="1094" extrusionOk="0">
                  <a:moveTo>
                    <a:pt x="234" y="1"/>
                  </a:moveTo>
                  <a:cubicBezTo>
                    <a:pt x="1" y="1"/>
                    <a:pt x="1" y="334"/>
                    <a:pt x="234" y="334"/>
                  </a:cubicBezTo>
                  <a:cubicBezTo>
                    <a:pt x="668" y="401"/>
                    <a:pt x="1035" y="635"/>
                    <a:pt x="1235" y="1035"/>
                  </a:cubicBezTo>
                  <a:cubicBezTo>
                    <a:pt x="1268" y="1035"/>
                    <a:pt x="1268" y="1068"/>
                    <a:pt x="1302" y="1068"/>
                  </a:cubicBezTo>
                  <a:cubicBezTo>
                    <a:pt x="1318" y="1085"/>
                    <a:pt x="1343" y="1093"/>
                    <a:pt x="1373" y="1093"/>
                  </a:cubicBezTo>
                  <a:cubicBezTo>
                    <a:pt x="1402" y="1093"/>
                    <a:pt x="1435" y="1085"/>
                    <a:pt x="1469" y="1068"/>
                  </a:cubicBezTo>
                  <a:cubicBezTo>
                    <a:pt x="1535" y="1035"/>
                    <a:pt x="1569" y="935"/>
                    <a:pt x="1502" y="835"/>
                  </a:cubicBezTo>
                  <a:cubicBezTo>
                    <a:pt x="1235" y="368"/>
                    <a:pt x="768" y="68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4798600" y="1880050"/>
              <a:ext cx="41475" cy="22325"/>
            </a:xfrm>
            <a:custGeom>
              <a:avLst/>
              <a:gdLst/>
              <a:ahLst/>
              <a:cxnLst/>
              <a:rect l="l" t="t" r="r" b="b"/>
              <a:pathLst>
                <a:path w="1659" h="893" extrusionOk="0">
                  <a:moveTo>
                    <a:pt x="1361" y="0"/>
                  </a:moveTo>
                  <a:cubicBezTo>
                    <a:pt x="838" y="0"/>
                    <a:pt x="380" y="229"/>
                    <a:pt x="67" y="604"/>
                  </a:cubicBezTo>
                  <a:cubicBezTo>
                    <a:pt x="0" y="670"/>
                    <a:pt x="0" y="771"/>
                    <a:pt x="67" y="837"/>
                  </a:cubicBezTo>
                  <a:lnTo>
                    <a:pt x="67" y="871"/>
                  </a:lnTo>
                  <a:cubicBezTo>
                    <a:pt x="109" y="884"/>
                    <a:pt x="150" y="893"/>
                    <a:pt x="187" y="893"/>
                  </a:cubicBezTo>
                  <a:cubicBezTo>
                    <a:pt x="239" y="893"/>
                    <a:pt x="281" y="876"/>
                    <a:pt x="301" y="837"/>
                  </a:cubicBezTo>
                  <a:cubicBezTo>
                    <a:pt x="548" y="528"/>
                    <a:pt x="910" y="333"/>
                    <a:pt x="1308" y="333"/>
                  </a:cubicBezTo>
                  <a:cubicBezTo>
                    <a:pt x="1339" y="333"/>
                    <a:pt x="1370" y="335"/>
                    <a:pt x="1401" y="337"/>
                  </a:cubicBezTo>
                  <a:cubicBezTo>
                    <a:pt x="1413" y="339"/>
                    <a:pt x="1423" y="339"/>
                    <a:pt x="1433" y="339"/>
                  </a:cubicBezTo>
                  <a:cubicBezTo>
                    <a:pt x="1638" y="339"/>
                    <a:pt x="1659" y="35"/>
                    <a:pt x="1468" y="3"/>
                  </a:cubicBezTo>
                  <a:cubicBezTo>
                    <a:pt x="1432" y="1"/>
                    <a:pt x="1397" y="0"/>
                    <a:pt x="1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5085475" y="2252050"/>
              <a:ext cx="251025" cy="467875"/>
            </a:xfrm>
            <a:custGeom>
              <a:avLst/>
              <a:gdLst/>
              <a:ahLst/>
              <a:cxnLst/>
              <a:rect l="l" t="t" r="r" b="b"/>
              <a:pathLst>
                <a:path w="10041" h="18715" extrusionOk="0">
                  <a:moveTo>
                    <a:pt x="2569" y="1"/>
                  </a:moveTo>
                  <a:lnTo>
                    <a:pt x="0" y="2502"/>
                  </a:lnTo>
                  <a:lnTo>
                    <a:pt x="3436" y="6205"/>
                  </a:lnTo>
                  <a:cubicBezTo>
                    <a:pt x="4003" y="6806"/>
                    <a:pt x="4570" y="7439"/>
                    <a:pt x="5104" y="8073"/>
                  </a:cubicBezTo>
                  <a:cubicBezTo>
                    <a:pt x="5638" y="8674"/>
                    <a:pt x="6171" y="9307"/>
                    <a:pt x="6572" y="9908"/>
                  </a:cubicBezTo>
                  <a:cubicBezTo>
                    <a:pt x="6639" y="9997"/>
                    <a:pt x="6721" y="10102"/>
                    <a:pt x="6768" y="10171"/>
                  </a:cubicBezTo>
                  <a:lnTo>
                    <a:pt x="6768" y="10171"/>
                  </a:lnTo>
                  <a:cubicBezTo>
                    <a:pt x="6723" y="10472"/>
                    <a:pt x="6691" y="10790"/>
                    <a:pt x="6638" y="11109"/>
                  </a:cubicBezTo>
                  <a:cubicBezTo>
                    <a:pt x="6572" y="11476"/>
                    <a:pt x="6505" y="11842"/>
                    <a:pt x="6405" y="12243"/>
                  </a:cubicBezTo>
                  <a:cubicBezTo>
                    <a:pt x="6338" y="12643"/>
                    <a:pt x="6205" y="13010"/>
                    <a:pt x="6105" y="13377"/>
                  </a:cubicBezTo>
                  <a:cubicBezTo>
                    <a:pt x="5871" y="14077"/>
                    <a:pt x="5571" y="14778"/>
                    <a:pt x="5237" y="15445"/>
                  </a:cubicBezTo>
                  <a:cubicBezTo>
                    <a:pt x="5037" y="15779"/>
                    <a:pt x="4837" y="16112"/>
                    <a:pt x="4637" y="16412"/>
                  </a:cubicBezTo>
                  <a:cubicBezTo>
                    <a:pt x="4537" y="16546"/>
                    <a:pt x="4403" y="16679"/>
                    <a:pt x="4303" y="16846"/>
                  </a:cubicBezTo>
                  <a:lnTo>
                    <a:pt x="4137" y="17013"/>
                  </a:lnTo>
                  <a:cubicBezTo>
                    <a:pt x="4070" y="17080"/>
                    <a:pt x="3970" y="17146"/>
                    <a:pt x="3970" y="17180"/>
                  </a:cubicBezTo>
                  <a:lnTo>
                    <a:pt x="4904" y="18714"/>
                  </a:lnTo>
                  <a:cubicBezTo>
                    <a:pt x="5071" y="18614"/>
                    <a:pt x="5171" y="18581"/>
                    <a:pt x="5271" y="18514"/>
                  </a:cubicBezTo>
                  <a:cubicBezTo>
                    <a:pt x="5371" y="18447"/>
                    <a:pt x="5504" y="18380"/>
                    <a:pt x="5604" y="18280"/>
                  </a:cubicBezTo>
                  <a:cubicBezTo>
                    <a:pt x="5804" y="18147"/>
                    <a:pt x="5971" y="17980"/>
                    <a:pt x="6171" y="17813"/>
                  </a:cubicBezTo>
                  <a:cubicBezTo>
                    <a:pt x="6538" y="17513"/>
                    <a:pt x="6872" y="17146"/>
                    <a:pt x="7172" y="16779"/>
                  </a:cubicBezTo>
                  <a:cubicBezTo>
                    <a:pt x="7772" y="16045"/>
                    <a:pt x="8273" y="15245"/>
                    <a:pt x="8706" y="14378"/>
                  </a:cubicBezTo>
                  <a:cubicBezTo>
                    <a:pt x="9107" y="13544"/>
                    <a:pt x="9440" y="12676"/>
                    <a:pt x="9674" y="11776"/>
                  </a:cubicBezTo>
                  <a:cubicBezTo>
                    <a:pt x="9807" y="11309"/>
                    <a:pt x="9907" y="10875"/>
                    <a:pt x="10007" y="10408"/>
                  </a:cubicBezTo>
                  <a:lnTo>
                    <a:pt x="10041" y="10341"/>
                  </a:lnTo>
                  <a:lnTo>
                    <a:pt x="10041" y="10275"/>
                  </a:lnTo>
                  <a:lnTo>
                    <a:pt x="10041" y="10241"/>
                  </a:lnTo>
                  <a:lnTo>
                    <a:pt x="10041" y="10141"/>
                  </a:lnTo>
                  <a:cubicBezTo>
                    <a:pt x="10041" y="10041"/>
                    <a:pt x="10041" y="9974"/>
                    <a:pt x="10041" y="9908"/>
                  </a:cubicBezTo>
                  <a:lnTo>
                    <a:pt x="10041" y="9741"/>
                  </a:lnTo>
                  <a:cubicBezTo>
                    <a:pt x="10007" y="9674"/>
                    <a:pt x="10007" y="9574"/>
                    <a:pt x="9974" y="9474"/>
                  </a:cubicBezTo>
                  <a:cubicBezTo>
                    <a:pt x="9941" y="9274"/>
                    <a:pt x="9874" y="9074"/>
                    <a:pt x="9774" y="8874"/>
                  </a:cubicBezTo>
                  <a:cubicBezTo>
                    <a:pt x="9640" y="8607"/>
                    <a:pt x="9507" y="8340"/>
                    <a:pt x="9374" y="8106"/>
                  </a:cubicBezTo>
                  <a:cubicBezTo>
                    <a:pt x="8873" y="7306"/>
                    <a:pt x="8340" y="6572"/>
                    <a:pt x="7772" y="5838"/>
                  </a:cubicBezTo>
                  <a:cubicBezTo>
                    <a:pt x="7239" y="5138"/>
                    <a:pt x="6672" y="4471"/>
                    <a:pt x="6105" y="3837"/>
                  </a:cubicBezTo>
                  <a:cubicBezTo>
                    <a:pt x="4970" y="2502"/>
                    <a:pt x="3803" y="1235"/>
                    <a:pt x="2569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5127175" y="2678225"/>
              <a:ext cx="103425" cy="85875"/>
            </a:xfrm>
            <a:custGeom>
              <a:avLst/>
              <a:gdLst/>
              <a:ahLst/>
              <a:cxnLst/>
              <a:rect l="l" t="t" r="r" b="b"/>
              <a:pathLst>
                <a:path w="4137" h="3435" extrusionOk="0">
                  <a:moveTo>
                    <a:pt x="2289" y="0"/>
                  </a:moveTo>
                  <a:cubicBezTo>
                    <a:pt x="1105" y="0"/>
                    <a:pt x="0" y="800"/>
                    <a:pt x="0" y="800"/>
                  </a:cubicBezTo>
                  <a:lnTo>
                    <a:pt x="1635" y="3435"/>
                  </a:lnTo>
                  <a:lnTo>
                    <a:pt x="4136" y="1133"/>
                  </a:lnTo>
                  <a:lnTo>
                    <a:pt x="2969" y="99"/>
                  </a:lnTo>
                  <a:cubicBezTo>
                    <a:pt x="2744" y="30"/>
                    <a:pt x="2515" y="0"/>
                    <a:pt x="228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5091300" y="2697375"/>
              <a:ext cx="75925" cy="86050"/>
            </a:xfrm>
            <a:custGeom>
              <a:avLst/>
              <a:gdLst/>
              <a:ahLst/>
              <a:cxnLst/>
              <a:rect l="l" t="t" r="r" b="b"/>
              <a:pathLst>
                <a:path w="3037" h="3442" extrusionOk="0">
                  <a:moveTo>
                    <a:pt x="1402" y="0"/>
                  </a:moveTo>
                  <a:lnTo>
                    <a:pt x="334" y="1068"/>
                  </a:lnTo>
                  <a:cubicBezTo>
                    <a:pt x="1" y="1401"/>
                    <a:pt x="1" y="1935"/>
                    <a:pt x="334" y="2302"/>
                  </a:cubicBezTo>
                  <a:lnTo>
                    <a:pt x="1168" y="3169"/>
                  </a:lnTo>
                  <a:cubicBezTo>
                    <a:pt x="1330" y="3349"/>
                    <a:pt x="1550" y="3442"/>
                    <a:pt x="1776" y="3442"/>
                  </a:cubicBezTo>
                  <a:cubicBezTo>
                    <a:pt x="1969" y="3442"/>
                    <a:pt x="2167" y="3374"/>
                    <a:pt x="2336" y="3236"/>
                  </a:cubicBezTo>
                  <a:lnTo>
                    <a:pt x="3036" y="2669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5003750" y="2196050"/>
              <a:ext cx="191825" cy="198625"/>
            </a:xfrm>
            <a:custGeom>
              <a:avLst/>
              <a:gdLst/>
              <a:ahLst/>
              <a:cxnLst/>
              <a:rect l="l" t="t" r="r" b="b"/>
              <a:pathLst>
                <a:path w="7673" h="7945" extrusionOk="0">
                  <a:moveTo>
                    <a:pt x="3025" y="1"/>
                  </a:moveTo>
                  <a:cubicBezTo>
                    <a:pt x="1555" y="1"/>
                    <a:pt x="374" y="871"/>
                    <a:pt x="200" y="2107"/>
                  </a:cubicBezTo>
                  <a:cubicBezTo>
                    <a:pt x="0" y="3608"/>
                    <a:pt x="3970" y="7945"/>
                    <a:pt x="3970" y="7945"/>
                  </a:cubicBezTo>
                  <a:lnTo>
                    <a:pt x="7672" y="3308"/>
                  </a:lnTo>
                  <a:cubicBezTo>
                    <a:pt x="7672" y="3308"/>
                    <a:pt x="5971" y="873"/>
                    <a:pt x="4637" y="339"/>
                  </a:cubicBezTo>
                  <a:cubicBezTo>
                    <a:pt x="4085" y="106"/>
                    <a:pt x="3538" y="1"/>
                    <a:pt x="302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4880325" y="1932650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1" y="331"/>
                    <a:pt x="668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2453100" y="1866775"/>
              <a:ext cx="288225" cy="147725"/>
            </a:xfrm>
            <a:custGeom>
              <a:avLst/>
              <a:gdLst/>
              <a:ahLst/>
              <a:cxnLst/>
              <a:rect l="l" t="t" r="r" b="b"/>
              <a:pathLst>
                <a:path w="11529" h="5909" extrusionOk="0">
                  <a:moveTo>
                    <a:pt x="3122" y="1"/>
                  </a:moveTo>
                  <a:cubicBezTo>
                    <a:pt x="1727" y="1548"/>
                    <a:pt x="1" y="5908"/>
                    <a:pt x="4164" y="5908"/>
                  </a:cubicBezTo>
                  <a:cubicBezTo>
                    <a:pt x="4579" y="5908"/>
                    <a:pt x="5053" y="5865"/>
                    <a:pt x="5591" y="5771"/>
                  </a:cubicBezTo>
                  <a:cubicBezTo>
                    <a:pt x="11528" y="4771"/>
                    <a:pt x="3123" y="1"/>
                    <a:pt x="3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2392725" y="1617100"/>
              <a:ext cx="192250" cy="132125"/>
            </a:xfrm>
            <a:custGeom>
              <a:avLst/>
              <a:gdLst/>
              <a:ahLst/>
              <a:cxnLst/>
              <a:rect l="l" t="t" r="r" b="b"/>
              <a:pathLst>
                <a:path w="7690" h="5285" extrusionOk="0">
                  <a:moveTo>
                    <a:pt x="3401" y="0"/>
                  </a:moveTo>
                  <a:cubicBezTo>
                    <a:pt x="2861" y="0"/>
                    <a:pt x="2368" y="296"/>
                    <a:pt x="2001" y="1015"/>
                  </a:cubicBezTo>
                  <a:cubicBezTo>
                    <a:pt x="0" y="4884"/>
                    <a:pt x="7405" y="5284"/>
                    <a:pt x="7405" y="5284"/>
                  </a:cubicBezTo>
                  <a:cubicBezTo>
                    <a:pt x="7690" y="3525"/>
                    <a:pt x="5266" y="0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2456100" y="1608850"/>
              <a:ext cx="187000" cy="174550"/>
            </a:xfrm>
            <a:custGeom>
              <a:avLst/>
              <a:gdLst/>
              <a:ahLst/>
              <a:cxnLst/>
              <a:rect l="l" t="t" r="r" b="b"/>
              <a:pathLst>
                <a:path w="7480" h="6982" extrusionOk="0">
                  <a:moveTo>
                    <a:pt x="4847" y="1"/>
                  </a:moveTo>
                  <a:cubicBezTo>
                    <a:pt x="4643" y="1"/>
                    <a:pt x="4417" y="36"/>
                    <a:pt x="4170" y="110"/>
                  </a:cubicBezTo>
                  <a:cubicBezTo>
                    <a:pt x="0" y="1378"/>
                    <a:pt x="4904" y="6982"/>
                    <a:pt x="4904" y="6982"/>
                  </a:cubicBezTo>
                  <a:cubicBezTo>
                    <a:pt x="6637" y="5775"/>
                    <a:pt x="7480" y="1"/>
                    <a:pt x="4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2727125" y="2278750"/>
              <a:ext cx="276050" cy="365375"/>
            </a:xfrm>
            <a:custGeom>
              <a:avLst/>
              <a:gdLst/>
              <a:ahLst/>
              <a:cxnLst/>
              <a:rect l="l" t="t" r="r" b="b"/>
              <a:pathLst>
                <a:path w="11042" h="14615" extrusionOk="0">
                  <a:moveTo>
                    <a:pt x="267" y="0"/>
                  </a:moveTo>
                  <a:cubicBezTo>
                    <a:pt x="200" y="500"/>
                    <a:pt x="167" y="934"/>
                    <a:pt x="134" y="1401"/>
                  </a:cubicBezTo>
                  <a:cubicBezTo>
                    <a:pt x="100" y="1835"/>
                    <a:pt x="34" y="2302"/>
                    <a:pt x="34" y="2735"/>
                  </a:cubicBezTo>
                  <a:cubicBezTo>
                    <a:pt x="0" y="3636"/>
                    <a:pt x="34" y="4537"/>
                    <a:pt x="67" y="5471"/>
                  </a:cubicBezTo>
                  <a:cubicBezTo>
                    <a:pt x="167" y="7272"/>
                    <a:pt x="401" y="9107"/>
                    <a:pt x="801" y="10875"/>
                  </a:cubicBezTo>
                  <a:cubicBezTo>
                    <a:pt x="901" y="11308"/>
                    <a:pt x="1034" y="11775"/>
                    <a:pt x="1134" y="12209"/>
                  </a:cubicBezTo>
                  <a:lnTo>
                    <a:pt x="1168" y="12309"/>
                  </a:lnTo>
                  <a:lnTo>
                    <a:pt x="1201" y="12442"/>
                  </a:lnTo>
                  <a:cubicBezTo>
                    <a:pt x="1234" y="12509"/>
                    <a:pt x="1268" y="12609"/>
                    <a:pt x="1301" y="12709"/>
                  </a:cubicBezTo>
                  <a:cubicBezTo>
                    <a:pt x="1368" y="12876"/>
                    <a:pt x="1468" y="13043"/>
                    <a:pt x="1568" y="13243"/>
                  </a:cubicBezTo>
                  <a:cubicBezTo>
                    <a:pt x="1802" y="13576"/>
                    <a:pt x="2135" y="13877"/>
                    <a:pt x="2469" y="14110"/>
                  </a:cubicBezTo>
                  <a:cubicBezTo>
                    <a:pt x="3019" y="14447"/>
                    <a:pt x="3654" y="14615"/>
                    <a:pt x="4295" y="14615"/>
                  </a:cubicBezTo>
                  <a:cubicBezTo>
                    <a:pt x="4353" y="14615"/>
                    <a:pt x="4412" y="14613"/>
                    <a:pt x="4470" y="14611"/>
                  </a:cubicBezTo>
                  <a:cubicBezTo>
                    <a:pt x="5004" y="14611"/>
                    <a:pt x="5538" y="14544"/>
                    <a:pt x="6071" y="14410"/>
                  </a:cubicBezTo>
                  <a:cubicBezTo>
                    <a:pt x="6972" y="14144"/>
                    <a:pt x="7873" y="13810"/>
                    <a:pt x="8706" y="13376"/>
                  </a:cubicBezTo>
                  <a:cubicBezTo>
                    <a:pt x="9107" y="13176"/>
                    <a:pt x="9507" y="12943"/>
                    <a:pt x="9874" y="12709"/>
                  </a:cubicBezTo>
                  <a:cubicBezTo>
                    <a:pt x="10274" y="12476"/>
                    <a:pt x="10641" y="12242"/>
                    <a:pt x="11041" y="11975"/>
                  </a:cubicBezTo>
                  <a:lnTo>
                    <a:pt x="10241" y="10508"/>
                  </a:lnTo>
                  <a:cubicBezTo>
                    <a:pt x="8740" y="11141"/>
                    <a:pt x="7172" y="11575"/>
                    <a:pt x="5571" y="11842"/>
                  </a:cubicBezTo>
                  <a:cubicBezTo>
                    <a:pt x="5404" y="11859"/>
                    <a:pt x="5237" y="11867"/>
                    <a:pt x="5071" y="11867"/>
                  </a:cubicBezTo>
                  <a:cubicBezTo>
                    <a:pt x="4904" y="11867"/>
                    <a:pt x="4737" y="11859"/>
                    <a:pt x="4570" y="11842"/>
                  </a:cubicBezTo>
                  <a:cubicBezTo>
                    <a:pt x="4270" y="11809"/>
                    <a:pt x="4070" y="11708"/>
                    <a:pt x="4070" y="11675"/>
                  </a:cubicBezTo>
                  <a:lnTo>
                    <a:pt x="4070" y="11642"/>
                  </a:lnTo>
                  <a:cubicBezTo>
                    <a:pt x="4070" y="11608"/>
                    <a:pt x="4070" y="11608"/>
                    <a:pt x="4070" y="11575"/>
                  </a:cubicBezTo>
                  <a:lnTo>
                    <a:pt x="4070" y="11442"/>
                  </a:lnTo>
                  <a:cubicBezTo>
                    <a:pt x="3970" y="11041"/>
                    <a:pt x="3903" y="10674"/>
                    <a:pt x="3836" y="10241"/>
                  </a:cubicBezTo>
                  <a:cubicBezTo>
                    <a:pt x="3569" y="8640"/>
                    <a:pt x="3436" y="6972"/>
                    <a:pt x="3403" y="5337"/>
                  </a:cubicBezTo>
                  <a:cubicBezTo>
                    <a:pt x="3369" y="4537"/>
                    <a:pt x="3403" y="3703"/>
                    <a:pt x="3403" y="2869"/>
                  </a:cubicBezTo>
                  <a:cubicBezTo>
                    <a:pt x="3436" y="2435"/>
                    <a:pt x="3436" y="2002"/>
                    <a:pt x="3469" y="1601"/>
                  </a:cubicBezTo>
                  <a:cubicBezTo>
                    <a:pt x="3503" y="1201"/>
                    <a:pt x="3536" y="767"/>
                    <a:pt x="3569" y="434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2671250" y="2178625"/>
              <a:ext cx="165975" cy="231075"/>
            </a:xfrm>
            <a:custGeom>
              <a:avLst/>
              <a:gdLst/>
              <a:ahLst/>
              <a:cxnLst/>
              <a:rect l="l" t="t" r="r" b="b"/>
              <a:pathLst>
                <a:path w="6639" h="9243" extrusionOk="0">
                  <a:moveTo>
                    <a:pt x="3518" y="0"/>
                  </a:moveTo>
                  <a:cubicBezTo>
                    <a:pt x="2703" y="0"/>
                    <a:pt x="2028" y="377"/>
                    <a:pt x="1268" y="1136"/>
                  </a:cubicBezTo>
                  <a:cubicBezTo>
                    <a:pt x="0" y="2404"/>
                    <a:pt x="968" y="9242"/>
                    <a:pt x="968" y="9242"/>
                  </a:cubicBezTo>
                  <a:lnTo>
                    <a:pt x="6638" y="6674"/>
                  </a:lnTo>
                  <a:cubicBezTo>
                    <a:pt x="6638" y="6674"/>
                    <a:pt x="6638" y="1070"/>
                    <a:pt x="5404" y="503"/>
                  </a:cubicBezTo>
                  <a:cubicBezTo>
                    <a:pt x="4669" y="168"/>
                    <a:pt x="4063" y="0"/>
                    <a:pt x="3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2742125" y="2221200"/>
              <a:ext cx="77575" cy="167650"/>
            </a:xfrm>
            <a:custGeom>
              <a:avLst/>
              <a:gdLst/>
              <a:ahLst/>
              <a:cxnLst/>
              <a:rect l="l" t="t" r="r" b="b"/>
              <a:pathLst>
                <a:path w="3103" h="6706" extrusionOk="0">
                  <a:moveTo>
                    <a:pt x="2236" y="0"/>
                  </a:moveTo>
                  <a:lnTo>
                    <a:pt x="1" y="6705"/>
                  </a:lnTo>
                  <a:lnTo>
                    <a:pt x="3103" y="5304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2964800" y="2494725"/>
              <a:ext cx="77575" cy="98775"/>
            </a:xfrm>
            <a:custGeom>
              <a:avLst/>
              <a:gdLst/>
              <a:ahLst/>
              <a:cxnLst/>
              <a:rect l="l" t="t" r="r" b="b"/>
              <a:pathLst>
                <a:path w="3103" h="3951" extrusionOk="0">
                  <a:moveTo>
                    <a:pt x="2368" y="1"/>
                  </a:moveTo>
                  <a:lnTo>
                    <a:pt x="0" y="2569"/>
                  </a:lnTo>
                  <a:lnTo>
                    <a:pt x="300" y="3870"/>
                  </a:lnTo>
                  <a:cubicBezTo>
                    <a:pt x="468" y="3926"/>
                    <a:pt x="638" y="3950"/>
                    <a:pt x="809" y="3950"/>
                  </a:cubicBezTo>
                  <a:cubicBezTo>
                    <a:pt x="1963" y="3950"/>
                    <a:pt x="3102" y="2836"/>
                    <a:pt x="3102" y="2836"/>
                  </a:cubicBezTo>
                  <a:lnTo>
                    <a:pt x="2368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3024000" y="2479750"/>
              <a:ext cx="48400" cy="85875"/>
            </a:xfrm>
            <a:custGeom>
              <a:avLst/>
              <a:gdLst/>
              <a:ahLst/>
              <a:cxnLst/>
              <a:rect l="l" t="t" r="r" b="b"/>
              <a:pathLst>
                <a:path w="1936" h="3435" extrusionOk="0">
                  <a:moveTo>
                    <a:pt x="888" y="0"/>
                  </a:moveTo>
                  <a:cubicBezTo>
                    <a:pt x="742" y="0"/>
                    <a:pt x="593" y="52"/>
                    <a:pt x="467" y="166"/>
                  </a:cubicBezTo>
                  <a:lnTo>
                    <a:pt x="0" y="600"/>
                  </a:lnTo>
                  <a:lnTo>
                    <a:pt x="734" y="3435"/>
                  </a:lnTo>
                  <a:lnTo>
                    <a:pt x="1702" y="2534"/>
                  </a:lnTo>
                  <a:cubicBezTo>
                    <a:pt x="1868" y="2401"/>
                    <a:pt x="1935" y="2134"/>
                    <a:pt x="1868" y="1934"/>
                  </a:cubicBezTo>
                  <a:lnTo>
                    <a:pt x="1535" y="500"/>
                  </a:lnTo>
                  <a:cubicBezTo>
                    <a:pt x="1447" y="192"/>
                    <a:pt x="1171" y="0"/>
                    <a:pt x="88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2372700" y="2114450"/>
              <a:ext cx="452850" cy="553750"/>
            </a:xfrm>
            <a:custGeom>
              <a:avLst/>
              <a:gdLst/>
              <a:ahLst/>
              <a:cxnLst/>
              <a:rect l="l" t="t" r="r" b="b"/>
              <a:pathLst>
                <a:path w="18114" h="22150" extrusionOk="0">
                  <a:moveTo>
                    <a:pt x="2802" y="1"/>
                  </a:moveTo>
                  <a:cubicBezTo>
                    <a:pt x="1835" y="1"/>
                    <a:pt x="1068" y="768"/>
                    <a:pt x="1135" y="1735"/>
                  </a:cubicBezTo>
                  <a:cubicBezTo>
                    <a:pt x="1635" y="11709"/>
                    <a:pt x="1068" y="14911"/>
                    <a:pt x="0" y="19915"/>
                  </a:cubicBezTo>
                  <a:lnTo>
                    <a:pt x="13043" y="22150"/>
                  </a:lnTo>
                  <a:cubicBezTo>
                    <a:pt x="16946" y="10909"/>
                    <a:pt x="17880" y="6272"/>
                    <a:pt x="18047" y="4337"/>
                  </a:cubicBezTo>
                  <a:cubicBezTo>
                    <a:pt x="18113" y="3603"/>
                    <a:pt x="17680" y="2903"/>
                    <a:pt x="16979" y="2669"/>
                  </a:cubicBezTo>
                  <a:cubicBezTo>
                    <a:pt x="15945" y="2269"/>
                    <a:pt x="14244" y="1669"/>
                    <a:pt x="12643" y="1268"/>
                  </a:cubicBezTo>
                  <a:cubicBezTo>
                    <a:pt x="10708" y="768"/>
                    <a:pt x="8707" y="434"/>
                    <a:pt x="6705" y="234"/>
                  </a:cubicBezTo>
                  <a:cubicBezTo>
                    <a:pt x="5404" y="101"/>
                    <a:pt x="4103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2403550" y="2227875"/>
              <a:ext cx="53400" cy="177650"/>
            </a:xfrm>
            <a:custGeom>
              <a:avLst/>
              <a:gdLst/>
              <a:ahLst/>
              <a:cxnLst/>
              <a:rect l="l" t="t" r="r" b="b"/>
              <a:pathLst>
                <a:path w="2136" h="7106" extrusionOk="0">
                  <a:moveTo>
                    <a:pt x="134" y="0"/>
                  </a:moveTo>
                  <a:lnTo>
                    <a:pt x="34" y="267"/>
                  </a:lnTo>
                  <a:cubicBezTo>
                    <a:pt x="134" y="3069"/>
                    <a:pt x="101" y="5237"/>
                    <a:pt x="1" y="7105"/>
                  </a:cubicBezTo>
                  <a:cubicBezTo>
                    <a:pt x="801" y="6338"/>
                    <a:pt x="1335" y="5371"/>
                    <a:pt x="1602" y="4303"/>
                  </a:cubicBezTo>
                  <a:cubicBezTo>
                    <a:pt x="2136" y="1968"/>
                    <a:pt x="1268" y="501"/>
                    <a:pt x="134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2540325" y="1956000"/>
              <a:ext cx="182650" cy="261050"/>
            </a:xfrm>
            <a:custGeom>
              <a:avLst/>
              <a:gdLst/>
              <a:ahLst/>
              <a:cxnLst/>
              <a:rect l="l" t="t" r="r" b="b"/>
              <a:pathLst>
                <a:path w="7306" h="10442" extrusionOk="0">
                  <a:moveTo>
                    <a:pt x="1735" y="1"/>
                  </a:moveTo>
                  <a:lnTo>
                    <a:pt x="1735" y="1"/>
                  </a:lnTo>
                  <a:cubicBezTo>
                    <a:pt x="1802" y="2002"/>
                    <a:pt x="1568" y="5538"/>
                    <a:pt x="0" y="6572"/>
                  </a:cubicBezTo>
                  <a:cubicBezTo>
                    <a:pt x="0" y="6572"/>
                    <a:pt x="1134" y="8007"/>
                    <a:pt x="4303" y="10442"/>
                  </a:cubicBezTo>
                  <a:cubicBezTo>
                    <a:pt x="7305" y="8774"/>
                    <a:pt x="5938" y="7606"/>
                    <a:pt x="5938" y="7606"/>
                  </a:cubicBezTo>
                  <a:cubicBezTo>
                    <a:pt x="3903" y="6739"/>
                    <a:pt x="4237" y="5171"/>
                    <a:pt x="4837" y="3737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2602875" y="1994375"/>
              <a:ext cx="58400" cy="80900"/>
            </a:xfrm>
            <a:custGeom>
              <a:avLst/>
              <a:gdLst/>
              <a:ahLst/>
              <a:cxnLst/>
              <a:rect l="l" t="t" r="r" b="b"/>
              <a:pathLst>
                <a:path w="2336" h="3236" extrusionOk="0">
                  <a:moveTo>
                    <a:pt x="500" y="0"/>
                  </a:moveTo>
                  <a:cubicBezTo>
                    <a:pt x="400" y="200"/>
                    <a:pt x="0" y="734"/>
                    <a:pt x="0" y="1134"/>
                  </a:cubicBezTo>
                  <a:cubicBezTo>
                    <a:pt x="33" y="2068"/>
                    <a:pt x="1201" y="2969"/>
                    <a:pt x="2001" y="3236"/>
                  </a:cubicBezTo>
                  <a:cubicBezTo>
                    <a:pt x="2068" y="2869"/>
                    <a:pt x="2202" y="2535"/>
                    <a:pt x="2335" y="2202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2540575" y="1747175"/>
              <a:ext cx="246600" cy="310675"/>
            </a:xfrm>
            <a:custGeom>
              <a:avLst/>
              <a:gdLst/>
              <a:ahLst/>
              <a:cxnLst/>
              <a:rect l="l" t="t" r="r" b="b"/>
              <a:pathLst>
                <a:path w="9864" h="12427" extrusionOk="0">
                  <a:moveTo>
                    <a:pt x="4586" y="1"/>
                  </a:moveTo>
                  <a:cubicBezTo>
                    <a:pt x="2146" y="1"/>
                    <a:pt x="1" y="2068"/>
                    <a:pt x="190" y="4751"/>
                  </a:cubicBezTo>
                  <a:cubicBezTo>
                    <a:pt x="357" y="7954"/>
                    <a:pt x="391" y="9321"/>
                    <a:pt x="1992" y="10989"/>
                  </a:cubicBezTo>
                  <a:cubicBezTo>
                    <a:pt x="2946" y="11969"/>
                    <a:pt x="4130" y="12427"/>
                    <a:pt x="5266" y="12427"/>
                  </a:cubicBezTo>
                  <a:cubicBezTo>
                    <a:pt x="7029" y="12427"/>
                    <a:pt x="8676" y="11323"/>
                    <a:pt x="9163" y="9355"/>
                  </a:cubicBezTo>
                  <a:cubicBezTo>
                    <a:pt x="9864" y="6452"/>
                    <a:pt x="9464" y="1649"/>
                    <a:pt x="6295" y="348"/>
                  </a:cubicBezTo>
                  <a:cubicBezTo>
                    <a:pt x="5726" y="111"/>
                    <a:pt x="5148" y="1"/>
                    <a:pt x="458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2365000" y="1678950"/>
              <a:ext cx="470250" cy="240425"/>
            </a:xfrm>
            <a:custGeom>
              <a:avLst/>
              <a:gdLst/>
              <a:ahLst/>
              <a:cxnLst/>
              <a:rect l="l" t="t" r="r" b="b"/>
              <a:pathLst>
                <a:path w="18810" h="9617" extrusionOk="0">
                  <a:moveTo>
                    <a:pt x="11743" y="1"/>
                  </a:moveTo>
                  <a:cubicBezTo>
                    <a:pt x="10229" y="1"/>
                    <a:pt x="8716" y="550"/>
                    <a:pt x="7847" y="1743"/>
                  </a:cubicBezTo>
                  <a:cubicBezTo>
                    <a:pt x="7827" y="1742"/>
                    <a:pt x="7806" y="1742"/>
                    <a:pt x="7786" y="1742"/>
                  </a:cubicBezTo>
                  <a:cubicBezTo>
                    <a:pt x="5259" y="1742"/>
                    <a:pt x="0" y="5777"/>
                    <a:pt x="7180" y="9615"/>
                  </a:cubicBezTo>
                  <a:cubicBezTo>
                    <a:pt x="7197" y="9616"/>
                    <a:pt x="7215" y="9616"/>
                    <a:pt x="7232" y="9616"/>
                  </a:cubicBezTo>
                  <a:cubicBezTo>
                    <a:pt x="8620" y="9616"/>
                    <a:pt x="10174" y="6998"/>
                    <a:pt x="9515" y="5812"/>
                  </a:cubicBezTo>
                  <a:cubicBezTo>
                    <a:pt x="10249" y="5646"/>
                    <a:pt x="13384" y="5979"/>
                    <a:pt x="13351" y="4845"/>
                  </a:cubicBezTo>
                  <a:lnTo>
                    <a:pt x="13351" y="4845"/>
                  </a:lnTo>
                  <a:cubicBezTo>
                    <a:pt x="14016" y="5304"/>
                    <a:pt x="15064" y="5560"/>
                    <a:pt x="16035" y="5560"/>
                  </a:cubicBezTo>
                  <a:cubicBezTo>
                    <a:pt x="17110" y="5560"/>
                    <a:pt x="18092" y="5246"/>
                    <a:pt x="18355" y="4545"/>
                  </a:cubicBezTo>
                  <a:cubicBezTo>
                    <a:pt x="18810" y="3407"/>
                    <a:pt x="18028" y="2343"/>
                    <a:pt x="16837" y="2343"/>
                  </a:cubicBezTo>
                  <a:cubicBezTo>
                    <a:pt x="16631" y="2343"/>
                    <a:pt x="16413" y="2374"/>
                    <a:pt x="16186" y="2443"/>
                  </a:cubicBezTo>
                  <a:cubicBezTo>
                    <a:pt x="15572" y="879"/>
                    <a:pt x="13657" y="1"/>
                    <a:pt x="11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2685425" y="1875950"/>
              <a:ext cx="15025" cy="23375"/>
            </a:xfrm>
            <a:custGeom>
              <a:avLst/>
              <a:gdLst/>
              <a:ahLst/>
              <a:cxnLst/>
              <a:rect l="l" t="t" r="r" b="b"/>
              <a:pathLst>
                <a:path w="601" h="935" extrusionOk="0">
                  <a:moveTo>
                    <a:pt x="301" y="1"/>
                  </a:moveTo>
                  <a:cubicBezTo>
                    <a:pt x="134" y="1"/>
                    <a:pt x="0" y="201"/>
                    <a:pt x="0" y="468"/>
                  </a:cubicBezTo>
                  <a:cubicBezTo>
                    <a:pt x="0" y="734"/>
                    <a:pt x="134" y="935"/>
                    <a:pt x="301" y="935"/>
                  </a:cubicBezTo>
                  <a:cubicBezTo>
                    <a:pt x="467" y="935"/>
                    <a:pt x="601" y="734"/>
                    <a:pt x="601" y="468"/>
                  </a:cubicBezTo>
                  <a:cubicBezTo>
                    <a:pt x="601" y="201"/>
                    <a:pt x="467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2759650" y="1876700"/>
              <a:ext cx="15025" cy="23450"/>
            </a:xfrm>
            <a:custGeom>
              <a:avLst/>
              <a:gdLst/>
              <a:ahLst/>
              <a:cxnLst/>
              <a:rect l="l" t="t" r="r" b="b"/>
              <a:pathLst>
                <a:path w="601" h="938" extrusionOk="0">
                  <a:moveTo>
                    <a:pt x="269" y="1"/>
                  </a:moveTo>
                  <a:cubicBezTo>
                    <a:pt x="117" y="1"/>
                    <a:pt x="0" y="221"/>
                    <a:pt x="0" y="471"/>
                  </a:cubicBezTo>
                  <a:cubicBezTo>
                    <a:pt x="0" y="738"/>
                    <a:pt x="134" y="938"/>
                    <a:pt x="300" y="938"/>
                  </a:cubicBezTo>
                  <a:cubicBezTo>
                    <a:pt x="467" y="938"/>
                    <a:pt x="601" y="738"/>
                    <a:pt x="601" y="471"/>
                  </a:cubicBezTo>
                  <a:cubicBezTo>
                    <a:pt x="601" y="204"/>
                    <a:pt x="467" y="4"/>
                    <a:pt x="300" y="4"/>
                  </a:cubicBezTo>
                  <a:cubicBezTo>
                    <a:pt x="290" y="2"/>
                    <a:pt x="279" y="1"/>
                    <a:pt x="2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2765475" y="1872625"/>
              <a:ext cx="15875" cy="7050"/>
            </a:xfrm>
            <a:custGeom>
              <a:avLst/>
              <a:gdLst/>
              <a:ahLst/>
              <a:cxnLst/>
              <a:rect l="l" t="t" r="r" b="b"/>
              <a:pathLst>
                <a:path w="635" h="282" extrusionOk="0">
                  <a:moveTo>
                    <a:pt x="634" y="0"/>
                  </a:moveTo>
                  <a:lnTo>
                    <a:pt x="1" y="167"/>
                  </a:lnTo>
                  <a:cubicBezTo>
                    <a:pt x="76" y="250"/>
                    <a:pt x="153" y="282"/>
                    <a:pt x="226" y="282"/>
                  </a:cubicBezTo>
                  <a:cubicBezTo>
                    <a:pt x="447" y="282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2736300" y="1900125"/>
              <a:ext cx="23375" cy="46675"/>
            </a:xfrm>
            <a:custGeom>
              <a:avLst/>
              <a:gdLst/>
              <a:ahLst/>
              <a:cxnLst/>
              <a:rect l="l" t="t" r="r" b="b"/>
              <a:pathLst>
                <a:path w="935" h="1867" extrusionOk="0">
                  <a:moveTo>
                    <a:pt x="0" y="1"/>
                  </a:moveTo>
                  <a:lnTo>
                    <a:pt x="0" y="1836"/>
                  </a:lnTo>
                  <a:cubicBezTo>
                    <a:pt x="91" y="1856"/>
                    <a:pt x="188" y="1867"/>
                    <a:pt x="287" y="1867"/>
                  </a:cubicBezTo>
                  <a:cubicBezTo>
                    <a:pt x="513" y="1867"/>
                    <a:pt x="748" y="1808"/>
                    <a:pt x="934" y="1669"/>
                  </a:cubicBezTo>
                  <a:cubicBezTo>
                    <a:pt x="534" y="1135"/>
                    <a:pt x="234" y="601"/>
                    <a:pt x="0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2662075" y="1946825"/>
              <a:ext cx="47550" cy="25875"/>
            </a:xfrm>
            <a:custGeom>
              <a:avLst/>
              <a:gdLst/>
              <a:ahLst/>
              <a:cxnLst/>
              <a:rect l="l" t="t" r="r" b="b"/>
              <a:pathLst>
                <a:path w="1902" h="1035" extrusionOk="0">
                  <a:moveTo>
                    <a:pt x="0" y="1"/>
                  </a:moveTo>
                  <a:cubicBezTo>
                    <a:pt x="0" y="34"/>
                    <a:pt x="0" y="101"/>
                    <a:pt x="0" y="134"/>
                  </a:cubicBezTo>
                  <a:cubicBezTo>
                    <a:pt x="334" y="601"/>
                    <a:pt x="868" y="902"/>
                    <a:pt x="1435" y="1002"/>
                  </a:cubicBezTo>
                  <a:cubicBezTo>
                    <a:pt x="1568" y="1035"/>
                    <a:pt x="1668" y="1035"/>
                    <a:pt x="1802" y="1035"/>
                  </a:cubicBezTo>
                  <a:cubicBezTo>
                    <a:pt x="1868" y="1035"/>
                    <a:pt x="1902" y="1002"/>
                    <a:pt x="1902" y="968"/>
                  </a:cubicBezTo>
                  <a:cubicBezTo>
                    <a:pt x="1902" y="902"/>
                    <a:pt x="1868" y="868"/>
                    <a:pt x="1802" y="868"/>
                  </a:cubicBezTo>
                  <a:cubicBezTo>
                    <a:pt x="1135" y="868"/>
                    <a:pt x="534" y="568"/>
                    <a:pt x="134" y="34"/>
                  </a:cubicBezTo>
                  <a:cubicBezTo>
                    <a:pt x="100" y="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2661250" y="1947325"/>
              <a:ext cx="37550" cy="39900"/>
            </a:xfrm>
            <a:custGeom>
              <a:avLst/>
              <a:gdLst/>
              <a:ahLst/>
              <a:cxnLst/>
              <a:rect l="l" t="t" r="r" b="b"/>
              <a:pathLst>
                <a:path w="1502" h="1596" extrusionOk="0">
                  <a:moveTo>
                    <a:pt x="129" y="0"/>
                  </a:moveTo>
                  <a:cubicBezTo>
                    <a:pt x="120" y="0"/>
                    <a:pt x="110" y="5"/>
                    <a:pt x="100" y="14"/>
                  </a:cubicBezTo>
                  <a:cubicBezTo>
                    <a:pt x="33" y="14"/>
                    <a:pt x="0" y="48"/>
                    <a:pt x="33" y="81"/>
                  </a:cubicBezTo>
                  <a:cubicBezTo>
                    <a:pt x="167" y="648"/>
                    <a:pt x="534" y="1115"/>
                    <a:pt x="1034" y="1415"/>
                  </a:cubicBezTo>
                  <a:cubicBezTo>
                    <a:pt x="1134" y="1482"/>
                    <a:pt x="1234" y="1549"/>
                    <a:pt x="1368" y="1582"/>
                  </a:cubicBezTo>
                  <a:cubicBezTo>
                    <a:pt x="1377" y="1592"/>
                    <a:pt x="1390" y="1596"/>
                    <a:pt x="1403" y="1596"/>
                  </a:cubicBezTo>
                  <a:cubicBezTo>
                    <a:pt x="1434" y="1596"/>
                    <a:pt x="1468" y="1572"/>
                    <a:pt x="1468" y="1549"/>
                  </a:cubicBezTo>
                  <a:cubicBezTo>
                    <a:pt x="1501" y="1515"/>
                    <a:pt x="1468" y="1482"/>
                    <a:pt x="1434" y="1449"/>
                  </a:cubicBezTo>
                  <a:cubicBezTo>
                    <a:pt x="801" y="1215"/>
                    <a:pt x="334" y="681"/>
                    <a:pt x="167" y="48"/>
                  </a:cubicBezTo>
                  <a:cubicBezTo>
                    <a:pt x="167" y="24"/>
                    <a:pt x="150" y="0"/>
                    <a:pt x="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2513775" y="1892600"/>
              <a:ext cx="67075" cy="74125"/>
            </a:xfrm>
            <a:custGeom>
              <a:avLst/>
              <a:gdLst/>
              <a:ahLst/>
              <a:cxnLst/>
              <a:rect l="l" t="t" r="r" b="b"/>
              <a:pathLst>
                <a:path w="2683" h="2965" extrusionOk="0">
                  <a:moveTo>
                    <a:pt x="1279" y="1"/>
                  </a:moveTo>
                  <a:cubicBezTo>
                    <a:pt x="537" y="1"/>
                    <a:pt x="1" y="718"/>
                    <a:pt x="262" y="1436"/>
                  </a:cubicBezTo>
                  <a:cubicBezTo>
                    <a:pt x="462" y="2037"/>
                    <a:pt x="862" y="2537"/>
                    <a:pt x="1396" y="2837"/>
                  </a:cubicBezTo>
                  <a:cubicBezTo>
                    <a:pt x="1557" y="2925"/>
                    <a:pt x="1710" y="2964"/>
                    <a:pt x="1849" y="2964"/>
                  </a:cubicBezTo>
                  <a:cubicBezTo>
                    <a:pt x="2348" y="2964"/>
                    <a:pt x="2682" y="2461"/>
                    <a:pt x="2630" y="1836"/>
                  </a:cubicBezTo>
                  <a:cubicBezTo>
                    <a:pt x="2597" y="1136"/>
                    <a:pt x="2163" y="68"/>
                    <a:pt x="1329" y="2"/>
                  </a:cubicBezTo>
                  <a:cubicBezTo>
                    <a:pt x="1312" y="1"/>
                    <a:pt x="1295" y="1"/>
                    <a:pt x="127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2648725" y="1832925"/>
              <a:ext cx="47575" cy="18575"/>
            </a:xfrm>
            <a:custGeom>
              <a:avLst/>
              <a:gdLst/>
              <a:ahLst/>
              <a:cxnLst/>
              <a:rect l="l" t="t" r="r" b="b"/>
              <a:pathLst>
                <a:path w="1903" h="743" extrusionOk="0">
                  <a:moveTo>
                    <a:pt x="1412" y="1"/>
                  </a:moveTo>
                  <a:cubicBezTo>
                    <a:pt x="1040" y="1"/>
                    <a:pt x="461" y="72"/>
                    <a:pt x="67" y="487"/>
                  </a:cubicBezTo>
                  <a:cubicBezTo>
                    <a:pt x="1" y="554"/>
                    <a:pt x="1" y="654"/>
                    <a:pt x="67" y="687"/>
                  </a:cubicBezTo>
                  <a:lnTo>
                    <a:pt x="101" y="721"/>
                  </a:lnTo>
                  <a:cubicBezTo>
                    <a:pt x="128" y="735"/>
                    <a:pt x="156" y="743"/>
                    <a:pt x="181" y="743"/>
                  </a:cubicBezTo>
                  <a:cubicBezTo>
                    <a:pt x="217" y="743"/>
                    <a:pt x="248" y="727"/>
                    <a:pt x="268" y="687"/>
                  </a:cubicBezTo>
                  <a:cubicBezTo>
                    <a:pt x="616" y="361"/>
                    <a:pt x="1120" y="304"/>
                    <a:pt x="1428" y="304"/>
                  </a:cubicBezTo>
                  <a:cubicBezTo>
                    <a:pt x="1593" y="304"/>
                    <a:pt x="1702" y="321"/>
                    <a:pt x="1702" y="321"/>
                  </a:cubicBezTo>
                  <a:cubicBezTo>
                    <a:pt x="1720" y="327"/>
                    <a:pt x="1737" y="329"/>
                    <a:pt x="1753" y="329"/>
                  </a:cubicBezTo>
                  <a:cubicBezTo>
                    <a:pt x="1824" y="329"/>
                    <a:pt x="1869" y="275"/>
                    <a:pt x="1869" y="220"/>
                  </a:cubicBezTo>
                  <a:cubicBezTo>
                    <a:pt x="1902" y="120"/>
                    <a:pt x="1835" y="54"/>
                    <a:pt x="1769" y="20"/>
                  </a:cubicBezTo>
                  <a:cubicBezTo>
                    <a:pt x="1746" y="20"/>
                    <a:pt x="1608" y="1"/>
                    <a:pt x="14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2750475" y="1836325"/>
              <a:ext cx="38375" cy="16300"/>
            </a:xfrm>
            <a:custGeom>
              <a:avLst/>
              <a:gdLst/>
              <a:ahLst/>
              <a:cxnLst/>
              <a:rect l="l" t="t" r="r" b="b"/>
              <a:pathLst>
                <a:path w="1535" h="652" extrusionOk="0">
                  <a:moveTo>
                    <a:pt x="486" y="0"/>
                  </a:moveTo>
                  <a:cubicBezTo>
                    <a:pt x="359" y="0"/>
                    <a:pt x="230" y="17"/>
                    <a:pt x="100" y="51"/>
                  </a:cubicBezTo>
                  <a:cubicBezTo>
                    <a:pt x="34" y="84"/>
                    <a:pt x="0" y="151"/>
                    <a:pt x="0" y="251"/>
                  </a:cubicBezTo>
                  <a:cubicBezTo>
                    <a:pt x="34" y="318"/>
                    <a:pt x="134" y="351"/>
                    <a:pt x="200" y="351"/>
                  </a:cubicBezTo>
                  <a:cubicBezTo>
                    <a:pt x="303" y="326"/>
                    <a:pt x="405" y="313"/>
                    <a:pt x="505" y="313"/>
                  </a:cubicBezTo>
                  <a:cubicBezTo>
                    <a:pt x="796" y="313"/>
                    <a:pt x="1069" y="420"/>
                    <a:pt x="1268" y="618"/>
                  </a:cubicBezTo>
                  <a:cubicBezTo>
                    <a:pt x="1301" y="652"/>
                    <a:pt x="1335" y="652"/>
                    <a:pt x="1368" y="652"/>
                  </a:cubicBezTo>
                  <a:cubicBezTo>
                    <a:pt x="1401" y="652"/>
                    <a:pt x="1468" y="652"/>
                    <a:pt x="1501" y="585"/>
                  </a:cubicBezTo>
                  <a:cubicBezTo>
                    <a:pt x="1535" y="518"/>
                    <a:pt x="1535" y="418"/>
                    <a:pt x="1468" y="385"/>
                  </a:cubicBezTo>
                  <a:cubicBezTo>
                    <a:pt x="1196" y="137"/>
                    <a:pt x="85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2662075" y="4285175"/>
              <a:ext cx="86750" cy="189325"/>
            </a:xfrm>
            <a:custGeom>
              <a:avLst/>
              <a:gdLst/>
              <a:ahLst/>
              <a:cxnLst/>
              <a:rect l="l" t="t" r="r" b="b"/>
              <a:pathLst>
                <a:path w="3470" h="7573" extrusionOk="0">
                  <a:moveTo>
                    <a:pt x="0" y="1"/>
                  </a:moveTo>
                  <a:lnTo>
                    <a:pt x="234" y="7573"/>
                  </a:lnTo>
                  <a:lnTo>
                    <a:pt x="3470" y="757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2648725" y="4464475"/>
              <a:ext cx="246875" cy="92575"/>
            </a:xfrm>
            <a:custGeom>
              <a:avLst/>
              <a:gdLst/>
              <a:ahLst/>
              <a:cxnLst/>
              <a:rect l="l" t="t" r="r" b="b"/>
              <a:pathLst>
                <a:path w="9875" h="3703" extrusionOk="0">
                  <a:moveTo>
                    <a:pt x="534" y="0"/>
                  </a:moveTo>
                  <a:cubicBezTo>
                    <a:pt x="401" y="0"/>
                    <a:pt x="301" y="100"/>
                    <a:pt x="301" y="234"/>
                  </a:cubicBezTo>
                  <a:lnTo>
                    <a:pt x="34" y="3136"/>
                  </a:lnTo>
                  <a:cubicBezTo>
                    <a:pt x="1" y="3436"/>
                    <a:pt x="268" y="3703"/>
                    <a:pt x="568" y="3703"/>
                  </a:cubicBezTo>
                  <a:cubicBezTo>
                    <a:pt x="1869" y="3703"/>
                    <a:pt x="2469" y="3603"/>
                    <a:pt x="4070" y="3603"/>
                  </a:cubicBezTo>
                  <a:cubicBezTo>
                    <a:pt x="5071" y="3603"/>
                    <a:pt x="7106" y="3703"/>
                    <a:pt x="8473" y="3703"/>
                  </a:cubicBezTo>
                  <a:cubicBezTo>
                    <a:pt x="9841" y="3703"/>
                    <a:pt x="9874" y="2369"/>
                    <a:pt x="9274" y="2235"/>
                  </a:cubicBezTo>
                  <a:cubicBezTo>
                    <a:pt x="6705" y="1668"/>
                    <a:pt x="5671" y="934"/>
                    <a:pt x="4771" y="200"/>
                  </a:cubicBezTo>
                  <a:cubicBezTo>
                    <a:pt x="4604" y="67"/>
                    <a:pt x="4404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2662075" y="4285175"/>
              <a:ext cx="84250" cy="97600"/>
            </a:xfrm>
            <a:custGeom>
              <a:avLst/>
              <a:gdLst/>
              <a:ahLst/>
              <a:cxnLst/>
              <a:rect l="l" t="t" r="r" b="b"/>
              <a:pathLst>
                <a:path w="3370" h="3904" extrusionOk="0">
                  <a:moveTo>
                    <a:pt x="0" y="1"/>
                  </a:moveTo>
                  <a:lnTo>
                    <a:pt x="100" y="3903"/>
                  </a:lnTo>
                  <a:lnTo>
                    <a:pt x="3369" y="390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2466925" y="2870000"/>
              <a:ext cx="89275" cy="360275"/>
            </a:xfrm>
            <a:custGeom>
              <a:avLst/>
              <a:gdLst/>
              <a:ahLst/>
              <a:cxnLst/>
              <a:rect l="l" t="t" r="r" b="b"/>
              <a:pathLst>
                <a:path w="3571" h="14411" extrusionOk="0">
                  <a:moveTo>
                    <a:pt x="2369" y="0"/>
                  </a:moveTo>
                  <a:cubicBezTo>
                    <a:pt x="1435" y="234"/>
                    <a:pt x="601" y="768"/>
                    <a:pt x="1" y="1535"/>
                  </a:cubicBezTo>
                  <a:cubicBezTo>
                    <a:pt x="668" y="5738"/>
                    <a:pt x="1802" y="10074"/>
                    <a:pt x="2836" y="14411"/>
                  </a:cubicBezTo>
                  <a:cubicBezTo>
                    <a:pt x="3570" y="9707"/>
                    <a:pt x="3136" y="1768"/>
                    <a:pt x="2369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2634550" y="4321875"/>
              <a:ext cx="145125" cy="45875"/>
            </a:xfrm>
            <a:custGeom>
              <a:avLst/>
              <a:gdLst/>
              <a:ahLst/>
              <a:cxnLst/>
              <a:rect l="l" t="t" r="r" b="b"/>
              <a:pathLst>
                <a:path w="5805" h="1835" extrusionOk="0">
                  <a:moveTo>
                    <a:pt x="1" y="0"/>
                  </a:moveTo>
                  <a:lnTo>
                    <a:pt x="234" y="1835"/>
                  </a:lnTo>
                  <a:lnTo>
                    <a:pt x="5438" y="1835"/>
                  </a:lnTo>
                  <a:lnTo>
                    <a:pt x="5805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2757975" y="4458225"/>
              <a:ext cx="50900" cy="20650"/>
            </a:xfrm>
            <a:custGeom>
              <a:avLst/>
              <a:gdLst/>
              <a:ahLst/>
              <a:cxnLst/>
              <a:rect l="l" t="t" r="r" b="b"/>
              <a:pathLst>
                <a:path w="2036" h="826" extrusionOk="0">
                  <a:moveTo>
                    <a:pt x="1668" y="150"/>
                  </a:moveTo>
                  <a:cubicBezTo>
                    <a:pt x="1702" y="150"/>
                    <a:pt x="1768" y="150"/>
                    <a:pt x="1802" y="184"/>
                  </a:cubicBezTo>
                  <a:cubicBezTo>
                    <a:pt x="1835" y="184"/>
                    <a:pt x="1868" y="217"/>
                    <a:pt x="1868" y="250"/>
                  </a:cubicBezTo>
                  <a:cubicBezTo>
                    <a:pt x="1868" y="350"/>
                    <a:pt x="1835" y="450"/>
                    <a:pt x="1768" y="517"/>
                  </a:cubicBezTo>
                  <a:cubicBezTo>
                    <a:pt x="1643" y="621"/>
                    <a:pt x="1388" y="674"/>
                    <a:pt x="1043" y="674"/>
                  </a:cubicBezTo>
                  <a:cubicBezTo>
                    <a:pt x="836" y="674"/>
                    <a:pt x="597" y="655"/>
                    <a:pt x="334" y="617"/>
                  </a:cubicBezTo>
                  <a:cubicBezTo>
                    <a:pt x="734" y="384"/>
                    <a:pt x="1201" y="217"/>
                    <a:pt x="1668" y="150"/>
                  </a:cubicBezTo>
                  <a:close/>
                  <a:moveTo>
                    <a:pt x="1661" y="1"/>
                  </a:moveTo>
                  <a:cubicBezTo>
                    <a:pt x="1117" y="1"/>
                    <a:pt x="176" y="494"/>
                    <a:pt x="34" y="551"/>
                  </a:cubicBezTo>
                  <a:cubicBezTo>
                    <a:pt x="0" y="584"/>
                    <a:pt x="0" y="617"/>
                    <a:pt x="0" y="651"/>
                  </a:cubicBezTo>
                  <a:cubicBezTo>
                    <a:pt x="0" y="684"/>
                    <a:pt x="34" y="717"/>
                    <a:pt x="67" y="717"/>
                  </a:cubicBezTo>
                  <a:cubicBezTo>
                    <a:pt x="401" y="784"/>
                    <a:pt x="734" y="817"/>
                    <a:pt x="1101" y="817"/>
                  </a:cubicBezTo>
                  <a:cubicBezTo>
                    <a:pt x="1146" y="823"/>
                    <a:pt x="1190" y="826"/>
                    <a:pt x="1235" y="826"/>
                  </a:cubicBezTo>
                  <a:cubicBezTo>
                    <a:pt x="1456" y="826"/>
                    <a:pt x="1674" y="756"/>
                    <a:pt x="1868" y="617"/>
                  </a:cubicBezTo>
                  <a:cubicBezTo>
                    <a:pt x="1969" y="517"/>
                    <a:pt x="2035" y="384"/>
                    <a:pt x="2002" y="250"/>
                  </a:cubicBezTo>
                  <a:cubicBezTo>
                    <a:pt x="2002" y="150"/>
                    <a:pt x="1969" y="84"/>
                    <a:pt x="1902" y="50"/>
                  </a:cubicBezTo>
                  <a:cubicBezTo>
                    <a:pt x="1838" y="16"/>
                    <a:pt x="1755" y="1"/>
                    <a:pt x="166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2757975" y="4439225"/>
              <a:ext cx="31725" cy="36950"/>
            </a:xfrm>
            <a:custGeom>
              <a:avLst/>
              <a:gdLst/>
              <a:ahLst/>
              <a:cxnLst/>
              <a:rect l="l" t="t" r="r" b="b"/>
              <a:pathLst>
                <a:path w="1269" h="1478" extrusionOk="0">
                  <a:moveTo>
                    <a:pt x="901" y="143"/>
                  </a:moveTo>
                  <a:cubicBezTo>
                    <a:pt x="1035" y="143"/>
                    <a:pt x="1035" y="210"/>
                    <a:pt x="1035" y="243"/>
                  </a:cubicBezTo>
                  <a:cubicBezTo>
                    <a:pt x="1068" y="477"/>
                    <a:pt x="568" y="1010"/>
                    <a:pt x="167" y="1244"/>
                  </a:cubicBezTo>
                  <a:cubicBezTo>
                    <a:pt x="201" y="877"/>
                    <a:pt x="334" y="543"/>
                    <a:pt x="568" y="243"/>
                  </a:cubicBezTo>
                  <a:cubicBezTo>
                    <a:pt x="634" y="176"/>
                    <a:pt x="734" y="143"/>
                    <a:pt x="834" y="143"/>
                  </a:cubicBezTo>
                  <a:close/>
                  <a:moveTo>
                    <a:pt x="816" y="1"/>
                  </a:moveTo>
                  <a:cubicBezTo>
                    <a:pt x="688" y="1"/>
                    <a:pt x="583" y="61"/>
                    <a:pt x="501" y="143"/>
                  </a:cubicBezTo>
                  <a:cubicBezTo>
                    <a:pt x="67" y="477"/>
                    <a:pt x="0" y="1344"/>
                    <a:pt x="0" y="1377"/>
                  </a:cubicBezTo>
                  <a:cubicBezTo>
                    <a:pt x="0" y="1411"/>
                    <a:pt x="0" y="1444"/>
                    <a:pt x="34" y="1444"/>
                  </a:cubicBezTo>
                  <a:cubicBezTo>
                    <a:pt x="34" y="1477"/>
                    <a:pt x="67" y="1477"/>
                    <a:pt x="67" y="1477"/>
                  </a:cubicBezTo>
                  <a:lnTo>
                    <a:pt x="101" y="1477"/>
                  </a:lnTo>
                  <a:cubicBezTo>
                    <a:pt x="501" y="1311"/>
                    <a:pt x="1268" y="577"/>
                    <a:pt x="1201" y="210"/>
                  </a:cubicBezTo>
                  <a:cubicBezTo>
                    <a:pt x="1201" y="143"/>
                    <a:pt x="1101" y="10"/>
                    <a:pt x="901" y="10"/>
                  </a:cubicBezTo>
                  <a:cubicBezTo>
                    <a:pt x="872" y="4"/>
                    <a:pt x="843" y="1"/>
                    <a:pt x="816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1991600" y="4173425"/>
              <a:ext cx="152625" cy="203500"/>
            </a:xfrm>
            <a:custGeom>
              <a:avLst/>
              <a:gdLst/>
              <a:ahLst/>
              <a:cxnLst/>
              <a:rect l="l" t="t" r="r" b="b"/>
              <a:pathLst>
                <a:path w="6105" h="8140" extrusionOk="0">
                  <a:moveTo>
                    <a:pt x="3102" y="1"/>
                  </a:moveTo>
                  <a:lnTo>
                    <a:pt x="0" y="6906"/>
                  </a:lnTo>
                  <a:lnTo>
                    <a:pt x="3036" y="8140"/>
                  </a:lnTo>
                  <a:lnTo>
                    <a:pt x="6105" y="1268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1936550" y="4330175"/>
              <a:ext cx="226100" cy="182350"/>
            </a:xfrm>
            <a:custGeom>
              <a:avLst/>
              <a:gdLst/>
              <a:ahLst/>
              <a:cxnLst/>
              <a:rect l="l" t="t" r="r" b="b"/>
              <a:pathLst>
                <a:path w="9044" h="7294" extrusionOk="0">
                  <a:moveTo>
                    <a:pt x="2153" y="0"/>
                  </a:moveTo>
                  <a:cubicBezTo>
                    <a:pt x="2079" y="0"/>
                    <a:pt x="2000" y="37"/>
                    <a:pt x="1935" y="102"/>
                  </a:cubicBezTo>
                  <a:lnTo>
                    <a:pt x="167" y="2404"/>
                  </a:lnTo>
                  <a:cubicBezTo>
                    <a:pt x="1" y="2670"/>
                    <a:pt x="67" y="3004"/>
                    <a:pt x="334" y="3171"/>
                  </a:cubicBezTo>
                  <a:cubicBezTo>
                    <a:pt x="1468" y="3771"/>
                    <a:pt x="2035" y="4005"/>
                    <a:pt x="3436" y="4805"/>
                  </a:cubicBezTo>
                  <a:cubicBezTo>
                    <a:pt x="4304" y="5306"/>
                    <a:pt x="6038" y="6406"/>
                    <a:pt x="7206" y="7074"/>
                  </a:cubicBezTo>
                  <a:cubicBezTo>
                    <a:pt x="7474" y="7230"/>
                    <a:pt x="7718" y="7293"/>
                    <a:pt x="7932" y="7293"/>
                  </a:cubicBezTo>
                  <a:cubicBezTo>
                    <a:pt x="8676" y="7293"/>
                    <a:pt x="9044" y="6525"/>
                    <a:pt x="8707" y="6240"/>
                  </a:cubicBezTo>
                  <a:cubicBezTo>
                    <a:pt x="6739" y="4505"/>
                    <a:pt x="6238" y="3338"/>
                    <a:pt x="5872" y="2303"/>
                  </a:cubicBezTo>
                  <a:cubicBezTo>
                    <a:pt x="5771" y="2103"/>
                    <a:pt x="5638" y="1937"/>
                    <a:pt x="5471" y="1870"/>
                  </a:cubicBezTo>
                  <a:lnTo>
                    <a:pt x="2269" y="35"/>
                  </a:lnTo>
                  <a:cubicBezTo>
                    <a:pt x="2233" y="12"/>
                    <a:pt x="2194" y="0"/>
                    <a:pt x="2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2029125" y="4173425"/>
              <a:ext cx="115100" cy="120125"/>
            </a:xfrm>
            <a:custGeom>
              <a:avLst/>
              <a:gdLst/>
              <a:ahLst/>
              <a:cxnLst/>
              <a:rect l="l" t="t" r="r" b="b"/>
              <a:pathLst>
                <a:path w="4604" h="4805" extrusionOk="0">
                  <a:moveTo>
                    <a:pt x="1601" y="1"/>
                  </a:moveTo>
                  <a:lnTo>
                    <a:pt x="0" y="3570"/>
                  </a:lnTo>
                  <a:lnTo>
                    <a:pt x="3036" y="4804"/>
                  </a:lnTo>
                  <a:lnTo>
                    <a:pt x="4604" y="1268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015775" y="4195950"/>
              <a:ext cx="144300" cy="94250"/>
            </a:xfrm>
            <a:custGeom>
              <a:avLst/>
              <a:gdLst/>
              <a:ahLst/>
              <a:cxnLst/>
              <a:rect l="l" t="t" r="r" b="b"/>
              <a:pathLst>
                <a:path w="5772" h="3770" extrusionOk="0">
                  <a:moveTo>
                    <a:pt x="468" y="0"/>
                  </a:moveTo>
                  <a:lnTo>
                    <a:pt x="1" y="1802"/>
                  </a:lnTo>
                  <a:lnTo>
                    <a:pt x="4771" y="3770"/>
                  </a:lnTo>
                  <a:lnTo>
                    <a:pt x="5771" y="2402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2071650" y="4385250"/>
              <a:ext cx="49225" cy="24200"/>
            </a:xfrm>
            <a:custGeom>
              <a:avLst/>
              <a:gdLst/>
              <a:ahLst/>
              <a:cxnLst/>
              <a:rect l="l" t="t" r="r" b="b"/>
              <a:pathLst>
                <a:path w="1969" h="968" extrusionOk="0">
                  <a:moveTo>
                    <a:pt x="301" y="167"/>
                  </a:moveTo>
                  <a:cubicBezTo>
                    <a:pt x="768" y="167"/>
                    <a:pt x="1235" y="267"/>
                    <a:pt x="1702" y="434"/>
                  </a:cubicBezTo>
                  <a:lnTo>
                    <a:pt x="1668" y="434"/>
                  </a:lnTo>
                  <a:cubicBezTo>
                    <a:pt x="1735" y="467"/>
                    <a:pt x="1768" y="501"/>
                    <a:pt x="1802" y="534"/>
                  </a:cubicBezTo>
                  <a:cubicBezTo>
                    <a:pt x="1802" y="567"/>
                    <a:pt x="1802" y="601"/>
                    <a:pt x="1802" y="634"/>
                  </a:cubicBezTo>
                  <a:cubicBezTo>
                    <a:pt x="1768" y="701"/>
                    <a:pt x="1702" y="768"/>
                    <a:pt x="1602" y="801"/>
                  </a:cubicBezTo>
                  <a:cubicBezTo>
                    <a:pt x="1572" y="808"/>
                    <a:pt x="1539" y="812"/>
                    <a:pt x="1504" y="812"/>
                  </a:cubicBezTo>
                  <a:cubicBezTo>
                    <a:pt x="1228" y="812"/>
                    <a:pt x="804" y="582"/>
                    <a:pt x="301" y="167"/>
                  </a:cubicBezTo>
                  <a:close/>
                  <a:moveTo>
                    <a:pt x="67" y="0"/>
                  </a:moveTo>
                  <a:cubicBezTo>
                    <a:pt x="34" y="0"/>
                    <a:pt x="1" y="0"/>
                    <a:pt x="1" y="34"/>
                  </a:cubicBezTo>
                  <a:cubicBezTo>
                    <a:pt x="1" y="67"/>
                    <a:pt x="1" y="100"/>
                    <a:pt x="1" y="134"/>
                  </a:cubicBezTo>
                  <a:cubicBezTo>
                    <a:pt x="267" y="367"/>
                    <a:pt x="534" y="567"/>
                    <a:pt x="834" y="734"/>
                  </a:cubicBezTo>
                  <a:cubicBezTo>
                    <a:pt x="1068" y="901"/>
                    <a:pt x="1368" y="968"/>
                    <a:pt x="1635" y="968"/>
                  </a:cubicBezTo>
                  <a:cubicBezTo>
                    <a:pt x="1768" y="934"/>
                    <a:pt x="1902" y="834"/>
                    <a:pt x="1935" y="701"/>
                  </a:cubicBezTo>
                  <a:cubicBezTo>
                    <a:pt x="1969" y="601"/>
                    <a:pt x="1969" y="534"/>
                    <a:pt x="1935" y="467"/>
                  </a:cubicBezTo>
                  <a:cubicBezTo>
                    <a:pt x="1702" y="67"/>
                    <a:pt x="234" y="0"/>
                    <a:pt x="67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2071650" y="4364075"/>
              <a:ext cx="41725" cy="24625"/>
            </a:xfrm>
            <a:custGeom>
              <a:avLst/>
              <a:gdLst/>
              <a:ahLst/>
              <a:cxnLst/>
              <a:rect l="l" t="t" r="r" b="b"/>
              <a:pathLst>
                <a:path w="1669" h="985" extrusionOk="0">
                  <a:moveTo>
                    <a:pt x="1168" y="166"/>
                  </a:moveTo>
                  <a:cubicBezTo>
                    <a:pt x="1227" y="166"/>
                    <a:pt x="1297" y="190"/>
                    <a:pt x="1368" y="214"/>
                  </a:cubicBezTo>
                  <a:cubicBezTo>
                    <a:pt x="1368" y="214"/>
                    <a:pt x="1368" y="247"/>
                    <a:pt x="1402" y="247"/>
                  </a:cubicBezTo>
                  <a:cubicBezTo>
                    <a:pt x="1502" y="314"/>
                    <a:pt x="1502" y="380"/>
                    <a:pt x="1468" y="380"/>
                  </a:cubicBezTo>
                  <a:cubicBezTo>
                    <a:pt x="1402" y="614"/>
                    <a:pt x="668" y="814"/>
                    <a:pt x="234" y="847"/>
                  </a:cubicBezTo>
                  <a:cubicBezTo>
                    <a:pt x="434" y="547"/>
                    <a:pt x="734" y="314"/>
                    <a:pt x="1101" y="180"/>
                  </a:cubicBezTo>
                  <a:cubicBezTo>
                    <a:pt x="1121" y="171"/>
                    <a:pt x="1143" y="166"/>
                    <a:pt x="1168" y="166"/>
                  </a:cubicBezTo>
                  <a:close/>
                  <a:moveTo>
                    <a:pt x="1173" y="1"/>
                  </a:moveTo>
                  <a:cubicBezTo>
                    <a:pt x="1137" y="1"/>
                    <a:pt x="1101" y="5"/>
                    <a:pt x="1068" y="13"/>
                  </a:cubicBezTo>
                  <a:cubicBezTo>
                    <a:pt x="534" y="114"/>
                    <a:pt x="34" y="847"/>
                    <a:pt x="34" y="847"/>
                  </a:cubicBezTo>
                  <a:cubicBezTo>
                    <a:pt x="1" y="881"/>
                    <a:pt x="1" y="881"/>
                    <a:pt x="34" y="914"/>
                  </a:cubicBezTo>
                  <a:cubicBezTo>
                    <a:pt x="1" y="947"/>
                    <a:pt x="1" y="947"/>
                    <a:pt x="34" y="981"/>
                  </a:cubicBezTo>
                  <a:lnTo>
                    <a:pt x="67" y="981"/>
                  </a:lnTo>
                  <a:cubicBezTo>
                    <a:pt x="93" y="983"/>
                    <a:pt x="121" y="984"/>
                    <a:pt x="151" y="984"/>
                  </a:cubicBezTo>
                  <a:cubicBezTo>
                    <a:pt x="596" y="984"/>
                    <a:pt x="1510" y="759"/>
                    <a:pt x="1635" y="447"/>
                  </a:cubicBezTo>
                  <a:cubicBezTo>
                    <a:pt x="1668" y="347"/>
                    <a:pt x="1668" y="214"/>
                    <a:pt x="1468" y="114"/>
                  </a:cubicBezTo>
                  <a:cubicBezTo>
                    <a:pt x="1393" y="39"/>
                    <a:pt x="1281" y="1"/>
                    <a:pt x="117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2691250" y="1871775"/>
              <a:ext cx="15875" cy="7075"/>
            </a:xfrm>
            <a:custGeom>
              <a:avLst/>
              <a:gdLst/>
              <a:ahLst/>
              <a:cxnLst/>
              <a:rect l="l" t="t" r="r" b="b"/>
              <a:pathLst>
                <a:path w="635" h="283" extrusionOk="0">
                  <a:moveTo>
                    <a:pt x="635" y="1"/>
                  </a:moveTo>
                  <a:lnTo>
                    <a:pt x="1" y="168"/>
                  </a:lnTo>
                  <a:cubicBezTo>
                    <a:pt x="76" y="251"/>
                    <a:pt x="153" y="282"/>
                    <a:pt x="227" y="282"/>
                  </a:cubicBezTo>
                  <a:cubicBezTo>
                    <a:pt x="447" y="282"/>
                    <a:pt x="635" y="1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2356025" y="2590300"/>
              <a:ext cx="356950" cy="93225"/>
            </a:xfrm>
            <a:custGeom>
              <a:avLst/>
              <a:gdLst/>
              <a:ahLst/>
              <a:cxnLst/>
              <a:rect l="l" t="t" r="r" b="b"/>
              <a:pathLst>
                <a:path w="14278" h="3729" extrusionOk="0">
                  <a:moveTo>
                    <a:pt x="760" y="1"/>
                  </a:moveTo>
                  <a:cubicBezTo>
                    <a:pt x="698" y="1"/>
                    <a:pt x="650" y="32"/>
                    <a:pt x="601" y="80"/>
                  </a:cubicBezTo>
                  <a:lnTo>
                    <a:pt x="67" y="1181"/>
                  </a:lnTo>
                  <a:cubicBezTo>
                    <a:pt x="0" y="1248"/>
                    <a:pt x="100" y="1381"/>
                    <a:pt x="234" y="1415"/>
                  </a:cubicBezTo>
                  <a:lnTo>
                    <a:pt x="13677" y="3716"/>
                  </a:lnTo>
                  <a:cubicBezTo>
                    <a:pt x="13710" y="3725"/>
                    <a:pt x="13741" y="3729"/>
                    <a:pt x="13770" y="3729"/>
                  </a:cubicBezTo>
                  <a:cubicBezTo>
                    <a:pt x="13854" y="3729"/>
                    <a:pt x="13910" y="3691"/>
                    <a:pt x="13910" y="3616"/>
                  </a:cubicBezTo>
                  <a:lnTo>
                    <a:pt x="14244" y="2482"/>
                  </a:lnTo>
                  <a:cubicBezTo>
                    <a:pt x="14277" y="2415"/>
                    <a:pt x="14177" y="2315"/>
                    <a:pt x="14044" y="2282"/>
                  </a:cubicBezTo>
                  <a:lnTo>
                    <a:pt x="834" y="14"/>
                  </a:lnTo>
                  <a:cubicBezTo>
                    <a:pt x="807" y="5"/>
                    <a:pt x="783" y="1"/>
                    <a:pt x="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2285975" y="2650675"/>
              <a:ext cx="110925" cy="74250"/>
            </a:xfrm>
            <a:custGeom>
              <a:avLst/>
              <a:gdLst/>
              <a:ahLst/>
              <a:cxnLst/>
              <a:rect l="l" t="t" r="r" b="b"/>
              <a:pathLst>
                <a:path w="4437" h="2970" extrusionOk="0">
                  <a:moveTo>
                    <a:pt x="634" y="0"/>
                  </a:moveTo>
                  <a:lnTo>
                    <a:pt x="634" y="0"/>
                  </a:lnTo>
                  <a:cubicBezTo>
                    <a:pt x="0" y="1201"/>
                    <a:pt x="1101" y="2969"/>
                    <a:pt x="1101" y="2969"/>
                  </a:cubicBezTo>
                  <a:lnTo>
                    <a:pt x="4437" y="2736"/>
                  </a:lnTo>
                  <a:lnTo>
                    <a:pt x="1968" y="2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2200075" y="2179500"/>
              <a:ext cx="222675" cy="507050"/>
            </a:xfrm>
            <a:custGeom>
              <a:avLst/>
              <a:gdLst/>
              <a:ahLst/>
              <a:cxnLst/>
              <a:rect l="l" t="t" r="r" b="b"/>
              <a:pathLst>
                <a:path w="8907" h="20282" extrusionOk="0">
                  <a:moveTo>
                    <a:pt x="6105" y="1"/>
                  </a:moveTo>
                  <a:cubicBezTo>
                    <a:pt x="5104" y="1468"/>
                    <a:pt x="4170" y="2969"/>
                    <a:pt x="3236" y="4504"/>
                  </a:cubicBezTo>
                  <a:cubicBezTo>
                    <a:pt x="2769" y="5271"/>
                    <a:pt x="2302" y="6038"/>
                    <a:pt x="1869" y="6805"/>
                  </a:cubicBezTo>
                  <a:cubicBezTo>
                    <a:pt x="1402" y="7606"/>
                    <a:pt x="968" y="8373"/>
                    <a:pt x="501" y="9207"/>
                  </a:cubicBezTo>
                  <a:lnTo>
                    <a:pt x="434" y="9374"/>
                  </a:lnTo>
                  <a:lnTo>
                    <a:pt x="334" y="9574"/>
                  </a:lnTo>
                  <a:cubicBezTo>
                    <a:pt x="234" y="9741"/>
                    <a:pt x="167" y="9941"/>
                    <a:pt x="134" y="10141"/>
                  </a:cubicBezTo>
                  <a:cubicBezTo>
                    <a:pt x="34" y="10475"/>
                    <a:pt x="1" y="10808"/>
                    <a:pt x="1" y="11175"/>
                  </a:cubicBezTo>
                  <a:cubicBezTo>
                    <a:pt x="1" y="11709"/>
                    <a:pt x="67" y="12276"/>
                    <a:pt x="201" y="12843"/>
                  </a:cubicBezTo>
                  <a:cubicBezTo>
                    <a:pt x="468" y="13777"/>
                    <a:pt x="801" y="14711"/>
                    <a:pt x="1268" y="15578"/>
                  </a:cubicBezTo>
                  <a:cubicBezTo>
                    <a:pt x="2069" y="17213"/>
                    <a:pt x="3069" y="18814"/>
                    <a:pt x="4170" y="20282"/>
                  </a:cubicBezTo>
                  <a:lnTo>
                    <a:pt x="5571" y="19381"/>
                  </a:lnTo>
                  <a:cubicBezTo>
                    <a:pt x="5204" y="18614"/>
                    <a:pt x="4871" y="17813"/>
                    <a:pt x="4504" y="17013"/>
                  </a:cubicBezTo>
                  <a:cubicBezTo>
                    <a:pt x="4170" y="16212"/>
                    <a:pt x="3837" y="15412"/>
                    <a:pt x="3570" y="14611"/>
                  </a:cubicBezTo>
                  <a:cubicBezTo>
                    <a:pt x="3303" y="13844"/>
                    <a:pt x="3103" y="13077"/>
                    <a:pt x="2969" y="12276"/>
                  </a:cubicBezTo>
                  <a:cubicBezTo>
                    <a:pt x="2903" y="11942"/>
                    <a:pt x="2903" y="11609"/>
                    <a:pt x="2936" y="11275"/>
                  </a:cubicBezTo>
                  <a:cubicBezTo>
                    <a:pt x="2936" y="11175"/>
                    <a:pt x="2936" y="11075"/>
                    <a:pt x="2969" y="10975"/>
                  </a:cubicBezTo>
                  <a:cubicBezTo>
                    <a:pt x="3003" y="10942"/>
                    <a:pt x="3003" y="10942"/>
                    <a:pt x="3003" y="10942"/>
                  </a:cubicBezTo>
                  <a:lnTo>
                    <a:pt x="3169" y="10708"/>
                  </a:lnTo>
                  <a:cubicBezTo>
                    <a:pt x="4037" y="9274"/>
                    <a:pt x="5037" y="7773"/>
                    <a:pt x="6038" y="6272"/>
                  </a:cubicBezTo>
                  <a:cubicBezTo>
                    <a:pt x="7006" y="4804"/>
                    <a:pt x="7973" y="3303"/>
                    <a:pt x="8907" y="1802"/>
                  </a:cubicBezTo>
                  <a:lnTo>
                    <a:pt x="610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2305150" y="2115125"/>
              <a:ext cx="181000" cy="226175"/>
            </a:xfrm>
            <a:custGeom>
              <a:avLst/>
              <a:gdLst/>
              <a:ahLst/>
              <a:cxnLst/>
              <a:rect l="l" t="t" r="r" b="b"/>
              <a:pathLst>
                <a:path w="7240" h="9047" extrusionOk="0">
                  <a:moveTo>
                    <a:pt x="5118" y="0"/>
                  </a:moveTo>
                  <a:cubicBezTo>
                    <a:pt x="2162" y="0"/>
                    <a:pt x="1" y="4444"/>
                    <a:pt x="1" y="4444"/>
                  </a:cubicBezTo>
                  <a:lnTo>
                    <a:pt x="3737" y="9047"/>
                  </a:lnTo>
                  <a:cubicBezTo>
                    <a:pt x="3737" y="9047"/>
                    <a:pt x="6138" y="6378"/>
                    <a:pt x="6672" y="4644"/>
                  </a:cubicBezTo>
                  <a:cubicBezTo>
                    <a:pt x="7239" y="2842"/>
                    <a:pt x="7172" y="307"/>
                    <a:pt x="5605" y="40"/>
                  </a:cubicBezTo>
                  <a:cubicBezTo>
                    <a:pt x="5440" y="13"/>
                    <a:pt x="5278" y="0"/>
                    <a:pt x="5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2313500" y="2719050"/>
              <a:ext cx="90075" cy="69250"/>
            </a:xfrm>
            <a:custGeom>
              <a:avLst/>
              <a:gdLst/>
              <a:ahLst/>
              <a:cxnLst/>
              <a:rect l="l" t="t" r="r" b="b"/>
              <a:pathLst>
                <a:path w="3603" h="2770" extrusionOk="0">
                  <a:moveTo>
                    <a:pt x="3336" y="1"/>
                  </a:moveTo>
                  <a:lnTo>
                    <a:pt x="0" y="234"/>
                  </a:lnTo>
                  <a:lnTo>
                    <a:pt x="834" y="2769"/>
                  </a:lnTo>
                  <a:lnTo>
                    <a:pt x="3603" y="2736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2082500" y="1142100"/>
              <a:ext cx="3427475" cy="2733650"/>
            </a:xfrm>
            <a:custGeom>
              <a:avLst/>
              <a:gdLst/>
              <a:ahLst/>
              <a:cxnLst/>
              <a:rect l="l" t="t" r="r" b="b"/>
              <a:pathLst>
                <a:path w="137099" h="109346" extrusionOk="0">
                  <a:moveTo>
                    <a:pt x="122821" y="6238"/>
                  </a:moveTo>
                  <a:cubicBezTo>
                    <a:pt x="127258" y="6238"/>
                    <a:pt x="130860" y="9841"/>
                    <a:pt x="130860" y="14310"/>
                  </a:cubicBezTo>
                  <a:lnTo>
                    <a:pt x="130860" y="75521"/>
                  </a:lnTo>
                  <a:cubicBezTo>
                    <a:pt x="130827" y="79957"/>
                    <a:pt x="127258" y="83560"/>
                    <a:pt x="122821" y="83560"/>
                  </a:cubicBezTo>
                  <a:lnTo>
                    <a:pt x="102407" y="83560"/>
                  </a:lnTo>
                  <a:cubicBezTo>
                    <a:pt x="98971" y="83560"/>
                    <a:pt x="96169" y="86362"/>
                    <a:pt x="96169" y="89831"/>
                  </a:cubicBezTo>
                  <a:lnTo>
                    <a:pt x="96169" y="95735"/>
                  </a:lnTo>
                  <a:lnTo>
                    <a:pt x="83693" y="85061"/>
                  </a:lnTo>
                  <a:cubicBezTo>
                    <a:pt x="82559" y="84094"/>
                    <a:pt x="81125" y="83560"/>
                    <a:pt x="79624" y="83560"/>
                  </a:cubicBezTo>
                  <a:lnTo>
                    <a:pt x="14310" y="83560"/>
                  </a:lnTo>
                  <a:cubicBezTo>
                    <a:pt x="9841" y="83560"/>
                    <a:pt x="6271" y="79957"/>
                    <a:pt x="6271" y="75521"/>
                  </a:cubicBezTo>
                  <a:lnTo>
                    <a:pt x="6271" y="14310"/>
                  </a:lnTo>
                  <a:cubicBezTo>
                    <a:pt x="6271" y="9841"/>
                    <a:pt x="9841" y="6271"/>
                    <a:pt x="14310" y="6271"/>
                  </a:cubicBezTo>
                  <a:lnTo>
                    <a:pt x="122821" y="6271"/>
                  </a:lnTo>
                  <a:lnTo>
                    <a:pt x="122821" y="6238"/>
                  </a:lnTo>
                  <a:close/>
                  <a:moveTo>
                    <a:pt x="14310" y="0"/>
                  </a:moveTo>
                  <a:cubicBezTo>
                    <a:pt x="6405" y="34"/>
                    <a:pt x="34" y="6405"/>
                    <a:pt x="0" y="14310"/>
                  </a:cubicBezTo>
                  <a:lnTo>
                    <a:pt x="0" y="75521"/>
                  </a:lnTo>
                  <a:cubicBezTo>
                    <a:pt x="34" y="83393"/>
                    <a:pt x="6405" y="89798"/>
                    <a:pt x="14310" y="89831"/>
                  </a:cubicBezTo>
                  <a:lnTo>
                    <a:pt x="79624" y="89831"/>
                  </a:lnTo>
                  <a:lnTo>
                    <a:pt x="102407" y="109345"/>
                  </a:lnTo>
                  <a:lnTo>
                    <a:pt x="102407" y="89831"/>
                  </a:lnTo>
                  <a:lnTo>
                    <a:pt x="122821" y="89831"/>
                  </a:lnTo>
                  <a:cubicBezTo>
                    <a:pt x="130693" y="89798"/>
                    <a:pt x="137065" y="83393"/>
                    <a:pt x="137098" y="75521"/>
                  </a:cubicBezTo>
                  <a:lnTo>
                    <a:pt x="137098" y="14310"/>
                  </a:lnTo>
                  <a:cubicBezTo>
                    <a:pt x="137065" y="6405"/>
                    <a:pt x="130693" y="34"/>
                    <a:pt x="12282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656125" y="4487350"/>
              <a:ext cx="47550" cy="18000"/>
            </a:xfrm>
            <a:custGeom>
              <a:avLst/>
              <a:gdLst/>
              <a:ahLst/>
              <a:cxnLst/>
              <a:rect l="l" t="t" r="r" b="b"/>
              <a:pathLst>
                <a:path w="1902" h="720" extrusionOk="0">
                  <a:moveTo>
                    <a:pt x="1480" y="128"/>
                  </a:moveTo>
                  <a:cubicBezTo>
                    <a:pt x="1501" y="128"/>
                    <a:pt x="1518" y="136"/>
                    <a:pt x="1535" y="153"/>
                  </a:cubicBezTo>
                  <a:cubicBezTo>
                    <a:pt x="1601" y="153"/>
                    <a:pt x="1668" y="186"/>
                    <a:pt x="1701" y="253"/>
                  </a:cubicBezTo>
                  <a:cubicBezTo>
                    <a:pt x="1735" y="320"/>
                    <a:pt x="1735" y="386"/>
                    <a:pt x="1701" y="386"/>
                  </a:cubicBezTo>
                  <a:cubicBezTo>
                    <a:pt x="1617" y="513"/>
                    <a:pt x="1291" y="560"/>
                    <a:pt x="919" y="560"/>
                  </a:cubicBezTo>
                  <a:cubicBezTo>
                    <a:pt x="704" y="560"/>
                    <a:pt x="475" y="544"/>
                    <a:pt x="267" y="520"/>
                  </a:cubicBezTo>
                  <a:cubicBezTo>
                    <a:pt x="634" y="320"/>
                    <a:pt x="1001" y="186"/>
                    <a:pt x="1401" y="153"/>
                  </a:cubicBezTo>
                  <a:cubicBezTo>
                    <a:pt x="1434" y="136"/>
                    <a:pt x="1459" y="128"/>
                    <a:pt x="1480" y="128"/>
                  </a:cubicBezTo>
                  <a:close/>
                  <a:moveTo>
                    <a:pt x="1438" y="0"/>
                  </a:moveTo>
                  <a:cubicBezTo>
                    <a:pt x="910" y="0"/>
                    <a:pt x="94" y="486"/>
                    <a:pt x="33" y="486"/>
                  </a:cubicBezTo>
                  <a:cubicBezTo>
                    <a:pt x="0" y="520"/>
                    <a:pt x="0" y="553"/>
                    <a:pt x="0" y="586"/>
                  </a:cubicBezTo>
                  <a:cubicBezTo>
                    <a:pt x="0" y="586"/>
                    <a:pt x="33" y="620"/>
                    <a:pt x="67" y="620"/>
                  </a:cubicBezTo>
                  <a:cubicBezTo>
                    <a:pt x="367" y="686"/>
                    <a:pt x="667" y="720"/>
                    <a:pt x="967" y="720"/>
                  </a:cubicBezTo>
                  <a:cubicBezTo>
                    <a:pt x="1334" y="720"/>
                    <a:pt x="1701" y="653"/>
                    <a:pt x="1835" y="486"/>
                  </a:cubicBezTo>
                  <a:cubicBezTo>
                    <a:pt x="1901" y="386"/>
                    <a:pt x="1901" y="286"/>
                    <a:pt x="1835" y="186"/>
                  </a:cubicBezTo>
                  <a:cubicBezTo>
                    <a:pt x="1768" y="86"/>
                    <a:pt x="1701" y="53"/>
                    <a:pt x="1601" y="19"/>
                  </a:cubicBezTo>
                  <a:cubicBezTo>
                    <a:pt x="1551" y="6"/>
                    <a:pt x="1496" y="0"/>
                    <a:pt x="1438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3656125" y="4469475"/>
              <a:ext cx="28375" cy="33375"/>
            </a:xfrm>
            <a:custGeom>
              <a:avLst/>
              <a:gdLst/>
              <a:ahLst/>
              <a:cxnLst/>
              <a:rect l="l" t="t" r="r" b="b"/>
              <a:pathLst>
                <a:path w="1135" h="1335" extrusionOk="0">
                  <a:moveTo>
                    <a:pt x="801" y="134"/>
                  </a:moveTo>
                  <a:cubicBezTo>
                    <a:pt x="901" y="134"/>
                    <a:pt x="934" y="201"/>
                    <a:pt x="934" y="234"/>
                  </a:cubicBezTo>
                  <a:cubicBezTo>
                    <a:pt x="967" y="434"/>
                    <a:pt x="500" y="934"/>
                    <a:pt x="134" y="1168"/>
                  </a:cubicBezTo>
                  <a:cubicBezTo>
                    <a:pt x="167" y="801"/>
                    <a:pt x="300" y="501"/>
                    <a:pt x="500" y="234"/>
                  </a:cubicBezTo>
                  <a:cubicBezTo>
                    <a:pt x="567" y="167"/>
                    <a:pt x="634" y="134"/>
                    <a:pt x="734" y="134"/>
                  </a:cubicBezTo>
                  <a:close/>
                  <a:moveTo>
                    <a:pt x="801" y="0"/>
                  </a:moveTo>
                  <a:cubicBezTo>
                    <a:pt x="667" y="0"/>
                    <a:pt x="500" y="34"/>
                    <a:pt x="400" y="134"/>
                  </a:cubicBezTo>
                  <a:cubicBezTo>
                    <a:pt x="33" y="434"/>
                    <a:pt x="0" y="1235"/>
                    <a:pt x="0" y="1268"/>
                  </a:cubicBezTo>
                  <a:cubicBezTo>
                    <a:pt x="0" y="1301"/>
                    <a:pt x="0" y="1335"/>
                    <a:pt x="33" y="1335"/>
                  </a:cubicBezTo>
                  <a:lnTo>
                    <a:pt x="100" y="1335"/>
                  </a:lnTo>
                  <a:cubicBezTo>
                    <a:pt x="434" y="1201"/>
                    <a:pt x="1134" y="534"/>
                    <a:pt x="1068" y="201"/>
                  </a:cubicBezTo>
                  <a:cubicBezTo>
                    <a:pt x="1068" y="134"/>
                    <a:pt x="1001" y="34"/>
                    <a:pt x="8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3576050" y="4330200"/>
              <a:ext cx="75075" cy="171000"/>
            </a:xfrm>
            <a:custGeom>
              <a:avLst/>
              <a:gdLst/>
              <a:ahLst/>
              <a:cxnLst/>
              <a:rect l="l" t="t" r="r" b="b"/>
              <a:pathLst>
                <a:path w="3003" h="6840" extrusionOk="0">
                  <a:moveTo>
                    <a:pt x="34" y="1"/>
                  </a:moveTo>
                  <a:lnTo>
                    <a:pt x="1" y="6839"/>
                  </a:lnTo>
                  <a:lnTo>
                    <a:pt x="2970" y="6839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3549375" y="4492825"/>
              <a:ext cx="256050" cy="85075"/>
            </a:xfrm>
            <a:custGeom>
              <a:avLst/>
              <a:gdLst/>
              <a:ahLst/>
              <a:cxnLst/>
              <a:rect l="l" t="t" r="r" b="b"/>
              <a:pathLst>
                <a:path w="10242" h="3403" extrusionOk="0">
                  <a:moveTo>
                    <a:pt x="768" y="0"/>
                  </a:moveTo>
                  <a:cubicBezTo>
                    <a:pt x="634" y="0"/>
                    <a:pt x="534" y="67"/>
                    <a:pt x="534" y="201"/>
                  </a:cubicBezTo>
                  <a:lnTo>
                    <a:pt x="34" y="2869"/>
                  </a:lnTo>
                  <a:cubicBezTo>
                    <a:pt x="0" y="3136"/>
                    <a:pt x="201" y="3370"/>
                    <a:pt x="467" y="3370"/>
                  </a:cubicBezTo>
                  <a:cubicBezTo>
                    <a:pt x="1635" y="3370"/>
                    <a:pt x="3336" y="3303"/>
                    <a:pt x="4804" y="3303"/>
                  </a:cubicBezTo>
                  <a:cubicBezTo>
                    <a:pt x="6505" y="3303"/>
                    <a:pt x="6739" y="3403"/>
                    <a:pt x="8740" y="3403"/>
                  </a:cubicBezTo>
                  <a:cubicBezTo>
                    <a:pt x="9941" y="3403"/>
                    <a:pt x="10241" y="2169"/>
                    <a:pt x="9741" y="2035"/>
                  </a:cubicBezTo>
                  <a:cubicBezTo>
                    <a:pt x="7406" y="1535"/>
                    <a:pt x="6772" y="1468"/>
                    <a:pt x="4737" y="234"/>
                  </a:cubicBezTo>
                  <a:cubicBezTo>
                    <a:pt x="4504" y="101"/>
                    <a:pt x="4270" y="0"/>
                    <a:pt x="4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3576900" y="4330200"/>
              <a:ext cx="74225" cy="88425"/>
            </a:xfrm>
            <a:custGeom>
              <a:avLst/>
              <a:gdLst/>
              <a:ahLst/>
              <a:cxnLst/>
              <a:rect l="l" t="t" r="r" b="b"/>
              <a:pathLst>
                <a:path w="2969" h="3537" extrusionOk="0">
                  <a:moveTo>
                    <a:pt x="0" y="1"/>
                  </a:moveTo>
                  <a:lnTo>
                    <a:pt x="0" y="3537"/>
                  </a:lnTo>
                  <a:lnTo>
                    <a:pt x="2969" y="3537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3064850" y="4456550"/>
              <a:ext cx="20875" cy="47150"/>
            </a:xfrm>
            <a:custGeom>
              <a:avLst/>
              <a:gdLst/>
              <a:ahLst/>
              <a:cxnLst/>
              <a:rect l="l" t="t" r="r" b="b"/>
              <a:pathLst>
                <a:path w="835" h="1886" extrusionOk="0">
                  <a:moveTo>
                    <a:pt x="397" y="145"/>
                  </a:moveTo>
                  <a:cubicBezTo>
                    <a:pt x="429" y="145"/>
                    <a:pt x="449" y="165"/>
                    <a:pt x="468" y="184"/>
                  </a:cubicBezTo>
                  <a:cubicBezTo>
                    <a:pt x="668" y="317"/>
                    <a:pt x="701" y="1051"/>
                    <a:pt x="668" y="1618"/>
                  </a:cubicBezTo>
                  <a:cubicBezTo>
                    <a:pt x="435" y="1251"/>
                    <a:pt x="301" y="851"/>
                    <a:pt x="234" y="451"/>
                  </a:cubicBezTo>
                  <a:cubicBezTo>
                    <a:pt x="234" y="417"/>
                    <a:pt x="234" y="351"/>
                    <a:pt x="234" y="317"/>
                  </a:cubicBezTo>
                  <a:cubicBezTo>
                    <a:pt x="234" y="251"/>
                    <a:pt x="268" y="217"/>
                    <a:pt x="301" y="184"/>
                  </a:cubicBezTo>
                  <a:cubicBezTo>
                    <a:pt x="343" y="156"/>
                    <a:pt x="374" y="145"/>
                    <a:pt x="397" y="145"/>
                  </a:cubicBezTo>
                  <a:close/>
                  <a:moveTo>
                    <a:pt x="401" y="0"/>
                  </a:moveTo>
                  <a:cubicBezTo>
                    <a:pt x="343" y="0"/>
                    <a:pt x="284" y="17"/>
                    <a:pt x="234" y="50"/>
                  </a:cubicBezTo>
                  <a:cubicBezTo>
                    <a:pt x="168" y="84"/>
                    <a:pt x="101" y="184"/>
                    <a:pt x="101" y="284"/>
                  </a:cubicBezTo>
                  <a:cubicBezTo>
                    <a:pt x="1" y="751"/>
                    <a:pt x="635" y="1818"/>
                    <a:pt x="668" y="1852"/>
                  </a:cubicBezTo>
                  <a:cubicBezTo>
                    <a:pt x="668" y="1885"/>
                    <a:pt x="701" y="1885"/>
                    <a:pt x="735" y="1885"/>
                  </a:cubicBezTo>
                  <a:cubicBezTo>
                    <a:pt x="768" y="1885"/>
                    <a:pt x="801" y="1852"/>
                    <a:pt x="801" y="1818"/>
                  </a:cubicBezTo>
                  <a:cubicBezTo>
                    <a:pt x="835" y="1518"/>
                    <a:pt x="835" y="1218"/>
                    <a:pt x="835" y="918"/>
                  </a:cubicBezTo>
                  <a:cubicBezTo>
                    <a:pt x="835" y="618"/>
                    <a:pt x="768" y="284"/>
                    <a:pt x="568" y="50"/>
                  </a:cubicBezTo>
                  <a:cubicBezTo>
                    <a:pt x="518" y="17"/>
                    <a:pt x="460" y="0"/>
                    <a:pt x="4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3049850" y="4475275"/>
              <a:ext cx="35050" cy="28425"/>
            </a:xfrm>
            <a:custGeom>
              <a:avLst/>
              <a:gdLst/>
              <a:ahLst/>
              <a:cxnLst/>
              <a:rect l="l" t="t" r="r" b="b"/>
              <a:pathLst>
                <a:path w="1402" h="1137" extrusionOk="0">
                  <a:moveTo>
                    <a:pt x="221" y="134"/>
                  </a:moveTo>
                  <a:cubicBezTo>
                    <a:pt x="435" y="134"/>
                    <a:pt x="943" y="614"/>
                    <a:pt x="1201" y="969"/>
                  </a:cubicBezTo>
                  <a:cubicBezTo>
                    <a:pt x="834" y="936"/>
                    <a:pt x="501" y="803"/>
                    <a:pt x="234" y="569"/>
                  </a:cubicBezTo>
                  <a:cubicBezTo>
                    <a:pt x="201" y="502"/>
                    <a:pt x="167" y="436"/>
                    <a:pt x="167" y="336"/>
                  </a:cubicBezTo>
                  <a:lnTo>
                    <a:pt x="134" y="336"/>
                  </a:lnTo>
                  <a:lnTo>
                    <a:pt x="134" y="269"/>
                  </a:lnTo>
                  <a:cubicBezTo>
                    <a:pt x="134" y="169"/>
                    <a:pt x="201" y="135"/>
                    <a:pt x="201" y="135"/>
                  </a:cubicBezTo>
                  <a:cubicBezTo>
                    <a:pt x="207" y="134"/>
                    <a:pt x="214" y="134"/>
                    <a:pt x="221" y="134"/>
                  </a:cubicBezTo>
                  <a:close/>
                  <a:moveTo>
                    <a:pt x="224" y="1"/>
                  </a:moveTo>
                  <a:cubicBezTo>
                    <a:pt x="216" y="1"/>
                    <a:pt x="208" y="1"/>
                    <a:pt x="201" y="2"/>
                  </a:cubicBezTo>
                  <a:cubicBezTo>
                    <a:pt x="134" y="2"/>
                    <a:pt x="34" y="69"/>
                    <a:pt x="34" y="269"/>
                  </a:cubicBezTo>
                  <a:cubicBezTo>
                    <a:pt x="0" y="402"/>
                    <a:pt x="67" y="536"/>
                    <a:pt x="167" y="669"/>
                  </a:cubicBezTo>
                  <a:cubicBezTo>
                    <a:pt x="501" y="936"/>
                    <a:pt x="901" y="1069"/>
                    <a:pt x="1335" y="1136"/>
                  </a:cubicBezTo>
                  <a:cubicBezTo>
                    <a:pt x="1335" y="1136"/>
                    <a:pt x="1368" y="1103"/>
                    <a:pt x="1401" y="1103"/>
                  </a:cubicBezTo>
                  <a:cubicBezTo>
                    <a:pt x="1401" y="1069"/>
                    <a:pt x="1401" y="1069"/>
                    <a:pt x="1401" y="1069"/>
                  </a:cubicBezTo>
                  <a:cubicBezTo>
                    <a:pt x="1401" y="1036"/>
                    <a:pt x="1401" y="1036"/>
                    <a:pt x="1401" y="1036"/>
                  </a:cubicBezTo>
                  <a:cubicBezTo>
                    <a:pt x="1206" y="678"/>
                    <a:pt x="565" y="1"/>
                    <a:pt x="22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3083200" y="4329375"/>
              <a:ext cx="102600" cy="178475"/>
            </a:xfrm>
            <a:custGeom>
              <a:avLst/>
              <a:gdLst/>
              <a:ahLst/>
              <a:cxnLst/>
              <a:rect l="l" t="t" r="r" b="b"/>
              <a:pathLst>
                <a:path w="4104" h="7139" extrusionOk="0">
                  <a:moveTo>
                    <a:pt x="1202" y="0"/>
                  </a:moveTo>
                  <a:lnTo>
                    <a:pt x="1" y="6939"/>
                  </a:lnTo>
                  <a:lnTo>
                    <a:pt x="2936" y="7139"/>
                  </a:lnTo>
                  <a:lnTo>
                    <a:pt x="4104" y="2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2971100" y="4478650"/>
              <a:ext cx="225550" cy="98575"/>
            </a:xfrm>
            <a:custGeom>
              <a:avLst/>
              <a:gdLst/>
              <a:ahLst/>
              <a:cxnLst/>
              <a:rect l="l" t="t" r="r" b="b"/>
              <a:pathLst>
                <a:path w="9022" h="3943" extrusionOk="0">
                  <a:moveTo>
                    <a:pt x="7687" y="0"/>
                  </a:moveTo>
                  <a:lnTo>
                    <a:pt x="4485" y="301"/>
                  </a:lnTo>
                  <a:cubicBezTo>
                    <a:pt x="4218" y="301"/>
                    <a:pt x="3951" y="401"/>
                    <a:pt x="3784" y="567"/>
                  </a:cubicBezTo>
                  <a:cubicBezTo>
                    <a:pt x="3050" y="1502"/>
                    <a:pt x="2683" y="1969"/>
                    <a:pt x="449" y="2702"/>
                  </a:cubicBezTo>
                  <a:cubicBezTo>
                    <a:pt x="0" y="2830"/>
                    <a:pt x="474" y="3942"/>
                    <a:pt x="1576" y="3942"/>
                  </a:cubicBezTo>
                  <a:cubicBezTo>
                    <a:pt x="1621" y="3942"/>
                    <a:pt x="1668" y="3941"/>
                    <a:pt x="1716" y="3937"/>
                  </a:cubicBezTo>
                  <a:cubicBezTo>
                    <a:pt x="3684" y="3770"/>
                    <a:pt x="2583" y="3770"/>
                    <a:pt x="4285" y="3603"/>
                  </a:cubicBezTo>
                  <a:cubicBezTo>
                    <a:pt x="5752" y="3470"/>
                    <a:pt x="7420" y="3403"/>
                    <a:pt x="8588" y="3336"/>
                  </a:cubicBezTo>
                  <a:cubicBezTo>
                    <a:pt x="8855" y="3303"/>
                    <a:pt x="9021" y="3003"/>
                    <a:pt x="8921" y="2769"/>
                  </a:cubicBezTo>
                  <a:lnTo>
                    <a:pt x="7954" y="201"/>
                  </a:lnTo>
                  <a:cubicBezTo>
                    <a:pt x="7921" y="67"/>
                    <a:pt x="7787" y="0"/>
                    <a:pt x="7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3098225" y="4329375"/>
              <a:ext cx="87575" cy="94250"/>
            </a:xfrm>
            <a:custGeom>
              <a:avLst/>
              <a:gdLst/>
              <a:ahLst/>
              <a:cxnLst/>
              <a:rect l="l" t="t" r="r" b="b"/>
              <a:pathLst>
                <a:path w="3503" h="3770" extrusionOk="0">
                  <a:moveTo>
                    <a:pt x="601" y="0"/>
                  </a:moveTo>
                  <a:lnTo>
                    <a:pt x="0" y="3570"/>
                  </a:lnTo>
                  <a:lnTo>
                    <a:pt x="2902" y="3770"/>
                  </a:lnTo>
                  <a:lnTo>
                    <a:pt x="3503" y="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3079875" y="2616475"/>
              <a:ext cx="597950" cy="1779650"/>
            </a:xfrm>
            <a:custGeom>
              <a:avLst/>
              <a:gdLst/>
              <a:ahLst/>
              <a:cxnLst/>
              <a:rect l="l" t="t" r="r" b="b"/>
              <a:pathLst>
                <a:path w="23918" h="71186" extrusionOk="0">
                  <a:moveTo>
                    <a:pt x="13710" y="1"/>
                  </a:moveTo>
                  <a:cubicBezTo>
                    <a:pt x="13710" y="1"/>
                    <a:pt x="9774" y="20816"/>
                    <a:pt x="8039" y="30756"/>
                  </a:cubicBezTo>
                  <a:cubicBezTo>
                    <a:pt x="5771" y="43665"/>
                    <a:pt x="0" y="70018"/>
                    <a:pt x="0" y="70018"/>
                  </a:cubicBezTo>
                  <a:lnTo>
                    <a:pt x="5304" y="71185"/>
                  </a:lnTo>
                  <a:cubicBezTo>
                    <a:pt x="5304" y="71185"/>
                    <a:pt x="14177" y="40463"/>
                    <a:pt x="16445" y="31223"/>
                  </a:cubicBezTo>
                  <a:cubicBezTo>
                    <a:pt x="18514" y="22784"/>
                    <a:pt x="23917" y="1"/>
                    <a:pt x="2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3063200" y="4342725"/>
              <a:ext cx="170150" cy="64225"/>
            </a:xfrm>
            <a:custGeom>
              <a:avLst/>
              <a:gdLst/>
              <a:ahLst/>
              <a:cxnLst/>
              <a:rect l="l" t="t" r="r" b="b"/>
              <a:pathLst>
                <a:path w="6806" h="2569" extrusionOk="0">
                  <a:moveTo>
                    <a:pt x="0" y="0"/>
                  </a:moveTo>
                  <a:lnTo>
                    <a:pt x="100" y="1868"/>
                  </a:lnTo>
                  <a:lnTo>
                    <a:pt x="6405" y="2569"/>
                  </a:lnTo>
                  <a:lnTo>
                    <a:pt x="6805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486825" y="2879650"/>
              <a:ext cx="127625" cy="534925"/>
            </a:xfrm>
            <a:custGeom>
              <a:avLst/>
              <a:gdLst/>
              <a:ahLst/>
              <a:cxnLst/>
              <a:rect l="l" t="t" r="r" b="b"/>
              <a:pathLst>
                <a:path w="5105" h="21397" extrusionOk="0">
                  <a:moveTo>
                    <a:pt x="4686" y="1"/>
                  </a:moveTo>
                  <a:cubicBezTo>
                    <a:pt x="4624" y="1"/>
                    <a:pt x="4562" y="5"/>
                    <a:pt x="4504" y="15"/>
                  </a:cubicBezTo>
                  <a:cubicBezTo>
                    <a:pt x="768" y="515"/>
                    <a:pt x="101" y="13658"/>
                    <a:pt x="1" y="21397"/>
                  </a:cubicBezTo>
                  <a:lnTo>
                    <a:pt x="167" y="20696"/>
                  </a:lnTo>
                  <a:cubicBezTo>
                    <a:pt x="1302" y="16059"/>
                    <a:pt x="3403" y="7186"/>
                    <a:pt x="5104" y="48"/>
                  </a:cubicBezTo>
                  <a:cubicBezTo>
                    <a:pt x="4986" y="24"/>
                    <a:pt x="4835" y="1"/>
                    <a:pt x="468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3535200" y="2616475"/>
              <a:ext cx="283550" cy="1784650"/>
            </a:xfrm>
            <a:custGeom>
              <a:avLst/>
              <a:gdLst/>
              <a:ahLst/>
              <a:cxnLst/>
              <a:rect l="l" t="t" r="r" b="b"/>
              <a:pathLst>
                <a:path w="11342" h="71386" extrusionOk="0">
                  <a:moveTo>
                    <a:pt x="901" y="1"/>
                  </a:moveTo>
                  <a:cubicBezTo>
                    <a:pt x="901" y="1"/>
                    <a:pt x="0" y="21850"/>
                    <a:pt x="167" y="31924"/>
                  </a:cubicBezTo>
                  <a:cubicBezTo>
                    <a:pt x="334" y="41164"/>
                    <a:pt x="868" y="71385"/>
                    <a:pt x="868" y="71385"/>
                  </a:cubicBezTo>
                  <a:lnTo>
                    <a:pt x="5905" y="71385"/>
                  </a:lnTo>
                  <a:cubicBezTo>
                    <a:pt x="5905" y="71385"/>
                    <a:pt x="8573" y="40596"/>
                    <a:pt x="9240" y="31190"/>
                  </a:cubicBezTo>
                  <a:cubicBezTo>
                    <a:pt x="9874" y="22183"/>
                    <a:pt x="11342" y="1"/>
                    <a:pt x="1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536025" y="435105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6572" y="1"/>
                  </a:moveTo>
                  <a:lnTo>
                    <a:pt x="1" y="234"/>
                  </a:lnTo>
                  <a:lnTo>
                    <a:pt x="234" y="2102"/>
                  </a:lnTo>
                  <a:lnTo>
                    <a:pt x="6339" y="2102"/>
                  </a:lnTo>
                  <a:cubicBezTo>
                    <a:pt x="6339" y="2102"/>
                    <a:pt x="6572" y="1"/>
                    <a:pt x="657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241650" y="1999900"/>
              <a:ext cx="306100" cy="448775"/>
            </a:xfrm>
            <a:custGeom>
              <a:avLst/>
              <a:gdLst/>
              <a:ahLst/>
              <a:cxnLst/>
              <a:rect l="l" t="t" r="r" b="b"/>
              <a:pathLst>
                <a:path w="12244" h="17951" extrusionOk="0">
                  <a:moveTo>
                    <a:pt x="3545" y="14056"/>
                  </a:moveTo>
                  <a:cubicBezTo>
                    <a:pt x="3561" y="14056"/>
                    <a:pt x="3603" y="14073"/>
                    <a:pt x="3670" y="14123"/>
                  </a:cubicBezTo>
                  <a:cubicBezTo>
                    <a:pt x="3679" y="14131"/>
                    <a:pt x="3689" y="14139"/>
                    <a:pt x="3698" y="14148"/>
                  </a:cubicBezTo>
                  <a:lnTo>
                    <a:pt x="3698" y="14148"/>
                  </a:lnTo>
                  <a:cubicBezTo>
                    <a:pt x="3657" y="14131"/>
                    <a:pt x="3616" y="14112"/>
                    <a:pt x="3570" y="14090"/>
                  </a:cubicBezTo>
                  <a:cubicBezTo>
                    <a:pt x="3536" y="14073"/>
                    <a:pt x="3528" y="14056"/>
                    <a:pt x="3545" y="14056"/>
                  </a:cubicBezTo>
                  <a:close/>
                  <a:moveTo>
                    <a:pt x="6991" y="0"/>
                  </a:moveTo>
                  <a:cubicBezTo>
                    <a:pt x="6263" y="0"/>
                    <a:pt x="5532" y="358"/>
                    <a:pt x="5071" y="1214"/>
                  </a:cubicBezTo>
                  <a:cubicBezTo>
                    <a:pt x="4137" y="3015"/>
                    <a:pt x="3303" y="4750"/>
                    <a:pt x="2536" y="6584"/>
                  </a:cubicBezTo>
                  <a:cubicBezTo>
                    <a:pt x="1769" y="8419"/>
                    <a:pt x="1101" y="10287"/>
                    <a:pt x="568" y="12222"/>
                  </a:cubicBezTo>
                  <a:lnTo>
                    <a:pt x="368" y="12955"/>
                  </a:lnTo>
                  <a:lnTo>
                    <a:pt x="201" y="13723"/>
                  </a:lnTo>
                  <a:lnTo>
                    <a:pt x="101" y="14123"/>
                  </a:lnTo>
                  <a:cubicBezTo>
                    <a:pt x="34" y="14423"/>
                    <a:pt x="1" y="14757"/>
                    <a:pt x="34" y="15057"/>
                  </a:cubicBezTo>
                  <a:cubicBezTo>
                    <a:pt x="67" y="15424"/>
                    <a:pt x="167" y="15824"/>
                    <a:pt x="334" y="16158"/>
                  </a:cubicBezTo>
                  <a:cubicBezTo>
                    <a:pt x="501" y="16491"/>
                    <a:pt x="734" y="16791"/>
                    <a:pt x="1035" y="17025"/>
                  </a:cubicBezTo>
                  <a:cubicBezTo>
                    <a:pt x="1402" y="17359"/>
                    <a:pt x="1869" y="17625"/>
                    <a:pt x="2369" y="17759"/>
                  </a:cubicBezTo>
                  <a:cubicBezTo>
                    <a:pt x="2703" y="17826"/>
                    <a:pt x="3069" y="17892"/>
                    <a:pt x="3436" y="17926"/>
                  </a:cubicBezTo>
                  <a:cubicBezTo>
                    <a:pt x="3720" y="17942"/>
                    <a:pt x="4012" y="17951"/>
                    <a:pt x="4304" y="17951"/>
                  </a:cubicBezTo>
                  <a:cubicBezTo>
                    <a:pt x="4596" y="17951"/>
                    <a:pt x="4887" y="17942"/>
                    <a:pt x="5171" y="17926"/>
                  </a:cubicBezTo>
                  <a:cubicBezTo>
                    <a:pt x="7206" y="17659"/>
                    <a:pt x="9174" y="17158"/>
                    <a:pt x="11075" y="16391"/>
                  </a:cubicBezTo>
                  <a:cubicBezTo>
                    <a:pt x="12244" y="15937"/>
                    <a:pt x="11896" y="14219"/>
                    <a:pt x="10709" y="14219"/>
                  </a:cubicBezTo>
                  <a:cubicBezTo>
                    <a:pt x="10676" y="14219"/>
                    <a:pt x="10642" y="14220"/>
                    <a:pt x="10608" y="14223"/>
                  </a:cubicBezTo>
                  <a:lnTo>
                    <a:pt x="10541" y="14223"/>
                  </a:lnTo>
                  <a:cubicBezTo>
                    <a:pt x="9145" y="14352"/>
                    <a:pt x="7729" y="14401"/>
                    <a:pt x="6307" y="14401"/>
                  </a:cubicBezTo>
                  <a:cubicBezTo>
                    <a:pt x="5896" y="14401"/>
                    <a:pt x="5483" y="14397"/>
                    <a:pt x="5071" y="14390"/>
                  </a:cubicBezTo>
                  <a:cubicBezTo>
                    <a:pt x="4821" y="14367"/>
                    <a:pt x="4556" y="14329"/>
                    <a:pt x="4296" y="14286"/>
                  </a:cubicBezTo>
                  <a:lnTo>
                    <a:pt x="4296" y="14286"/>
                  </a:lnTo>
                  <a:lnTo>
                    <a:pt x="4337" y="14156"/>
                  </a:lnTo>
                  <a:lnTo>
                    <a:pt x="4571" y="13489"/>
                  </a:lnTo>
                  <a:cubicBezTo>
                    <a:pt x="5171" y="11788"/>
                    <a:pt x="5905" y="10087"/>
                    <a:pt x="6672" y="8385"/>
                  </a:cubicBezTo>
                  <a:cubicBezTo>
                    <a:pt x="7406" y="6684"/>
                    <a:pt x="8240" y="4983"/>
                    <a:pt x="9040" y="3349"/>
                  </a:cubicBezTo>
                  <a:lnTo>
                    <a:pt x="9074" y="3282"/>
                  </a:lnTo>
                  <a:cubicBezTo>
                    <a:pt x="9947" y="1491"/>
                    <a:pt x="8476" y="0"/>
                    <a:pt x="6991" y="0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487650" y="2339625"/>
              <a:ext cx="65925" cy="85900"/>
            </a:xfrm>
            <a:custGeom>
              <a:avLst/>
              <a:gdLst/>
              <a:ahLst/>
              <a:cxnLst/>
              <a:rect l="l" t="t" r="r" b="b"/>
              <a:pathLst>
                <a:path w="2637" h="3436" extrusionOk="0">
                  <a:moveTo>
                    <a:pt x="2636" y="0"/>
                  </a:moveTo>
                  <a:lnTo>
                    <a:pt x="802" y="734"/>
                  </a:lnTo>
                  <a:cubicBezTo>
                    <a:pt x="501" y="834"/>
                    <a:pt x="301" y="1068"/>
                    <a:pt x="201" y="1368"/>
                  </a:cubicBezTo>
                  <a:lnTo>
                    <a:pt x="101" y="1735"/>
                  </a:lnTo>
                  <a:cubicBezTo>
                    <a:pt x="1" y="2102"/>
                    <a:pt x="134" y="2502"/>
                    <a:pt x="468" y="2735"/>
                  </a:cubicBezTo>
                  <a:cubicBezTo>
                    <a:pt x="1068" y="3136"/>
                    <a:pt x="1802" y="3403"/>
                    <a:pt x="2536" y="3436"/>
                  </a:cubicBezTo>
                  <a:lnTo>
                    <a:pt x="26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3551050" y="2330450"/>
              <a:ext cx="78400" cy="95075"/>
            </a:xfrm>
            <a:custGeom>
              <a:avLst/>
              <a:gdLst/>
              <a:ahLst/>
              <a:cxnLst/>
              <a:rect l="l" t="t" r="r" b="b"/>
              <a:pathLst>
                <a:path w="3136" h="3803" extrusionOk="0">
                  <a:moveTo>
                    <a:pt x="3136" y="0"/>
                  </a:moveTo>
                  <a:lnTo>
                    <a:pt x="100" y="367"/>
                  </a:lnTo>
                  <a:lnTo>
                    <a:pt x="0" y="3803"/>
                  </a:lnTo>
                  <a:lnTo>
                    <a:pt x="2469" y="2969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3713650" y="1687375"/>
              <a:ext cx="16700" cy="21925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03" y="1"/>
                  </a:moveTo>
                  <a:cubicBezTo>
                    <a:pt x="291" y="1"/>
                    <a:pt x="279" y="2"/>
                    <a:pt x="268" y="5"/>
                  </a:cubicBezTo>
                  <a:cubicBezTo>
                    <a:pt x="101" y="72"/>
                    <a:pt x="1" y="272"/>
                    <a:pt x="67" y="505"/>
                  </a:cubicBezTo>
                  <a:cubicBezTo>
                    <a:pt x="98" y="719"/>
                    <a:pt x="240" y="876"/>
                    <a:pt x="392" y="876"/>
                  </a:cubicBezTo>
                  <a:cubicBezTo>
                    <a:pt x="406" y="876"/>
                    <a:pt x="420" y="875"/>
                    <a:pt x="434" y="872"/>
                  </a:cubicBezTo>
                  <a:cubicBezTo>
                    <a:pt x="568" y="839"/>
                    <a:pt x="668" y="605"/>
                    <a:pt x="601" y="372"/>
                  </a:cubicBezTo>
                  <a:cubicBezTo>
                    <a:pt x="571" y="158"/>
                    <a:pt x="429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3719500" y="1710000"/>
              <a:ext cx="38375" cy="55175"/>
            </a:xfrm>
            <a:custGeom>
              <a:avLst/>
              <a:gdLst/>
              <a:ahLst/>
              <a:cxnLst/>
              <a:rect l="l" t="t" r="r" b="b"/>
              <a:pathLst>
                <a:path w="1535" h="2207" extrusionOk="0">
                  <a:moveTo>
                    <a:pt x="0" y="0"/>
                  </a:moveTo>
                  <a:lnTo>
                    <a:pt x="467" y="2202"/>
                  </a:lnTo>
                  <a:cubicBezTo>
                    <a:pt x="501" y="2205"/>
                    <a:pt x="535" y="2206"/>
                    <a:pt x="569" y="2206"/>
                  </a:cubicBezTo>
                  <a:cubicBezTo>
                    <a:pt x="934" y="2206"/>
                    <a:pt x="1290" y="2043"/>
                    <a:pt x="1535" y="1768"/>
                  </a:cubicBezTo>
                  <a:cubicBezTo>
                    <a:pt x="968" y="1235"/>
                    <a:pt x="434" y="668"/>
                    <a:pt x="0" y="0"/>
                  </a:cubicBez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683625" y="1653800"/>
              <a:ext cx="34225" cy="17875"/>
            </a:xfrm>
            <a:custGeom>
              <a:avLst/>
              <a:gdLst/>
              <a:ahLst/>
              <a:cxnLst/>
              <a:rect l="l" t="t" r="r" b="b"/>
              <a:pathLst>
                <a:path w="1369" h="715" extrusionOk="0">
                  <a:moveTo>
                    <a:pt x="1066" y="1"/>
                  </a:moveTo>
                  <a:cubicBezTo>
                    <a:pt x="684" y="1"/>
                    <a:pt x="296" y="190"/>
                    <a:pt x="34" y="481"/>
                  </a:cubicBezTo>
                  <a:cubicBezTo>
                    <a:pt x="1" y="514"/>
                    <a:pt x="1" y="614"/>
                    <a:pt x="34" y="681"/>
                  </a:cubicBezTo>
                  <a:cubicBezTo>
                    <a:pt x="68" y="681"/>
                    <a:pt x="101" y="714"/>
                    <a:pt x="134" y="714"/>
                  </a:cubicBezTo>
                  <a:cubicBezTo>
                    <a:pt x="168" y="714"/>
                    <a:pt x="234" y="714"/>
                    <a:pt x="268" y="681"/>
                  </a:cubicBezTo>
                  <a:cubicBezTo>
                    <a:pt x="448" y="410"/>
                    <a:pt x="763" y="275"/>
                    <a:pt x="1092" y="275"/>
                  </a:cubicBezTo>
                  <a:cubicBezTo>
                    <a:pt x="1128" y="275"/>
                    <a:pt x="1165" y="277"/>
                    <a:pt x="1202" y="280"/>
                  </a:cubicBezTo>
                  <a:cubicBezTo>
                    <a:pt x="1214" y="287"/>
                    <a:pt x="1226" y="289"/>
                    <a:pt x="1238" y="289"/>
                  </a:cubicBezTo>
                  <a:cubicBezTo>
                    <a:pt x="1292" y="289"/>
                    <a:pt x="1341" y="235"/>
                    <a:pt x="1369" y="180"/>
                  </a:cubicBezTo>
                  <a:cubicBezTo>
                    <a:pt x="1369" y="80"/>
                    <a:pt x="1302" y="14"/>
                    <a:pt x="1235" y="14"/>
                  </a:cubicBezTo>
                  <a:cubicBezTo>
                    <a:pt x="1179" y="5"/>
                    <a:pt x="1123" y="1"/>
                    <a:pt x="10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531850" y="1806725"/>
              <a:ext cx="226025" cy="220200"/>
            </a:xfrm>
            <a:custGeom>
              <a:avLst/>
              <a:gdLst/>
              <a:ahLst/>
              <a:cxnLst/>
              <a:rect l="l" t="t" r="r" b="b"/>
              <a:pathLst>
                <a:path w="9041" h="8808" extrusionOk="0">
                  <a:moveTo>
                    <a:pt x="835" y="1"/>
                  </a:moveTo>
                  <a:lnTo>
                    <a:pt x="835" y="1"/>
                  </a:lnTo>
                  <a:cubicBezTo>
                    <a:pt x="1235" y="2136"/>
                    <a:pt x="1502" y="5171"/>
                    <a:pt x="1" y="6606"/>
                  </a:cubicBezTo>
                  <a:cubicBezTo>
                    <a:pt x="1" y="6606"/>
                    <a:pt x="601" y="8807"/>
                    <a:pt x="4604" y="8807"/>
                  </a:cubicBezTo>
                  <a:cubicBezTo>
                    <a:pt x="9041" y="8807"/>
                    <a:pt x="6739" y="6873"/>
                    <a:pt x="6739" y="6873"/>
                  </a:cubicBezTo>
                  <a:cubicBezTo>
                    <a:pt x="4904" y="6305"/>
                    <a:pt x="4938" y="4204"/>
                    <a:pt x="5338" y="2536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283350" y="1969950"/>
              <a:ext cx="224125" cy="292975"/>
            </a:xfrm>
            <a:custGeom>
              <a:avLst/>
              <a:gdLst/>
              <a:ahLst/>
              <a:cxnLst/>
              <a:rect l="l" t="t" r="r" b="b"/>
              <a:pathLst>
                <a:path w="8965" h="11719" extrusionOk="0">
                  <a:moveTo>
                    <a:pt x="5300" y="1"/>
                  </a:moveTo>
                  <a:cubicBezTo>
                    <a:pt x="5088" y="1"/>
                    <a:pt x="4867" y="25"/>
                    <a:pt x="4637" y="77"/>
                  </a:cubicBezTo>
                  <a:cubicBezTo>
                    <a:pt x="1835" y="710"/>
                    <a:pt x="0" y="8216"/>
                    <a:pt x="0" y="8216"/>
                  </a:cubicBezTo>
                  <a:lnTo>
                    <a:pt x="4670" y="11718"/>
                  </a:lnTo>
                  <a:cubicBezTo>
                    <a:pt x="6405" y="10484"/>
                    <a:pt x="7606" y="8649"/>
                    <a:pt x="8106" y="6581"/>
                  </a:cubicBezTo>
                  <a:cubicBezTo>
                    <a:pt x="8965" y="3178"/>
                    <a:pt x="7710" y="1"/>
                    <a:pt x="5300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393425" y="2102775"/>
              <a:ext cx="95925" cy="160150"/>
            </a:xfrm>
            <a:custGeom>
              <a:avLst/>
              <a:gdLst/>
              <a:ahLst/>
              <a:cxnLst/>
              <a:rect l="l" t="t" r="r" b="b"/>
              <a:pathLst>
                <a:path w="3837" h="6406" extrusionOk="0">
                  <a:moveTo>
                    <a:pt x="2602" y="1"/>
                  </a:moveTo>
                  <a:cubicBezTo>
                    <a:pt x="1001" y="1669"/>
                    <a:pt x="101" y="3870"/>
                    <a:pt x="1" y="6205"/>
                  </a:cubicBezTo>
                  <a:lnTo>
                    <a:pt x="234" y="6405"/>
                  </a:lnTo>
                  <a:cubicBezTo>
                    <a:pt x="1969" y="5138"/>
                    <a:pt x="3203" y="3336"/>
                    <a:pt x="3703" y="1268"/>
                  </a:cubicBezTo>
                  <a:cubicBezTo>
                    <a:pt x="3737" y="1068"/>
                    <a:pt x="3803" y="835"/>
                    <a:pt x="3837" y="601"/>
                  </a:cubicBezTo>
                  <a:lnTo>
                    <a:pt x="2602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399275" y="1953500"/>
              <a:ext cx="476200" cy="694025"/>
            </a:xfrm>
            <a:custGeom>
              <a:avLst/>
              <a:gdLst/>
              <a:ahLst/>
              <a:cxnLst/>
              <a:rect l="l" t="t" r="r" b="b"/>
              <a:pathLst>
                <a:path w="19048" h="27761" extrusionOk="0">
                  <a:moveTo>
                    <a:pt x="8685" y="1"/>
                  </a:moveTo>
                  <a:cubicBezTo>
                    <a:pt x="7564" y="1"/>
                    <a:pt x="6438" y="34"/>
                    <a:pt x="5304" y="101"/>
                  </a:cubicBezTo>
                  <a:cubicBezTo>
                    <a:pt x="3536" y="201"/>
                    <a:pt x="1768" y="434"/>
                    <a:pt x="0" y="768"/>
                  </a:cubicBezTo>
                  <a:cubicBezTo>
                    <a:pt x="2202" y="11542"/>
                    <a:pt x="634" y="23784"/>
                    <a:pt x="200" y="27087"/>
                  </a:cubicBezTo>
                  <a:cubicBezTo>
                    <a:pt x="167" y="27354"/>
                    <a:pt x="367" y="27621"/>
                    <a:pt x="634" y="27621"/>
                  </a:cubicBezTo>
                  <a:cubicBezTo>
                    <a:pt x="1204" y="27651"/>
                    <a:pt x="1767" y="27667"/>
                    <a:pt x="2329" y="27667"/>
                  </a:cubicBezTo>
                  <a:cubicBezTo>
                    <a:pt x="3018" y="27667"/>
                    <a:pt x="3705" y="27642"/>
                    <a:pt x="4403" y="27587"/>
                  </a:cubicBezTo>
                  <a:cubicBezTo>
                    <a:pt x="6021" y="27454"/>
                    <a:pt x="7497" y="27332"/>
                    <a:pt x="9012" y="27332"/>
                  </a:cubicBezTo>
                  <a:cubicBezTo>
                    <a:pt x="10153" y="27332"/>
                    <a:pt x="11315" y="27401"/>
                    <a:pt x="12576" y="27587"/>
                  </a:cubicBezTo>
                  <a:cubicBezTo>
                    <a:pt x="13390" y="27701"/>
                    <a:pt x="14215" y="27761"/>
                    <a:pt x="15045" y="27761"/>
                  </a:cubicBezTo>
                  <a:cubicBezTo>
                    <a:pt x="15677" y="27761"/>
                    <a:pt x="16311" y="27726"/>
                    <a:pt x="16946" y="27654"/>
                  </a:cubicBezTo>
                  <a:cubicBezTo>
                    <a:pt x="17146" y="27621"/>
                    <a:pt x="17312" y="27420"/>
                    <a:pt x="17346" y="27220"/>
                  </a:cubicBezTo>
                  <a:cubicBezTo>
                    <a:pt x="19047" y="14411"/>
                    <a:pt x="18146" y="6906"/>
                    <a:pt x="17546" y="3703"/>
                  </a:cubicBezTo>
                  <a:cubicBezTo>
                    <a:pt x="17212" y="2002"/>
                    <a:pt x="15878" y="701"/>
                    <a:pt x="14177" y="368"/>
                  </a:cubicBezTo>
                  <a:cubicBezTo>
                    <a:pt x="13543" y="268"/>
                    <a:pt x="12809" y="168"/>
                    <a:pt x="12042" y="101"/>
                  </a:cubicBezTo>
                  <a:cubicBezTo>
                    <a:pt x="10925" y="34"/>
                    <a:pt x="9807" y="1"/>
                    <a:pt x="868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498725" y="1599700"/>
              <a:ext cx="241650" cy="286875"/>
            </a:xfrm>
            <a:custGeom>
              <a:avLst/>
              <a:gdLst/>
              <a:ahLst/>
              <a:cxnLst/>
              <a:rect l="l" t="t" r="r" b="b"/>
              <a:pathLst>
                <a:path w="9666" h="11475" extrusionOk="0">
                  <a:moveTo>
                    <a:pt x="4577" y="0"/>
                  </a:moveTo>
                  <a:cubicBezTo>
                    <a:pt x="2001" y="0"/>
                    <a:pt x="0" y="2471"/>
                    <a:pt x="759" y="5080"/>
                  </a:cubicBezTo>
                  <a:cubicBezTo>
                    <a:pt x="1493" y="7948"/>
                    <a:pt x="1793" y="9650"/>
                    <a:pt x="3561" y="10817"/>
                  </a:cubicBezTo>
                  <a:cubicBezTo>
                    <a:pt x="4238" y="11272"/>
                    <a:pt x="4958" y="11475"/>
                    <a:pt x="5655" y="11475"/>
                  </a:cubicBezTo>
                  <a:cubicBezTo>
                    <a:pt x="7670" y="11475"/>
                    <a:pt x="9499" y="9778"/>
                    <a:pt x="9598" y="7548"/>
                  </a:cubicBezTo>
                  <a:cubicBezTo>
                    <a:pt x="9665" y="4846"/>
                    <a:pt x="8431" y="643"/>
                    <a:pt x="5362" y="76"/>
                  </a:cubicBezTo>
                  <a:cubicBezTo>
                    <a:pt x="5096" y="25"/>
                    <a:pt x="4834" y="0"/>
                    <a:pt x="4577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3444300" y="1526525"/>
              <a:ext cx="303575" cy="355300"/>
            </a:xfrm>
            <a:custGeom>
              <a:avLst/>
              <a:gdLst/>
              <a:ahLst/>
              <a:cxnLst/>
              <a:rect l="l" t="t" r="r" b="b"/>
              <a:pathLst>
                <a:path w="12143" h="14212" extrusionOk="0">
                  <a:moveTo>
                    <a:pt x="10241" y="1"/>
                  </a:moveTo>
                  <a:lnTo>
                    <a:pt x="10241" y="1"/>
                  </a:lnTo>
                  <a:cubicBezTo>
                    <a:pt x="10414" y="673"/>
                    <a:pt x="9813" y="908"/>
                    <a:pt x="8940" y="908"/>
                  </a:cubicBezTo>
                  <a:cubicBezTo>
                    <a:pt x="8470" y="908"/>
                    <a:pt x="7921" y="840"/>
                    <a:pt x="7372" y="735"/>
                  </a:cubicBezTo>
                  <a:cubicBezTo>
                    <a:pt x="6551" y="573"/>
                    <a:pt x="5772" y="491"/>
                    <a:pt x="5050" y="491"/>
                  </a:cubicBezTo>
                  <a:cubicBezTo>
                    <a:pt x="3542" y="491"/>
                    <a:pt x="2281" y="847"/>
                    <a:pt x="1401" y="1569"/>
                  </a:cubicBezTo>
                  <a:cubicBezTo>
                    <a:pt x="167" y="2569"/>
                    <a:pt x="100" y="4371"/>
                    <a:pt x="1201" y="4871"/>
                  </a:cubicBezTo>
                  <a:cubicBezTo>
                    <a:pt x="1268" y="4871"/>
                    <a:pt x="0" y="5071"/>
                    <a:pt x="67" y="7006"/>
                  </a:cubicBezTo>
                  <a:cubicBezTo>
                    <a:pt x="100" y="8907"/>
                    <a:pt x="2469" y="10308"/>
                    <a:pt x="3136" y="11209"/>
                  </a:cubicBezTo>
                  <a:cubicBezTo>
                    <a:pt x="3770" y="12110"/>
                    <a:pt x="3503" y="12710"/>
                    <a:pt x="3003" y="13244"/>
                  </a:cubicBezTo>
                  <a:cubicBezTo>
                    <a:pt x="3663" y="13921"/>
                    <a:pt x="4898" y="14211"/>
                    <a:pt x="6116" y="14211"/>
                  </a:cubicBezTo>
                  <a:cubicBezTo>
                    <a:pt x="7299" y="14211"/>
                    <a:pt x="8466" y="13937"/>
                    <a:pt x="9074" y="13477"/>
                  </a:cubicBezTo>
                  <a:cubicBezTo>
                    <a:pt x="10174" y="12643"/>
                    <a:pt x="10475" y="10842"/>
                    <a:pt x="9574" y="8874"/>
                  </a:cubicBezTo>
                  <a:cubicBezTo>
                    <a:pt x="10608" y="8674"/>
                    <a:pt x="10908" y="7473"/>
                    <a:pt x="10908" y="7473"/>
                  </a:cubicBezTo>
                  <a:cubicBezTo>
                    <a:pt x="10908" y="7473"/>
                    <a:pt x="9674" y="6339"/>
                    <a:pt x="9374" y="5605"/>
                  </a:cubicBezTo>
                  <a:cubicBezTo>
                    <a:pt x="11208" y="5105"/>
                    <a:pt x="12142" y="1102"/>
                    <a:pt x="10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416775" y="1635775"/>
              <a:ext cx="79250" cy="20875"/>
            </a:xfrm>
            <a:custGeom>
              <a:avLst/>
              <a:gdLst/>
              <a:ahLst/>
              <a:cxnLst/>
              <a:rect l="l" t="t" r="r" b="b"/>
              <a:pathLst>
                <a:path w="3170" h="835" extrusionOk="0">
                  <a:moveTo>
                    <a:pt x="1" y="1"/>
                  </a:moveTo>
                  <a:cubicBezTo>
                    <a:pt x="349" y="628"/>
                    <a:pt x="1329" y="835"/>
                    <a:pt x="2038" y="835"/>
                  </a:cubicBezTo>
                  <a:cubicBezTo>
                    <a:pt x="2347" y="835"/>
                    <a:pt x="2604" y="795"/>
                    <a:pt x="2736" y="735"/>
                  </a:cubicBezTo>
                  <a:cubicBezTo>
                    <a:pt x="3170" y="534"/>
                    <a:pt x="2502" y="101"/>
                    <a:pt x="2502" y="101"/>
                  </a:cubicBezTo>
                  <a:cubicBezTo>
                    <a:pt x="2502" y="101"/>
                    <a:pt x="2234" y="267"/>
                    <a:pt x="1602" y="267"/>
                  </a:cubicBezTo>
                  <a:cubicBezTo>
                    <a:pt x="1213" y="267"/>
                    <a:pt x="687" y="2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50950" y="1698025"/>
              <a:ext cx="62725" cy="81250"/>
            </a:xfrm>
            <a:custGeom>
              <a:avLst/>
              <a:gdLst/>
              <a:ahLst/>
              <a:cxnLst/>
              <a:rect l="l" t="t" r="r" b="b"/>
              <a:pathLst>
                <a:path w="2509" h="3250" extrusionOk="0">
                  <a:moveTo>
                    <a:pt x="972" y="0"/>
                  </a:moveTo>
                  <a:cubicBezTo>
                    <a:pt x="353" y="0"/>
                    <a:pt x="0" y="619"/>
                    <a:pt x="174" y="1313"/>
                  </a:cubicBezTo>
                  <a:cubicBezTo>
                    <a:pt x="341" y="1981"/>
                    <a:pt x="707" y="2581"/>
                    <a:pt x="1241" y="3015"/>
                  </a:cubicBezTo>
                  <a:cubicBezTo>
                    <a:pt x="1452" y="3178"/>
                    <a:pt x="1647" y="3250"/>
                    <a:pt x="1817" y="3250"/>
                  </a:cubicBezTo>
                  <a:cubicBezTo>
                    <a:pt x="2238" y="3250"/>
                    <a:pt x="2509" y="2808"/>
                    <a:pt x="2509" y="2214"/>
                  </a:cubicBezTo>
                  <a:cubicBezTo>
                    <a:pt x="2475" y="1480"/>
                    <a:pt x="2075" y="313"/>
                    <a:pt x="1275" y="46"/>
                  </a:cubicBezTo>
                  <a:cubicBezTo>
                    <a:pt x="1168" y="15"/>
                    <a:pt x="1067" y="0"/>
                    <a:pt x="972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718050" y="2000175"/>
              <a:ext cx="405025" cy="454550"/>
            </a:xfrm>
            <a:custGeom>
              <a:avLst/>
              <a:gdLst/>
              <a:ahLst/>
              <a:cxnLst/>
              <a:rect l="l" t="t" r="r" b="b"/>
              <a:pathLst>
                <a:path w="16201" h="18182" extrusionOk="0">
                  <a:moveTo>
                    <a:pt x="8625" y="14180"/>
                  </a:moveTo>
                  <a:cubicBezTo>
                    <a:pt x="8553" y="14206"/>
                    <a:pt x="8475" y="14226"/>
                    <a:pt x="8398" y="14245"/>
                  </a:cubicBezTo>
                  <a:cubicBezTo>
                    <a:pt x="8431" y="14212"/>
                    <a:pt x="8464" y="14212"/>
                    <a:pt x="8498" y="14212"/>
                  </a:cubicBezTo>
                  <a:cubicBezTo>
                    <a:pt x="8540" y="14191"/>
                    <a:pt x="8582" y="14183"/>
                    <a:pt x="8625" y="14180"/>
                  </a:cubicBezTo>
                  <a:close/>
                  <a:moveTo>
                    <a:pt x="2874" y="1"/>
                  </a:moveTo>
                  <a:cubicBezTo>
                    <a:pt x="1443" y="1"/>
                    <a:pt x="0" y="1334"/>
                    <a:pt x="725" y="3104"/>
                  </a:cubicBezTo>
                  <a:cubicBezTo>
                    <a:pt x="1059" y="4005"/>
                    <a:pt x="1426" y="4872"/>
                    <a:pt x="1759" y="5739"/>
                  </a:cubicBezTo>
                  <a:cubicBezTo>
                    <a:pt x="2126" y="6607"/>
                    <a:pt x="2493" y="7474"/>
                    <a:pt x="2860" y="8341"/>
                  </a:cubicBezTo>
                  <a:cubicBezTo>
                    <a:pt x="3594" y="10076"/>
                    <a:pt x="4361" y="11810"/>
                    <a:pt x="5162" y="13545"/>
                  </a:cubicBezTo>
                  <a:cubicBezTo>
                    <a:pt x="5529" y="14412"/>
                    <a:pt x="5962" y="15279"/>
                    <a:pt x="6396" y="16147"/>
                  </a:cubicBezTo>
                  <a:cubicBezTo>
                    <a:pt x="6530" y="16380"/>
                    <a:pt x="6630" y="16580"/>
                    <a:pt x="6763" y="16814"/>
                  </a:cubicBezTo>
                  <a:lnTo>
                    <a:pt x="6863" y="16981"/>
                  </a:lnTo>
                  <a:lnTo>
                    <a:pt x="6896" y="17014"/>
                  </a:lnTo>
                  <a:lnTo>
                    <a:pt x="6930" y="17114"/>
                  </a:lnTo>
                  <a:cubicBezTo>
                    <a:pt x="6997" y="17214"/>
                    <a:pt x="7063" y="17314"/>
                    <a:pt x="7163" y="17414"/>
                  </a:cubicBezTo>
                  <a:cubicBezTo>
                    <a:pt x="7330" y="17614"/>
                    <a:pt x="7530" y="17815"/>
                    <a:pt x="7764" y="17915"/>
                  </a:cubicBezTo>
                  <a:cubicBezTo>
                    <a:pt x="7931" y="18015"/>
                    <a:pt x="8131" y="18081"/>
                    <a:pt x="8331" y="18148"/>
                  </a:cubicBezTo>
                  <a:cubicBezTo>
                    <a:pt x="8464" y="18148"/>
                    <a:pt x="8598" y="18181"/>
                    <a:pt x="8731" y="18181"/>
                  </a:cubicBezTo>
                  <a:lnTo>
                    <a:pt x="9031" y="18181"/>
                  </a:lnTo>
                  <a:cubicBezTo>
                    <a:pt x="9165" y="18181"/>
                    <a:pt x="9265" y="18148"/>
                    <a:pt x="9398" y="18115"/>
                  </a:cubicBezTo>
                  <a:cubicBezTo>
                    <a:pt x="9532" y="18081"/>
                    <a:pt x="9665" y="18048"/>
                    <a:pt x="9799" y="17981"/>
                  </a:cubicBezTo>
                  <a:cubicBezTo>
                    <a:pt x="10132" y="17848"/>
                    <a:pt x="10432" y="17681"/>
                    <a:pt x="10733" y="17481"/>
                  </a:cubicBezTo>
                  <a:cubicBezTo>
                    <a:pt x="10966" y="17314"/>
                    <a:pt x="11166" y="17147"/>
                    <a:pt x="11366" y="16981"/>
                  </a:cubicBezTo>
                  <a:cubicBezTo>
                    <a:pt x="12901" y="15746"/>
                    <a:pt x="14302" y="14379"/>
                    <a:pt x="15536" y="12878"/>
                  </a:cubicBezTo>
                  <a:cubicBezTo>
                    <a:pt x="16201" y="12075"/>
                    <a:pt x="15555" y="10996"/>
                    <a:pt x="14687" y="10996"/>
                  </a:cubicBezTo>
                  <a:cubicBezTo>
                    <a:pt x="14509" y="10996"/>
                    <a:pt x="14322" y="11041"/>
                    <a:pt x="14135" y="11143"/>
                  </a:cubicBezTo>
                  <a:lnTo>
                    <a:pt x="14102" y="11143"/>
                  </a:lnTo>
                  <a:cubicBezTo>
                    <a:pt x="13301" y="11577"/>
                    <a:pt x="12467" y="12044"/>
                    <a:pt x="11667" y="12511"/>
                  </a:cubicBezTo>
                  <a:cubicBezTo>
                    <a:pt x="11040" y="12876"/>
                    <a:pt x="10414" y="13242"/>
                    <a:pt x="9803" y="13575"/>
                  </a:cubicBezTo>
                  <a:lnTo>
                    <a:pt x="9803" y="13575"/>
                  </a:lnTo>
                  <a:cubicBezTo>
                    <a:pt x="9567" y="13006"/>
                    <a:pt x="9325" y="12433"/>
                    <a:pt x="9098" y="11844"/>
                  </a:cubicBezTo>
                  <a:lnTo>
                    <a:pt x="7030" y="6640"/>
                  </a:lnTo>
                  <a:cubicBezTo>
                    <a:pt x="6696" y="5773"/>
                    <a:pt x="6363" y="4872"/>
                    <a:pt x="5996" y="4005"/>
                  </a:cubicBezTo>
                  <a:cubicBezTo>
                    <a:pt x="5629" y="3137"/>
                    <a:pt x="5295" y="2270"/>
                    <a:pt x="4895" y="1403"/>
                  </a:cubicBezTo>
                  <a:lnTo>
                    <a:pt x="4895" y="1436"/>
                  </a:lnTo>
                  <a:cubicBezTo>
                    <a:pt x="4486" y="425"/>
                    <a:pt x="3682" y="1"/>
                    <a:pt x="2874" y="1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4058075" y="2203675"/>
              <a:ext cx="126775" cy="135975"/>
            </a:xfrm>
            <a:custGeom>
              <a:avLst/>
              <a:gdLst/>
              <a:ahLst/>
              <a:cxnLst/>
              <a:rect l="l" t="t" r="r" b="b"/>
              <a:pathLst>
                <a:path w="5071" h="5439" extrusionOk="0">
                  <a:moveTo>
                    <a:pt x="3569" y="1"/>
                  </a:moveTo>
                  <a:lnTo>
                    <a:pt x="2202" y="1269"/>
                  </a:lnTo>
                  <a:cubicBezTo>
                    <a:pt x="1101" y="1902"/>
                    <a:pt x="334" y="2903"/>
                    <a:pt x="0" y="4104"/>
                  </a:cubicBezTo>
                  <a:lnTo>
                    <a:pt x="1034" y="5438"/>
                  </a:lnTo>
                  <a:lnTo>
                    <a:pt x="3303" y="4738"/>
                  </a:lnTo>
                  <a:cubicBezTo>
                    <a:pt x="3469" y="4671"/>
                    <a:pt x="3603" y="4571"/>
                    <a:pt x="3736" y="4404"/>
                  </a:cubicBezTo>
                  <a:lnTo>
                    <a:pt x="4870" y="2703"/>
                  </a:lnTo>
                  <a:cubicBezTo>
                    <a:pt x="5071" y="2369"/>
                    <a:pt x="5037" y="1936"/>
                    <a:pt x="4804" y="1635"/>
                  </a:cubicBezTo>
                  <a:lnTo>
                    <a:pt x="35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683600" y="1972075"/>
              <a:ext cx="230225" cy="305850"/>
            </a:xfrm>
            <a:custGeom>
              <a:avLst/>
              <a:gdLst/>
              <a:ahLst/>
              <a:cxnLst/>
              <a:rect l="l" t="t" r="r" b="b"/>
              <a:pathLst>
                <a:path w="9209" h="12234" extrusionOk="0">
                  <a:moveTo>
                    <a:pt x="3229" y="1"/>
                  </a:moveTo>
                  <a:cubicBezTo>
                    <a:pt x="1270" y="1"/>
                    <a:pt x="0" y="2392"/>
                    <a:pt x="169" y="4628"/>
                  </a:cubicBezTo>
                  <a:cubicBezTo>
                    <a:pt x="436" y="7931"/>
                    <a:pt x="4071" y="12234"/>
                    <a:pt x="4071" y="12234"/>
                  </a:cubicBezTo>
                  <a:lnTo>
                    <a:pt x="9208" y="8398"/>
                  </a:lnTo>
                  <a:cubicBezTo>
                    <a:pt x="9208" y="8398"/>
                    <a:pt x="8408" y="3761"/>
                    <a:pt x="5773" y="1226"/>
                  </a:cubicBezTo>
                  <a:cubicBezTo>
                    <a:pt x="4850" y="360"/>
                    <a:pt x="3988" y="1"/>
                    <a:pt x="3229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405925" y="1919400"/>
              <a:ext cx="326325" cy="201300"/>
            </a:xfrm>
            <a:custGeom>
              <a:avLst/>
              <a:gdLst/>
              <a:ahLst/>
              <a:cxnLst/>
              <a:rect l="l" t="t" r="r" b="b"/>
              <a:pathLst>
                <a:path w="13053" h="8052" extrusionOk="0">
                  <a:moveTo>
                    <a:pt x="6058" y="1"/>
                  </a:moveTo>
                  <a:cubicBezTo>
                    <a:pt x="5068" y="1"/>
                    <a:pt x="4100" y="47"/>
                    <a:pt x="3270" y="131"/>
                  </a:cubicBezTo>
                  <a:cubicBezTo>
                    <a:pt x="1" y="464"/>
                    <a:pt x="1635" y="3033"/>
                    <a:pt x="2203" y="3400"/>
                  </a:cubicBezTo>
                  <a:cubicBezTo>
                    <a:pt x="701" y="3967"/>
                    <a:pt x="1502" y="6602"/>
                    <a:pt x="4304" y="7869"/>
                  </a:cubicBezTo>
                  <a:cubicBezTo>
                    <a:pt x="4570" y="7994"/>
                    <a:pt x="4866" y="8052"/>
                    <a:pt x="5183" y="8052"/>
                  </a:cubicBezTo>
                  <a:cubicBezTo>
                    <a:pt x="8170" y="8052"/>
                    <a:pt x="13053" y="2969"/>
                    <a:pt x="12510" y="1432"/>
                  </a:cubicBezTo>
                  <a:cubicBezTo>
                    <a:pt x="12160" y="408"/>
                    <a:pt x="9007" y="1"/>
                    <a:pt x="6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4" name="Google Shape;784;p34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593;p34"/>
          <p:cNvSpPr txBox="1">
            <a:spLocks/>
          </p:cNvSpPr>
          <p:nvPr/>
        </p:nvSpPr>
        <p:spPr>
          <a:xfrm>
            <a:off x="2057400" y="1422450"/>
            <a:ext cx="2093025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id-ID" smtClean="0"/>
              <a:t>CHATBOT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agement System Planner by Slidesgo">
  <a:themeElements>
    <a:clrScheme name="Simple Light">
      <a:dk1>
        <a:srgbClr val="36338C"/>
      </a:dk1>
      <a:lt1>
        <a:srgbClr val="DAE3F2"/>
      </a:lt1>
      <a:dk2>
        <a:srgbClr val="161620"/>
      </a:dk2>
      <a:lt2>
        <a:srgbClr val="FFFFFF"/>
      </a:lt2>
      <a:accent1>
        <a:srgbClr val="C7CEDE"/>
      </a:accent1>
      <a:accent2>
        <a:srgbClr val="7966E4"/>
      </a:accent2>
      <a:accent3>
        <a:srgbClr val="F0F5FD"/>
      </a:accent3>
      <a:accent4>
        <a:srgbClr val="F1F4FD"/>
      </a:accent4>
      <a:accent5>
        <a:srgbClr val="36338C"/>
      </a:accent5>
      <a:accent6>
        <a:srgbClr val="DAE3F2"/>
      </a:accent6>
      <a:hlink>
        <a:srgbClr val="3633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424</Words>
  <Application>Microsoft Office PowerPoint</Application>
  <PresentationFormat>On-screen Show (16:9)</PresentationFormat>
  <Paragraphs>96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Raleway Thin</vt:lpstr>
      <vt:lpstr>Raleway</vt:lpstr>
      <vt:lpstr>Poppins</vt:lpstr>
      <vt:lpstr>Poppins ExtraBold</vt:lpstr>
      <vt:lpstr>Libre Franklin</vt:lpstr>
      <vt:lpstr>Management System Planner by Slidesgo</vt:lpstr>
      <vt:lpstr>Chatbot Lapor Covid -LaVidA</vt:lpstr>
      <vt:lpstr>RUMUSAN MASALAH</vt:lpstr>
      <vt:lpstr>SESUAI PERATURAN</vt:lpstr>
      <vt:lpstr>ZONASI WILAYAH RT</vt:lpstr>
      <vt:lpstr>PowerPoint Presentation</vt:lpstr>
      <vt:lpstr>PowerPoint Presentation</vt:lpstr>
      <vt:lpstr>SOLUSI ?</vt:lpstr>
      <vt:lpstr>CHATBOT</vt:lpstr>
      <vt:lpstr>PowerPoint Presentation</vt:lpstr>
      <vt:lpstr>CHATBOT</vt:lpstr>
      <vt:lpstr>LIMITATION OF CHATBOT</vt:lpstr>
      <vt:lpstr>ALUR PENGGUNAAN CHATBOT</vt:lpstr>
      <vt:lpstr>CHATBOT</vt:lpstr>
      <vt:lpstr>CHATBOT INTERFACE</vt:lpstr>
      <vt:lpstr>HASIL DATA ZONASI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System Planner</dc:title>
  <dc:creator>Sulistya</dc:creator>
  <cp:lastModifiedBy>Sulistya</cp:lastModifiedBy>
  <cp:revision>91</cp:revision>
  <dcterms:modified xsi:type="dcterms:W3CDTF">2021-03-31T09:27:48Z</dcterms:modified>
</cp:coreProperties>
</file>