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39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650FC-C88F-479C-9288-2F801AA7E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6A7ED0-15A2-496F-A2A7-8A21A4CE4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E77DD1-C7D0-4C69-AE7B-F731829E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40C18-B305-4121-90FA-1C9115CC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8C37F0-2CF4-4717-B91D-180C6503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60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B12F3-4AE4-45E7-8498-8CB4996A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92F55-B6E0-4A6B-8D4F-0A58CF57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388DB-2267-4904-B6D5-F4E4A94F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D0AA1-A9C3-443D-8E59-EA538930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066F9A-2362-436B-9122-995F5CFC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45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511B89-EAD9-4B2B-95FC-47ADF2D1E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CF4AFE-5F99-461B-B20B-FFDE9D12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63C13-0ADD-463C-99EE-14B5D5C3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5C1D4-B475-4ABB-8199-63017B82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4EB37E-BA37-4D25-95E4-188146E3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7D1CB-B18E-478A-885D-A4FE2196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63D582-29CE-4663-88AB-F60BC387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7C7F8-5D2A-4ED8-933C-E5750A47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DC295-5C61-4781-8BDB-CC1FEF55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F1283-DBCC-4E6F-A79C-DF42A68C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49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9CD2E-931C-43B7-BBD8-3620DD6B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5144E4-27FE-4D6F-A6E8-D21A3428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719A3-6E76-4FC6-BEAD-C77E0BED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9A360C-C6AC-49BF-B6F2-F2D5A158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CABA2-37D8-4ACC-8231-83DCEBFF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29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8A0F3-DD78-40ED-8DEA-DB741D42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408209-0356-44F3-B1EA-52B4DF748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E35419-937E-4745-BAF6-10FDCBC77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310BCD-7563-4811-90B1-A648FC6A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F768-EC5D-40F0-97F0-728F889D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A535ED-8889-4AA0-A511-47D350B0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74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00EC2-877E-4F2E-9D78-90ED0437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49A95E-77A2-4E67-994E-42A7FD44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1A478C-F5EA-4875-915D-6319B60E0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4FE56D-832D-45BA-A58F-97141B13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F4E1E4-9E99-4C4D-A6BA-AEBFDFC3E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E47C46-A8F2-4697-9DEA-28F03EB1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E660C2-9DC8-41EA-96CB-6590E14A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6D6D85-8DC1-424F-82A9-1B81A2CD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70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8198F-E528-4B7F-92FE-3A809225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7E1950-E970-45BA-A556-BE8CEA4C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CBDC36-4F92-4843-9B68-FEA8B2AB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A66037-28E9-431B-9E77-D2802793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72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002A24-9D24-4AE5-A7D0-921FFF26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44F317-7C92-4777-8CAC-C752B101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0B6EC9-32EF-4BB2-9FFF-6A39D7D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4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6CF47-5179-419B-8D3F-DF11E5D5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A56B93-90DD-48BE-997A-353789943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4F0167-4101-4B2D-ACAE-DA415C734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FA0CFA-1AFF-4E9E-B3E2-2670F5F6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60D3EE-4C19-4A9A-8738-D73C599B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E48C73-E132-43C8-B2F2-D89A1953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E63FE1-D5E9-4F21-8B0D-5827B29D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113E4C-3B42-43A1-A1FF-CF3053DAB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465A5F-50F3-4961-81C3-47884AC19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2940E7-94F6-44A6-BFAC-6480F02A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D726D0-DF6C-4401-B941-F2C28D5D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D070C-D283-4768-A588-7B550DD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57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614C2A0-A80E-4FD1-B01C-07093783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73159A-9187-48AC-A173-B57D472D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8BFA29-ABE1-4983-B0E3-FB2A45FFA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8BF2-61EE-4705-AE53-9915C7C59098}" type="datetimeFigureOut">
              <a:rPr kumimoji="1" lang="ja-JP" altLang="en-US" smtClean="0"/>
              <a:t>2024/9/4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E4C776-F1EF-497D-B63D-67611AA2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67F945-9F83-4DE2-9FBC-9EAC74B41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F0A0C-C99E-4DBE-BDEC-2EF659FE22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93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544731-B175-45F9-9CA6-A3C522F4F6C7}"/>
              </a:ext>
            </a:extLst>
          </p:cNvPr>
          <p:cNvGrpSpPr/>
          <p:nvPr/>
        </p:nvGrpSpPr>
        <p:grpSpPr>
          <a:xfrm>
            <a:off x="5034000" y="1766220"/>
            <a:ext cx="2124000" cy="1512000"/>
            <a:chOff x="5034000" y="2673000"/>
            <a:chExt cx="2124000" cy="1512000"/>
          </a:xfrm>
          <a:pattFill prst="pct90">
            <a:fgClr>
              <a:schemeClr val="bg1"/>
            </a:fgClr>
            <a:bgClr>
              <a:schemeClr val="tx2">
                <a:lumMod val="40000"/>
                <a:lumOff val="60000"/>
              </a:schemeClr>
            </a:bgClr>
          </a:pattFill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68A14D8-9E4D-4493-B7AB-CC47B89F71D2}"/>
                </a:ext>
              </a:extLst>
            </p:cNvPr>
            <p:cNvSpPr/>
            <p:nvPr/>
          </p:nvSpPr>
          <p:spPr>
            <a:xfrm>
              <a:off x="5034000" y="2673000"/>
              <a:ext cx="2124000" cy="151200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720000" rtlCol="0" anchor="ctr"/>
            <a:lstStyle/>
            <a:p>
              <a:pPr algn="ctr"/>
              <a:r>
                <a:rPr lang="en-US" altLang="ja-JP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Handwriting" panose="03010101010101010101" pitchFamily="66" charset="0"/>
                </a:rPr>
                <a:t>Noimage</a:t>
              </a:r>
              <a:endParaRPr kumimoji="1" lang="ja-JP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endParaRPr>
            </a:p>
          </p:txBody>
        </p:sp>
        <p:pic>
          <p:nvPicPr>
            <p:cNvPr id="4" name="グラフィックス 3" descr="オートバイ">
              <a:extLst>
                <a:ext uri="{FF2B5EF4-FFF2-40B4-BE49-F238E27FC236}">
                  <a16:creationId xmlns:a16="http://schemas.microsoft.com/office/drawing/2014/main" id="{89340EB3-E007-48BA-AFC7-3260376C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800" y="314706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676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Lucida Handwriting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CL02</dc:creator>
  <cp:lastModifiedBy>CL02</cp:lastModifiedBy>
  <cp:revision>5</cp:revision>
  <dcterms:created xsi:type="dcterms:W3CDTF">2024-09-04T02:23:21Z</dcterms:created>
  <dcterms:modified xsi:type="dcterms:W3CDTF">2024-09-04T04:28:24Z</dcterms:modified>
</cp:coreProperties>
</file>