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418166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358966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0907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622038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770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2446141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313721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18360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49016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0467F0-D774-430B-B2B8-BBEC82A240EF}" type="datetimeFigureOut">
              <a:rPr lang="en-US" smtClean="0"/>
              <a:t>05-May-19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293238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0467F0-D774-430B-B2B8-BBEC82A240EF}"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95543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0467F0-D774-430B-B2B8-BBEC82A240EF}" type="datetimeFigureOut">
              <a:rPr lang="en-US" smtClean="0"/>
              <a:t>05-May-19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240109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467F0-D774-430B-B2B8-BBEC82A240EF}" type="datetimeFigureOut">
              <a:rPr lang="en-US" smtClean="0"/>
              <a:t>05-May-19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54650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467F0-D774-430B-B2B8-BBEC82A240EF}" type="datetimeFigureOut">
              <a:rPr lang="en-US" smtClean="0"/>
              <a:t>05-May-19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67747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0467F0-D774-430B-B2B8-BBEC82A240EF}"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196678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0467F0-D774-430B-B2B8-BBEC82A240EF}" type="datetimeFigureOut">
              <a:rPr lang="en-US" smtClean="0"/>
              <a:t>05-May-19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6D731-8283-4174-8169-608CAE7B7DE4}" type="slidenum">
              <a:rPr lang="en-US" smtClean="0"/>
              <a:t>‹#›</a:t>
            </a:fld>
            <a:endParaRPr lang="en-US"/>
          </a:p>
        </p:txBody>
      </p:sp>
    </p:spTree>
    <p:extLst>
      <p:ext uri="{BB962C8B-B14F-4D97-AF65-F5344CB8AC3E}">
        <p14:creationId xmlns:p14="http://schemas.microsoft.com/office/powerpoint/2010/main" val="225371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0467F0-D774-430B-B2B8-BBEC82A240EF}" type="datetimeFigureOut">
              <a:rPr lang="en-US" smtClean="0"/>
              <a:t>05-May-19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46D731-8283-4174-8169-608CAE7B7DE4}" type="slidenum">
              <a:rPr lang="en-US" smtClean="0"/>
              <a:t>‹#›</a:t>
            </a:fld>
            <a:endParaRPr lang="en-US"/>
          </a:p>
        </p:txBody>
      </p:sp>
    </p:spTree>
    <p:extLst>
      <p:ext uri="{BB962C8B-B14F-4D97-AF65-F5344CB8AC3E}">
        <p14:creationId xmlns:p14="http://schemas.microsoft.com/office/powerpoint/2010/main" val="340318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44629" y="704890"/>
            <a:ext cx="3547407" cy="2180923"/>
          </a:xfrm>
          <a:prstGeom prst="rect">
            <a:avLst/>
          </a:prstGeom>
        </p:spPr>
      </p:pic>
      <p:sp>
        <p:nvSpPr>
          <p:cNvPr id="6" name="TextBox 5"/>
          <p:cNvSpPr txBox="1"/>
          <p:nvPr/>
        </p:nvSpPr>
        <p:spPr>
          <a:xfrm>
            <a:off x="729842" y="2172748"/>
            <a:ext cx="10754686"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79887" y="4009938"/>
            <a:ext cx="9412447"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MUHAMMAD FAKHRUL HADI BIN </a:t>
            </a:r>
            <a:r>
              <a:rPr lang="en-US" smtClean="0">
                <a:latin typeface="Times New Roman" panose="02020603050405020304" pitchFamily="18" charset="0"/>
                <a:cs typeface="Times New Roman" panose="02020603050405020304" pitchFamily="18" charset="0"/>
              </a:rPr>
              <a:t>NORAINI                                                   A18CS0136</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MUHAMMAD AIMAN HAKIM BIN AHMAD RIDZO                                         A18CS0121</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AHMAD SYAKIR BIN ZAIDI                                                                                  A18CS0018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504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6658" y="2122415"/>
            <a:ext cx="4731390" cy="2323750"/>
          </a:xfrm>
          <a:prstGeom prst="rect">
            <a:avLst/>
          </a:prstGeom>
        </p:spPr>
      </p:pic>
    </p:spTree>
    <p:extLst>
      <p:ext uri="{BB962C8B-B14F-4D97-AF65-F5344CB8AC3E}">
        <p14:creationId xmlns:p14="http://schemas.microsoft.com/office/powerpoint/2010/main" val="284431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8231"/>
            <a:ext cx="10515600" cy="5438732"/>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Our project is about inventory system for a shop in the mall. The shop is selling clothes like shirt, jeans and many more.</a:t>
            </a:r>
          </a:p>
          <a:p>
            <a:pPr marL="0" indent="0">
              <a:buNone/>
            </a:pPr>
            <a:r>
              <a:rPr lang="en-US" sz="1600" dirty="0" smtClean="0">
                <a:latin typeface="Times New Roman" panose="02020603050405020304" pitchFamily="18" charset="0"/>
                <a:cs typeface="Times New Roman" panose="02020603050405020304" pitchFamily="18" charset="0"/>
              </a:rPr>
              <a:t>In our menu, we give some choices to user to do the task that they want. We give six choices like views sales, go to branch, add new branch,  delete branch, print report and exit system. </a:t>
            </a:r>
          </a:p>
          <a:p>
            <a:r>
              <a:rPr lang="en-US" sz="1600" dirty="0" smtClean="0">
                <a:latin typeface="Times New Roman" panose="02020603050405020304" pitchFamily="18" charset="0"/>
                <a:cs typeface="Times New Roman" panose="02020603050405020304" pitchFamily="18" charset="0"/>
              </a:rPr>
              <a:t>First we want to explain about first choices, view sales. If user choose this choice, all the sales that have made listed on the output.</a:t>
            </a:r>
          </a:p>
          <a:p>
            <a:r>
              <a:rPr lang="en-US" sz="1600" dirty="0" smtClean="0">
                <a:latin typeface="Times New Roman" panose="02020603050405020304" pitchFamily="18" charset="0"/>
                <a:cs typeface="Times New Roman" panose="02020603050405020304" pitchFamily="18" charset="0"/>
              </a:rPr>
              <a:t>Then, the go to branch choice, the user need to enter the branch code to do the work only on the selected branch. After that, the system ask user what they want to do with the branch. User can add and delete an item, sale the item, display all items that have at the branch and exit. User need to enter the item category, code and price id they want to add or delete item. In sale item, if the item was sold, the item in the branch will reduce by how much that they have sold. Display all item just display the item that they have only. </a:t>
            </a:r>
          </a:p>
          <a:p>
            <a:r>
              <a:rPr lang="en-US" sz="1600" dirty="0" smtClean="0">
                <a:latin typeface="Times New Roman" panose="02020603050405020304" pitchFamily="18" charset="0"/>
                <a:cs typeface="Times New Roman" panose="02020603050405020304" pitchFamily="18" charset="0"/>
              </a:rPr>
              <a:t>For add and delete branch, the user or owner can add or remove the branch that want to sponsor them items.</a:t>
            </a:r>
          </a:p>
          <a:p>
            <a:r>
              <a:rPr lang="en-US" sz="1600" dirty="0" smtClean="0">
                <a:latin typeface="Times New Roman" panose="02020603050405020304" pitchFamily="18" charset="0"/>
                <a:cs typeface="Times New Roman" panose="02020603050405020304" pitchFamily="18" charset="0"/>
              </a:rPr>
              <a:t>Lastly, print report selection is to print all report about items and all selection above what the user or owner have done with it.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7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96" y="0"/>
            <a:ext cx="8596668" cy="3880773"/>
          </a:xfrm>
        </p:spPr>
        <p:txBody>
          <a:bodyPr/>
          <a:lstStyle/>
          <a:p>
            <a:r>
              <a:rPr lang="en-US" dirty="0">
                <a:latin typeface="Times New Roman" panose="02020603050405020304" pitchFamily="18" charset="0"/>
                <a:cs typeface="Times New Roman" panose="02020603050405020304" pitchFamily="18" charset="0"/>
              </a:rPr>
              <a:t>First we want to explain about first choices, view sales. If user choose this choice, all the sales that have made listed on the output.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196" y="1023802"/>
            <a:ext cx="3086100" cy="3086100"/>
          </a:xfrm>
          <a:prstGeom prst="rect">
            <a:avLst/>
          </a:prstGeom>
        </p:spPr>
      </p:pic>
    </p:spTree>
    <p:extLst>
      <p:ext uri="{BB962C8B-B14F-4D97-AF65-F5344CB8AC3E}">
        <p14:creationId xmlns:p14="http://schemas.microsoft.com/office/powerpoint/2010/main" val="180808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787" y="1"/>
            <a:ext cx="8596668" cy="2129246"/>
          </a:xfrm>
        </p:spPr>
        <p:txBody>
          <a:bodyPr/>
          <a:lstStyle/>
          <a:p>
            <a:r>
              <a:rPr lang="en-US" dirty="0">
                <a:latin typeface="Times New Roman" panose="02020603050405020304" pitchFamily="18" charset="0"/>
                <a:cs typeface="Times New Roman" panose="02020603050405020304" pitchFamily="18" charset="0"/>
              </a:rPr>
              <a:t>Then, the go to branch choice, the user need to enter the branch code to do the work only on the selected branch. After that, the system ask user what they want to do with the branch. User can add and delete an item, sale the item, display all items that have at the branch and exit. User need to enter the item category, code and price id they want to add or delete item. In sale item, if the item was sold, the item in the branch will reduce by how much that they have sold. Display all item just display the item that they have only.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26" y="2173744"/>
            <a:ext cx="3173185" cy="3028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17" y="2278247"/>
            <a:ext cx="3121779" cy="3028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803" y="2173744"/>
            <a:ext cx="4238625" cy="3835170"/>
          </a:xfrm>
          <a:prstGeom prst="rect">
            <a:avLst/>
          </a:prstGeom>
        </p:spPr>
      </p:pic>
      <p:cxnSp>
        <p:nvCxnSpPr>
          <p:cNvPr id="10" name="Straight Arrow Connector 9"/>
          <p:cNvCxnSpPr/>
          <p:nvPr/>
        </p:nvCxnSpPr>
        <p:spPr>
          <a:xfrm>
            <a:off x="3618411" y="3200400"/>
            <a:ext cx="521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261996" y="3135086"/>
            <a:ext cx="521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6787" y="5421086"/>
            <a:ext cx="1778482" cy="646331"/>
          </a:xfrm>
          <a:prstGeom prst="rect">
            <a:avLst/>
          </a:prstGeom>
          <a:noFill/>
        </p:spPr>
        <p:txBody>
          <a:bodyPr wrap="square" rtlCol="0">
            <a:spAutoFit/>
          </a:bodyPr>
          <a:lstStyle/>
          <a:p>
            <a:pPr algn="ctr"/>
            <a:r>
              <a:rPr lang="en-US" dirty="0" smtClean="0"/>
              <a:t>“Go to branch” menu</a:t>
            </a:r>
            <a:endParaRPr lang="en-US" dirty="0"/>
          </a:p>
        </p:txBody>
      </p:sp>
      <p:sp>
        <p:nvSpPr>
          <p:cNvPr id="14" name="TextBox 13"/>
          <p:cNvSpPr txBox="1"/>
          <p:nvPr/>
        </p:nvSpPr>
        <p:spPr>
          <a:xfrm>
            <a:off x="4767943" y="5564777"/>
            <a:ext cx="1776548" cy="369332"/>
          </a:xfrm>
          <a:prstGeom prst="rect">
            <a:avLst/>
          </a:prstGeom>
          <a:noFill/>
        </p:spPr>
        <p:txBody>
          <a:bodyPr wrap="square" rtlCol="0">
            <a:spAutoFit/>
          </a:bodyPr>
          <a:lstStyle/>
          <a:p>
            <a:pPr algn="ctr"/>
            <a:r>
              <a:rPr lang="en-US" dirty="0" smtClean="0"/>
              <a:t>Add items</a:t>
            </a:r>
            <a:endParaRPr lang="en-US" dirty="0"/>
          </a:p>
        </p:txBody>
      </p:sp>
      <p:sp>
        <p:nvSpPr>
          <p:cNvPr id="15" name="TextBox 14"/>
          <p:cNvSpPr txBox="1"/>
          <p:nvPr/>
        </p:nvSpPr>
        <p:spPr>
          <a:xfrm>
            <a:off x="8804366" y="6191794"/>
            <a:ext cx="2116183" cy="369332"/>
          </a:xfrm>
          <a:prstGeom prst="rect">
            <a:avLst/>
          </a:prstGeom>
          <a:noFill/>
        </p:spPr>
        <p:txBody>
          <a:bodyPr wrap="square" rtlCol="0">
            <a:spAutoFit/>
          </a:bodyPr>
          <a:lstStyle/>
          <a:p>
            <a:pPr algn="ctr"/>
            <a:r>
              <a:rPr lang="en-US" dirty="0" smtClean="0"/>
              <a:t>Sale items</a:t>
            </a:r>
            <a:endParaRPr lang="en-US" dirty="0"/>
          </a:p>
        </p:txBody>
      </p:sp>
    </p:spTree>
    <p:extLst>
      <p:ext uri="{BB962C8B-B14F-4D97-AF65-F5344CB8AC3E}">
        <p14:creationId xmlns:p14="http://schemas.microsoft.com/office/powerpoint/2010/main" val="3251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28" y="226695"/>
            <a:ext cx="3314700" cy="5124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610" y="226696"/>
            <a:ext cx="5753100" cy="243812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022" y="3246527"/>
            <a:ext cx="4486275" cy="2428875"/>
          </a:xfrm>
          <a:prstGeom prst="rect">
            <a:avLst/>
          </a:prstGeom>
        </p:spPr>
      </p:pic>
      <p:sp>
        <p:nvSpPr>
          <p:cNvPr id="7" name="TextBox 6"/>
          <p:cNvSpPr txBox="1"/>
          <p:nvPr/>
        </p:nvSpPr>
        <p:spPr>
          <a:xfrm>
            <a:off x="940526" y="5538651"/>
            <a:ext cx="1724297" cy="646331"/>
          </a:xfrm>
          <a:prstGeom prst="rect">
            <a:avLst/>
          </a:prstGeom>
          <a:noFill/>
        </p:spPr>
        <p:txBody>
          <a:bodyPr wrap="square" rtlCol="0">
            <a:spAutoFit/>
          </a:bodyPr>
          <a:lstStyle/>
          <a:p>
            <a:pPr algn="ctr"/>
            <a:r>
              <a:rPr lang="en-US" dirty="0" smtClean="0"/>
              <a:t>Display all items</a:t>
            </a:r>
            <a:endParaRPr lang="en-US" dirty="0"/>
          </a:p>
        </p:txBody>
      </p:sp>
      <p:sp>
        <p:nvSpPr>
          <p:cNvPr id="8" name="TextBox 7"/>
          <p:cNvSpPr txBox="1"/>
          <p:nvPr/>
        </p:nvSpPr>
        <p:spPr>
          <a:xfrm>
            <a:off x="6283234" y="2788920"/>
            <a:ext cx="2142309" cy="369332"/>
          </a:xfrm>
          <a:prstGeom prst="rect">
            <a:avLst/>
          </a:prstGeom>
          <a:noFill/>
        </p:spPr>
        <p:txBody>
          <a:bodyPr wrap="square" rtlCol="0">
            <a:spAutoFit/>
          </a:bodyPr>
          <a:lstStyle/>
          <a:p>
            <a:pPr algn="ctr"/>
            <a:r>
              <a:rPr lang="en-US" dirty="0" smtClean="0"/>
              <a:t>Delete items</a:t>
            </a:r>
            <a:endParaRPr lang="en-US" dirty="0"/>
          </a:p>
        </p:txBody>
      </p:sp>
      <p:sp>
        <p:nvSpPr>
          <p:cNvPr id="9" name="TextBox 8"/>
          <p:cNvSpPr txBox="1"/>
          <p:nvPr/>
        </p:nvSpPr>
        <p:spPr>
          <a:xfrm>
            <a:off x="6505303" y="5861816"/>
            <a:ext cx="1998617" cy="646331"/>
          </a:xfrm>
          <a:prstGeom prst="rect">
            <a:avLst/>
          </a:prstGeom>
          <a:noFill/>
        </p:spPr>
        <p:txBody>
          <a:bodyPr wrap="square" rtlCol="0">
            <a:spAutoFit/>
          </a:bodyPr>
          <a:lstStyle/>
          <a:p>
            <a:pPr algn="ctr"/>
            <a:r>
              <a:rPr lang="en-US" dirty="0" smtClean="0"/>
              <a:t>Exit “go to branch” menu</a:t>
            </a:r>
            <a:endParaRPr lang="en-US" dirty="0"/>
          </a:p>
        </p:txBody>
      </p:sp>
      <p:cxnSp>
        <p:nvCxnSpPr>
          <p:cNvPr id="11" name="Straight Arrow Connector 10"/>
          <p:cNvCxnSpPr/>
          <p:nvPr/>
        </p:nvCxnSpPr>
        <p:spPr>
          <a:xfrm>
            <a:off x="3716928" y="1188720"/>
            <a:ext cx="782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891349" y="2664824"/>
            <a:ext cx="26125" cy="581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13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088" y="1"/>
            <a:ext cx="8596668" cy="1031965"/>
          </a:xfrm>
        </p:spPr>
        <p:txBody>
          <a:bodyPr/>
          <a:lstStyle/>
          <a:p>
            <a:r>
              <a:rPr lang="en-US" dirty="0">
                <a:latin typeface="Times New Roman" panose="02020603050405020304" pitchFamily="18" charset="0"/>
                <a:cs typeface="Times New Roman" panose="02020603050405020304" pitchFamily="18" charset="0"/>
              </a:rPr>
              <a:t>For add and delete branch, the user or owner can add or remove the branch that want to sponsor them items.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958" y="3563506"/>
            <a:ext cx="3743325" cy="24288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623" y="3571395"/>
            <a:ext cx="3895725" cy="2428875"/>
          </a:xfrm>
          <a:prstGeom prst="rect">
            <a:avLst/>
          </a:prstGeom>
        </p:spPr>
      </p:pic>
      <p:sp>
        <p:nvSpPr>
          <p:cNvPr id="8" name="TextBox 7"/>
          <p:cNvSpPr txBox="1"/>
          <p:nvPr/>
        </p:nvSpPr>
        <p:spPr>
          <a:xfrm>
            <a:off x="5225143" y="6152606"/>
            <a:ext cx="1045028" cy="646331"/>
          </a:xfrm>
          <a:prstGeom prst="rect">
            <a:avLst/>
          </a:prstGeom>
          <a:noFill/>
        </p:spPr>
        <p:txBody>
          <a:bodyPr wrap="square" rtlCol="0">
            <a:spAutoFit/>
          </a:bodyPr>
          <a:lstStyle/>
          <a:p>
            <a:pPr algn="ctr"/>
            <a:r>
              <a:rPr lang="en-US" dirty="0" smtClean="0"/>
              <a:t>Delete branch</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1484" y="674504"/>
            <a:ext cx="4072345" cy="2238513"/>
          </a:xfrm>
          <a:prstGeom prst="rect">
            <a:avLst/>
          </a:prstGeom>
        </p:spPr>
      </p:pic>
      <p:sp>
        <p:nvSpPr>
          <p:cNvPr id="11" name="TextBox 10"/>
          <p:cNvSpPr txBox="1"/>
          <p:nvPr/>
        </p:nvSpPr>
        <p:spPr>
          <a:xfrm>
            <a:off x="5132422" y="3095897"/>
            <a:ext cx="1346755" cy="369332"/>
          </a:xfrm>
          <a:prstGeom prst="rect">
            <a:avLst/>
          </a:prstGeom>
          <a:noFill/>
        </p:spPr>
        <p:txBody>
          <a:bodyPr wrap="square" rtlCol="0">
            <a:spAutoFit/>
          </a:bodyPr>
          <a:lstStyle/>
          <a:p>
            <a:pPr algn="ctr"/>
            <a:r>
              <a:rPr lang="en-US" dirty="0" smtClean="0"/>
              <a:t>Add branch</a:t>
            </a:r>
            <a:endParaRPr lang="en-US" dirty="0"/>
          </a:p>
        </p:txBody>
      </p:sp>
    </p:spTree>
    <p:extLst>
      <p:ext uri="{BB962C8B-B14F-4D97-AF65-F5344CB8AC3E}">
        <p14:creationId xmlns:p14="http://schemas.microsoft.com/office/powerpoint/2010/main" val="5301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
            <a:ext cx="8596668" cy="705393"/>
          </a:xfrm>
        </p:spPr>
        <p:txBody>
          <a:bodyPr/>
          <a:lstStyle/>
          <a:p>
            <a:r>
              <a:rPr lang="en-US" dirty="0">
                <a:latin typeface="Times New Roman" panose="02020603050405020304" pitchFamily="18" charset="0"/>
                <a:cs typeface="Times New Roman" panose="02020603050405020304" pitchFamily="18" charset="0"/>
              </a:rPr>
              <a:t>Lastly, print report selection is to print all report about items and all selection above what the user or owner have done with it.</a:t>
            </a:r>
          </a:p>
          <a:p>
            <a:endParaRPr lang="en-US" dirty="0"/>
          </a:p>
        </p:txBody>
      </p:sp>
      <p:pic>
        <p:nvPicPr>
          <p:cNvPr id="4" name="Content Placeholder 3"/>
          <p:cNvPicPr>
            <a:picLocks noChangeAspect="1"/>
          </p:cNvPicPr>
          <p:nvPr/>
        </p:nvPicPr>
        <p:blipFill>
          <a:blip r:embed="rId2"/>
          <a:stretch>
            <a:fillRect/>
          </a:stretch>
        </p:blipFill>
        <p:spPr>
          <a:xfrm>
            <a:off x="3666955" y="1201021"/>
            <a:ext cx="3767655" cy="2420322"/>
          </a:xfrm>
          <a:prstGeom prst="rect">
            <a:avLst/>
          </a:prstGeom>
        </p:spPr>
      </p:pic>
    </p:spTree>
    <p:extLst>
      <p:ext uri="{BB962C8B-B14F-4D97-AF65-F5344CB8AC3E}">
        <p14:creationId xmlns:p14="http://schemas.microsoft.com/office/powerpoint/2010/main" val="1409180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515</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PROGRAM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Fakhrul Hadi</dc:creator>
  <cp:lastModifiedBy>Fakhrul Hadi</cp:lastModifiedBy>
  <cp:revision>10</cp:revision>
  <dcterms:created xsi:type="dcterms:W3CDTF">2019-05-02T15:00:12Z</dcterms:created>
  <dcterms:modified xsi:type="dcterms:W3CDTF">2019-05-04T19:40:03Z</dcterms:modified>
</cp:coreProperties>
</file>