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67F0-D774-430B-B2B8-BBEC82A240EF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D731-8283-4174-8169-608CAE7B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67F0-D774-430B-B2B8-BBEC82A240EF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D731-8283-4174-8169-608CAE7B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0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67F0-D774-430B-B2B8-BBEC82A240EF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D731-8283-4174-8169-608CAE7B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67F0-D774-430B-B2B8-BBEC82A240EF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D731-8283-4174-8169-608CAE7B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4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67F0-D774-430B-B2B8-BBEC82A240EF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D731-8283-4174-8169-608CAE7B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67F0-D774-430B-B2B8-BBEC82A240EF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D731-8283-4174-8169-608CAE7B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2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67F0-D774-430B-B2B8-BBEC82A240EF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D731-8283-4174-8169-608CAE7B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67F0-D774-430B-B2B8-BBEC82A240EF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D731-8283-4174-8169-608CAE7B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6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67F0-D774-430B-B2B8-BBEC82A240EF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D731-8283-4174-8169-608CAE7B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7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67F0-D774-430B-B2B8-BBEC82A240EF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D731-8283-4174-8169-608CAE7B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5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67F0-D774-430B-B2B8-BBEC82A240EF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D731-8283-4174-8169-608CAE7B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467F0-D774-430B-B2B8-BBEC82A240EF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D731-8283-4174-8169-608CAE7B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4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629" y="704890"/>
            <a:ext cx="3547407" cy="21809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842" y="2172748"/>
            <a:ext cx="1075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9887" y="4009938"/>
            <a:ext cx="9412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FAKHRUL HADI BIN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NORAINI                                                   A18CS0136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AIMAN HAKIM BIN AHMAD RIDZO                                         A18CS0121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AHMAD SYAKIR BIN ZAIDI                                                                                  A18CS0018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50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6981"/>
            <a:ext cx="5562600" cy="2056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3523378"/>
            <a:ext cx="5486400" cy="298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2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4" y="368722"/>
            <a:ext cx="5543550" cy="271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4" y="3003259"/>
            <a:ext cx="5953125" cy="348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5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1" y="390001"/>
            <a:ext cx="5429250" cy="3653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0" y="4043494"/>
            <a:ext cx="5359953" cy="265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7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" y="241708"/>
            <a:ext cx="6105525" cy="308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" y="3028950"/>
            <a:ext cx="4838700" cy="35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2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323850"/>
            <a:ext cx="3390900" cy="2922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3246539"/>
            <a:ext cx="42767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6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PROGRAM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Fakhrul Hadi</dc:creator>
  <cp:lastModifiedBy>Fakhrul Hadi</cp:lastModifiedBy>
  <cp:revision>4</cp:revision>
  <dcterms:created xsi:type="dcterms:W3CDTF">2019-05-02T15:00:12Z</dcterms:created>
  <dcterms:modified xsi:type="dcterms:W3CDTF">2019-05-02T15:22:12Z</dcterms:modified>
</cp:coreProperties>
</file>