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3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2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C9F774-2508-4FC3-9D30-B410724E76B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DADCEB-22AD-4E42-8052-5E6C0D22DD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3041" y="312233"/>
            <a:ext cx="3932238" cy="4159405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Implementasi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IFSTREAM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err="1" smtClean="0"/>
              <a:t>untuk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Searching Data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5638" y="172613"/>
            <a:ext cx="7054849" cy="618172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nMasukkan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mau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dicari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";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carinim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fi.open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("mhs.dat",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fi.read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((char *) &amp;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mhs.nim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carinim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Ditemukan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nNIM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mhs.nim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nNama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mhs.nama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fi.close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277095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0242" y="2598234"/>
            <a:ext cx="10796666" cy="79173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</a:rPr>
              <a:t>http://github.com/syakirarif/daspro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83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Metode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Operasi</a:t>
            </a:r>
            <a:r>
              <a:rPr lang="en-US" sz="6600" b="1" dirty="0" smtClean="0"/>
              <a:t> File</a:t>
            </a:r>
            <a:endParaRPr lang="en-US" sz="6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1. </a:t>
            </a:r>
            <a:r>
              <a:rPr lang="en-US" sz="6000" dirty="0" err="1" smtClean="0"/>
              <a:t>Ifstream</a:t>
            </a:r>
            <a:endParaRPr lang="en-US" sz="6000" dirty="0" smtClean="0"/>
          </a:p>
          <a:p>
            <a:r>
              <a:rPr lang="en-US" sz="6000" dirty="0" smtClean="0"/>
              <a:t>2. </a:t>
            </a:r>
            <a:r>
              <a:rPr lang="en-US" sz="6000" dirty="0" err="1" smtClean="0"/>
              <a:t>Ofstream</a:t>
            </a:r>
            <a:endParaRPr lang="en-US" sz="6000" dirty="0" smtClean="0"/>
          </a:p>
          <a:p>
            <a:r>
              <a:rPr lang="en-US" sz="6000" dirty="0" smtClean="0"/>
              <a:t>3. </a:t>
            </a:r>
            <a:r>
              <a:rPr lang="en-US" sz="6000" dirty="0" err="1" smtClean="0"/>
              <a:t>Fstream</a:t>
            </a:r>
            <a:endParaRPr lang="en-US" sz="6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67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IFSTREAM</a:t>
            </a:r>
            <a:endParaRPr lang="en-US" sz="8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dirty="0" err="1" smtClean="0"/>
              <a:t>Untuk</a:t>
            </a:r>
            <a:r>
              <a:rPr lang="en-US" sz="4800" dirty="0" smtClean="0"/>
              <a:t> </a:t>
            </a:r>
            <a:r>
              <a:rPr lang="en-US" sz="4800" b="1" dirty="0" err="1"/>
              <a:t>membaca</a:t>
            </a:r>
            <a:r>
              <a:rPr lang="en-US" sz="4800" b="1" dirty="0"/>
              <a:t> </a:t>
            </a:r>
            <a:r>
              <a:rPr lang="en-US" sz="4800" b="1" dirty="0" smtClean="0"/>
              <a:t>file</a:t>
            </a:r>
            <a:r>
              <a:rPr lang="en-US" sz="4800" dirty="0" smtClean="0"/>
              <a:t>.</a:t>
            </a:r>
          </a:p>
          <a:p>
            <a:pPr marL="0" indent="0" algn="just">
              <a:buNone/>
            </a:pPr>
            <a:r>
              <a:rPr lang="en-US" sz="4800" dirty="0" err="1" smtClean="0"/>
              <a:t>Digunakan</a:t>
            </a:r>
            <a:r>
              <a:rPr lang="en-US" sz="4800" dirty="0" smtClean="0"/>
              <a:t>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saat</a:t>
            </a:r>
            <a:r>
              <a:rPr lang="en-US" sz="4800" dirty="0"/>
              <a:t> file </a:t>
            </a:r>
            <a:r>
              <a:rPr lang="en-US" sz="4800" b="1" dirty="0" err="1"/>
              <a:t>hanya</a:t>
            </a:r>
            <a:r>
              <a:rPr lang="en-US" sz="4800" dirty="0"/>
              <a:t>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u="sng" dirty="0" err="1"/>
              <a:t>dibaca</a:t>
            </a:r>
            <a:r>
              <a:rPr lang="en-US" sz="4800" u="sng" dirty="0"/>
              <a:t> </a:t>
            </a:r>
            <a:r>
              <a:rPr lang="en-US" sz="4800" u="sng" dirty="0" err="1"/>
              <a:t>saja</a:t>
            </a:r>
            <a:r>
              <a:rPr lang="en-US" sz="4800" dirty="0"/>
              <a:t>, </a:t>
            </a:r>
            <a:r>
              <a:rPr lang="en-US" sz="4800" dirty="0" err="1"/>
              <a:t>tidak</a:t>
            </a:r>
            <a:r>
              <a:rPr lang="en-US" sz="4800" dirty="0"/>
              <a:t>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dirty="0" err="1" smtClean="0"/>
              <a:t>ditulis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9718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O</a:t>
            </a:r>
            <a:r>
              <a:rPr lang="en-US" sz="8000" b="1" dirty="0" smtClean="0"/>
              <a:t>FSTREAM</a:t>
            </a:r>
            <a:endParaRPr lang="en-US" sz="8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dirty="0" err="1" smtClean="0"/>
              <a:t>Untuk</a:t>
            </a:r>
            <a:r>
              <a:rPr lang="en-US" sz="4800" dirty="0" smtClean="0"/>
              <a:t> </a:t>
            </a:r>
            <a:r>
              <a:rPr lang="en-US" sz="4800" b="1" dirty="0" err="1" smtClean="0"/>
              <a:t>menulis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dalam</a:t>
            </a:r>
            <a:r>
              <a:rPr lang="en-US" sz="4800" b="1" dirty="0" smtClean="0"/>
              <a:t> file</a:t>
            </a:r>
            <a:r>
              <a:rPr lang="en-US" sz="4800" dirty="0" smtClean="0"/>
              <a:t>.</a:t>
            </a:r>
          </a:p>
          <a:p>
            <a:pPr marL="0" indent="0" algn="just">
              <a:buNone/>
            </a:pPr>
            <a:r>
              <a:rPr lang="en-US" sz="4800" dirty="0" err="1" smtClean="0"/>
              <a:t>Digunakan</a:t>
            </a:r>
            <a:r>
              <a:rPr lang="en-US" sz="4800" dirty="0" smtClean="0"/>
              <a:t>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saat</a:t>
            </a:r>
            <a:r>
              <a:rPr lang="en-US" sz="4800" dirty="0"/>
              <a:t> file </a:t>
            </a:r>
            <a:r>
              <a:rPr lang="en-US" sz="4800" b="1" dirty="0" err="1"/>
              <a:t>hanya</a:t>
            </a:r>
            <a:r>
              <a:rPr lang="en-US" sz="4800" dirty="0"/>
              <a:t>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u="sng" dirty="0" err="1" smtClean="0"/>
              <a:t>ditulis</a:t>
            </a:r>
            <a:r>
              <a:rPr lang="en-US" sz="4800" u="sng" dirty="0" smtClean="0"/>
              <a:t> </a:t>
            </a:r>
            <a:r>
              <a:rPr lang="en-US" sz="4800" u="sng" dirty="0" err="1"/>
              <a:t>saja</a:t>
            </a:r>
            <a:r>
              <a:rPr lang="en-US" sz="4800" dirty="0"/>
              <a:t>, </a:t>
            </a:r>
            <a:r>
              <a:rPr lang="en-US" sz="4800" dirty="0" err="1"/>
              <a:t>tidak</a:t>
            </a:r>
            <a:r>
              <a:rPr lang="en-US" sz="4800" dirty="0"/>
              <a:t>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dirty="0" err="1" smtClean="0"/>
              <a:t>dibaca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9382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FSTREAM</a:t>
            </a:r>
            <a:endParaRPr lang="en-US" sz="8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dirty="0" err="1" smtClean="0"/>
              <a:t>Untuk</a:t>
            </a:r>
            <a:r>
              <a:rPr lang="en-US" sz="4800" dirty="0" smtClean="0"/>
              <a:t> </a:t>
            </a:r>
            <a:r>
              <a:rPr lang="en-US" sz="4800" b="1" dirty="0" err="1" smtClean="0"/>
              <a:t>membaca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menulis</a:t>
            </a:r>
            <a:r>
              <a:rPr lang="en-US" sz="4800" b="1" dirty="0" smtClean="0"/>
              <a:t>.</a:t>
            </a:r>
            <a:endParaRPr lang="en-US" sz="4800" dirty="0" smtClean="0"/>
          </a:p>
          <a:p>
            <a:pPr marL="0" indent="0" algn="just">
              <a:buNone/>
            </a:pPr>
            <a:r>
              <a:rPr lang="en-US" sz="4800" dirty="0" err="1" smtClean="0"/>
              <a:t>Digunakan</a:t>
            </a:r>
            <a:r>
              <a:rPr lang="en-US" sz="4800" dirty="0" smtClean="0"/>
              <a:t>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 smtClean="0"/>
              <a:t>saat</a:t>
            </a:r>
            <a:r>
              <a:rPr lang="en-US" sz="4800" dirty="0" smtClean="0"/>
              <a:t> </a:t>
            </a:r>
            <a:r>
              <a:rPr lang="en-US" sz="4800" b="1" dirty="0" err="1" smtClean="0"/>
              <a:t>kedua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fungsionalitas</a:t>
            </a:r>
            <a:r>
              <a:rPr lang="en-US" sz="4800" dirty="0" smtClean="0"/>
              <a:t> </a:t>
            </a:r>
            <a:r>
              <a:rPr lang="en-US" sz="4800" dirty="0" err="1" smtClean="0"/>
              <a:t>dibutuhkan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14386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6212"/>
            <a:ext cx="10042525" cy="59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60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437" y="287338"/>
            <a:ext cx="3932238" cy="923925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Implementasi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164556" y="2099334"/>
            <a:ext cx="7908499" cy="25172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fi;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4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membaca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4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4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menulis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39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3041" y="312234"/>
            <a:ext cx="3932238" cy="1460810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Implementasi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IFSTREAM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5638" y="172613"/>
            <a:ext cx="7054849" cy="61817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fi.open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("mhs.dat",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fi.read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((char *) &amp;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nMahasiswa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nNIM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mhs.nim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nNama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mhs.nama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fi.close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10281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3041" y="312234"/>
            <a:ext cx="3932238" cy="1460810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Implementasi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OFSTREAM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5638" y="172613"/>
            <a:ext cx="7054849" cy="618172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Masukkan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mahasiswa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fo.open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("mhs.dat",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::binary |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::app);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nMahasiswa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mhs.nim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"Nama: ";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mhs.nama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fo.write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((char *) &amp;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menulis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fo.close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017371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298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Operasi File</vt:lpstr>
      <vt:lpstr>Metode Operasi File</vt:lpstr>
      <vt:lpstr>IFSTREAM</vt:lpstr>
      <vt:lpstr>OFSTREAM</vt:lpstr>
      <vt:lpstr>FSTREAM</vt:lpstr>
      <vt:lpstr>PowerPoint Presentation</vt:lpstr>
      <vt:lpstr>Implementasi</vt:lpstr>
      <vt:lpstr>Implementasi IFSTREAM</vt:lpstr>
      <vt:lpstr>Implementasi OFSTREAM</vt:lpstr>
      <vt:lpstr>Implementasi IFSTREAM  untuk Searching Data</vt:lpstr>
      <vt:lpstr>http://github.com/syakirarif/daspro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File</dc:title>
  <dc:creator>Syakir Arif</dc:creator>
  <cp:lastModifiedBy>Syakir Arif</cp:lastModifiedBy>
  <cp:revision>7</cp:revision>
  <dcterms:created xsi:type="dcterms:W3CDTF">2016-11-13T06:10:22Z</dcterms:created>
  <dcterms:modified xsi:type="dcterms:W3CDTF">2016-11-13T08:43:49Z</dcterms:modified>
</cp:coreProperties>
</file>