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2" r:id="rId7"/>
    <p:sldId id="263" r:id="rId8"/>
    <p:sldId id="265" r:id="rId9"/>
    <p:sldId id="269" r:id="rId10"/>
    <p:sldId id="280" r:id="rId11"/>
    <p:sldId id="281" r:id="rId12"/>
    <p:sldId id="282" r:id="rId13"/>
    <p:sldId id="27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A6A8-5558-E849-ADA0-7FA879BD5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A530E-00D8-D941-BEAC-C498EDAE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7495-5044-5D4D-9243-5FA6FCBB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CB37-73B1-4A42-8C5B-EB3D7C88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7849-D0A6-304E-A4A8-43F2ED00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9F7F-262E-DA46-9907-E0FE093D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10C27-D5DB-844C-A576-9DBB465A7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D344-AF47-7547-A7B6-CDAF2A6A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D41CF-5B1F-C74F-AB92-C9C639D2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2BC97-AA3B-6D40-8B52-523D639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A2E1D-6D70-2242-B9B9-2300A538D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A4419-2E4F-A847-980E-075D3DF12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0810-F8BF-4F4F-A55E-0394D282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1A59-3C84-C64B-BF1D-2CB0938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25233-9448-AB47-B934-4DE7E571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3047-F994-0344-BBBD-2FFC10D8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EC16-EEB3-9845-A2B5-5095047C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33578-76B8-5D43-B3DA-DC6CA765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96CB-886D-1E45-9155-99230059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A677-7EC6-AC4D-B916-C3425F4A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8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6330-2DC1-4148-816C-A62B93B8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919E3-D495-FA4B-BD15-941E8354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4592-EEA4-3548-BDD9-37CFCA83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53E11-4891-DC42-A21A-DB94299B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1EF7-3F24-4946-AF00-C958E43D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4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C9C5-C700-C748-9F57-3033FCE9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9369-819F-C748-A807-00C520B7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C77AA-B580-094A-BBD8-B32527C44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AEAED-1EAF-6040-BD36-8FEBC3F6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B0645-C2C3-8740-B2F2-0F376262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84AA8-07C0-7343-8BFC-DC3335BB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1EF7-803B-D944-B999-3F8EC72B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81C9-328C-AE45-99AB-09439F441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4E95D-2DA6-B741-B6ED-42568875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B3303-701B-C447-BE3D-2F57358C1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A1BEB-F15F-5F43-B34D-E820C349E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9BB21-6E74-B74D-A3B4-26C36B81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646F1-1610-9346-8F88-99B6B6B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245E5-65C2-794D-BEFE-1B114983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4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A7BB-1C02-BF4C-B7B1-967F0312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0923C-4D4E-F143-A5EE-E5A2019F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EB173-C19A-E14E-A645-7A8E83E9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BCF22-6E40-7F4A-975E-96E51307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A64AF-1977-E44D-92F3-58C9F76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5D326-F669-5F4C-BBFB-EC12BDAD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C6511-D08D-4B41-844E-7580EAAE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8EF8-BBE5-D646-8056-F7406770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4B0E-AF67-C743-AE94-A07AAC7D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5FC6C-49F3-D541-8DD5-E7B00806C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E404-53D9-4A43-9D28-7DA25268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E7904-25CF-2743-88C7-C6F2A9D1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8D6C-735A-384E-A494-83634D8D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72ED-E589-EC4F-B96F-004EEECB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705E1-3D61-C54D-BFE0-15C256345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05C98-B41B-584E-B6C7-0A4D8E42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54CE-211D-D34A-923C-4CA90080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DBF0-F659-2F47-9806-AC086E82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57FC-0921-004F-9A77-F6BB260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C37DD-6D8C-8D42-9E5D-7706FD58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C36F4-0FAF-6A42-A401-370F60AB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CC85-7ADD-A042-97D6-DFFF49CF8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85A4-6E5C-0C46-8843-021AF4E78954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A317-F867-8747-AC6D-B3EDEC667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D63A-31AE-F54F-AB70-25E0A8679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72C8-2D2A-A241-826C-6BB2CF3DB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1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F0A1-1DCD-8C45-8C64-7D97084BA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Interface Synthesis for Unstructured Data: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json-synthesizer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51F8F-C6BF-D24C-A811-DBE0CFD17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Yuan</a:t>
            </a:r>
          </a:p>
          <a:p>
            <a:r>
              <a:rPr lang="en-US" dirty="0"/>
              <a:t>CS515 Programming Languages and Compilers I</a:t>
            </a:r>
          </a:p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34377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CEA3-F9CD-6547-B93B-E1D7B3BB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DynamoDB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D0E3-50E3-1247-95EB-F0704295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97" y="1577338"/>
            <a:ext cx="4074042" cy="491914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input: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'Surname': { 'S': 'Smith'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'Members':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'L': [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'M':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'Name': { 'S': 'John'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'Age': { 'N': '34'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'Education': { 'S': 'GED' }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}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}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'Address': { 'S': '123 Mulberry Lane'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'Count': { 'N': ‘1' }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46D0CE-2132-B94B-BC0F-8827E75577E6}"/>
              </a:ext>
            </a:extLst>
          </p:cNvPr>
          <p:cNvSpPr txBox="1">
            <a:spLocks/>
          </p:cNvSpPr>
          <p:nvPr/>
        </p:nvSpPr>
        <p:spPr>
          <a:xfrm>
            <a:off x="5007939" y="1577339"/>
            <a:ext cx="2539407" cy="2346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output: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Surname: 'Smith’,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Members: [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{ Name: 'John’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],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Count: 1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CFB3AF-B21F-F144-B494-C13DC2406BAC}"/>
              </a:ext>
            </a:extLst>
          </p:cNvPr>
          <p:cNvSpPr txBox="1">
            <a:spLocks/>
          </p:cNvSpPr>
          <p:nvPr/>
        </p:nvSpPr>
        <p:spPr>
          <a:xfrm>
            <a:off x="5007938" y="3923405"/>
            <a:ext cx="2539407" cy="25730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transform: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unmarshallDynamoJson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Unwraps Data Types, such as: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‘Surname’: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‘S’: ‘Smith’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into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‘Surname’: ‘Smith’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C9375F-91FA-0046-B6EC-D75C86F14E66}"/>
              </a:ext>
            </a:extLst>
          </p:cNvPr>
          <p:cNvSpPr txBox="1">
            <a:spLocks/>
          </p:cNvSpPr>
          <p:nvPr/>
        </p:nvSpPr>
        <p:spPr>
          <a:xfrm>
            <a:off x="7547345" y="1577339"/>
            <a:ext cx="3930499" cy="49191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Synthesized Typed JSON: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"Surname":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"array":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"object":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"types": [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"string"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]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"Members":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"array":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"array":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"object":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"Name":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"array":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"object":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/* ... Too long to show on slide ... */</a:t>
            </a:r>
          </a:p>
        </p:txBody>
      </p:sp>
    </p:spTree>
    <p:extLst>
      <p:ext uri="{BB962C8B-B14F-4D97-AF65-F5344CB8AC3E}">
        <p14:creationId xmlns:p14="http://schemas.microsoft.com/office/powerpoint/2010/main" val="92581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CEA3-F9CD-6547-B93B-E1D7B3BB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Generic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D0E3-50E3-1247-95EB-F0704295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97" y="1577338"/>
            <a:ext cx="4074042" cy="491914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input: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‘Pets’: [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‘Name’: ‘Fido’,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‘Type’: ‘Dog’,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‘Age’: 7,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‘Rescued’: false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‘Name’: ‘Polly’,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‘Type’: ‘Parrot’,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‘Age’: 2,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‘Color’: ‘Red’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]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46D0CE-2132-B94B-BC0F-8827E75577E6}"/>
              </a:ext>
            </a:extLst>
          </p:cNvPr>
          <p:cNvSpPr txBox="1">
            <a:spLocks/>
          </p:cNvSpPr>
          <p:nvPr/>
        </p:nvSpPr>
        <p:spPr>
          <a:xfrm>
            <a:off x="5007940" y="1577339"/>
            <a:ext cx="2539406" cy="37921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output: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Other: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Pets: [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‘Name’: ‘Name’,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‘Type: ‘Type’,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‘Age’: 0,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‘Rescued’: true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}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CFB3AF-B21F-F144-B494-C13DC2406BAC}"/>
              </a:ext>
            </a:extLst>
          </p:cNvPr>
          <p:cNvSpPr txBox="1">
            <a:spLocks/>
          </p:cNvSpPr>
          <p:nvPr/>
        </p:nvSpPr>
        <p:spPr>
          <a:xfrm>
            <a:off x="5007938" y="5369442"/>
            <a:ext cx="2539407" cy="1127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transform: None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E282B4-D453-F64E-BB42-A1E0A579AB87}"/>
              </a:ext>
            </a:extLst>
          </p:cNvPr>
          <p:cNvSpPr txBox="1">
            <a:spLocks/>
          </p:cNvSpPr>
          <p:nvPr/>
        </p:nvSpPr>
        <p:spPr>
          <a:xfrm>
            <a:off x="7547345" y="1577338"/>
            <a:ext cx="4148469" cy="49191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Synthesized Typed JSON: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"Other":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"array":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"object":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"Pets":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"array":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"array":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"object":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    "Name":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        "array":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        "object":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        "types": [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            "string"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        ]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   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/* ... Too long to show on slide ... */</a:t>
            </a:r>
          </a:p>
        </p:txBody>
      </p:sp>
    </p:spTree>
    <p:extLst>
      <p:ext uri="{BB962C8B-B14F-4D97-AF65-F5344CB8AC3E}">
        <p14:creationId xmlns:p14="http://schemas.microsoft.com/office/powerpoint/2010/main" val="72275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D8B3-4DCC-6D44-B7DB-DEE12733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Input/Output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361A-6C69-5D4C-842F-C4252857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8684" cy="4351338"/>
          </a:xfrm>
        </p:spPr>
        <p:txBody>
          <a:bodyPr/>
          <a:lstStyle/>
          <a:p>
            <a:r>
              <a:rPr lang="en-US" dirty="0"/>
              <a:t>Combine the Input/Output Examples Lists and Transforms Lists from:</a:t>
            </a:r>
          </a:p>
          <a:p>
            <a:pPr lvl="1"/>
            <a:r>
              <a:rPr lang="en-US" dirty="0"/>
              <a:t>DynamoDB JSON</a:t>
            </a:r>
          </a:p>
          <a:p>
            <a:pPr lvl="1"/>
            <a:r>
              <a:rPr lang="en-US" dirty="0"/>
              <a:t>Generic JSON</a:t>
            </a:r>
          </a:p>
          <a:p>
            <a:r>
              <a:rPr lang="en-US" dirty="0"/>
              <a:t>As long as the duplicate key restriction is not broken, a new Type Interface will be synthesized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BC40B2-B3D5-BE4B-A1B5-FA46D510E218}"/>
              </a:ext>
            </a:extLst>
          </p:cNvPr>
          <p:cNvSpPr txBox="1">
            <a:spLocks/>
          </p:cNvSpPr>
          <p:nvPr/>
        </p:nvSpPr>
        <p:spPr>
          <a:xfrm>
            <a:off x="6255488" y="1541722"/>
            <a:ext cx="4148469" cy="49191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Synthesized Typed JSON: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"Surname":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"array":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"object":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"types": [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"string"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]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},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"Members":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"array":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"array":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"object":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"Name": {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"array":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                    "object": null,</a:t>
            </a:r>
          </a:p>
          <a:p>
            <a:pPr marL="0" indent="0">
              <a:buNone/>
            </a:pPr>
            <a:r>
              <a:rPr lang="en-US" sz="1200" dirty="0">
                <a:latin typeface="Monaco" pitchFamily="2" charset="77"/>
              </a:rPr>
              <a:t>/* ... Too long to show on slide ... */</a:t>
            </a:r>
          </a:p>
        </p:txBody>
      </p:sp>
    </p:spTree>
    <p:extLst>
      <p:ext uri="{BB962C8B-B14F-4D97-AF65-F5344CB8AC3E}">
        <p14:creationId xmlns:p14="http://schemas.microsoft.com/office/powerpoint/2010/main" val="17203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DB6A-0A28-E242-BD84-5DC76E60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8A4D-36D7-FF47-AA2B-053F50B8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Suite</a:t>
            </a:r>
          </a:p>
          <a:p>
            <a:pPr lvl="1"/>
            <a:r>
              <a:rPr lang="en-US" dirty="0"/>
              <a:t>Transforms</a:t>
            </a:r>
          </a:p>
          <a:p>
            <a:pPr lvl="1"/>
            <a:r>
              <a:rPr lang="en-US" dirty="0"/>
              <a:t>Restructure Typed Maps</a:t>
            </a:r>
          </a:p>
          <a:p>
            <a:pPr lvl="1"/>
            <a:r>
              <a:rPr lang="en-US" dirty="0"/>
              <a:t>Intersect Types</a:t>
            </a:r>
          </a:p>
          <a:p>
            <a:pPr lvl="1"/>
            <a:r>
              <a:rPr lang="en-US" dirty="0"/>
              <a:t>Intersect Typed Maps</a:t>
            </a:r>
          </a:p>
          <a:p>
            <a:pPr lvl="1"/>
            <a:r>
              <a:rPr lang="en-US" dirty="0"/>
              <a:t>Union Types</a:t>
            </a:r>
          </a:p>
          <a:p>
            <a:pPr lvl="1"/>
            <a:r>
              <a:rPr lang="en-US" dirty="0"/>
              <a:t>Union Typed Maps</a:t>
            </a:r>
          </a:p>
          <a:p>
            <a:r>
              <a:rPr lang="en-US" dirty="0"/>
              <a:t>Evaluation of Unit Tests guarantees correctness for Generic JSON</a:t>
            </a:r>
          </a:p>
        </p:txBody>
      </p:sp>
    </p:spTree>
    <p:extLst>
      <p:ext uri="{BB962C8B-B14F-4D97-AF65-F5344CB8AC3E}">
        <p14:creationId xmlns:p14="http://schemas.microsoft.com/office/powerpoint/2010/main" val="312657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09CC-6BC2-DF4F-89D9-4926F78D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96B6-61B6-C64A-92A0-E16A322B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“Version Space Algebra and its Application to Programming by Demonstration” by Tessa Lau, Pedro Domingos, Daniel S. Weld</a:t>
            </a:r>
          </a:p>
          <a:p>
            <a:pPr lvl="1"/>
            <a:r>
              <a:rPr lang="en-US" dirty="0"/>
              <a:t>Canonical Paper on Version Space Algebra Synthesis</a:t>
            </a:r>
          </a:p>
          <a:p>
            <a:pPr lvl="1"/>
            <a:r>
              <a:rPr lang="en-US" dirty="0"/>
              <a:t>Explore Complex Program Spaces via Operations</a:t>
            </a:r>
          </a:p>
          <a:p>
            <a:r>
              <a:rPr lang="en-US" dirty="0"/>
              <a:t>“Error-Tolerant Version Space Algebra” by Eugene R. Creswick, Aaron M. Novstrup</a:t>
            </a:r>
          </a:p>
          <a:p>
            <a:pPr lvl="1"/>
            <a:r>
              <a:rPr lang="en-US" dirty="0"/>
              <a:t>“similar” heuristic operation may be useful for duplicate key restriction</a:t>
            </a:r>
          </a:p>
          <a:p>
            <a:pPr lvl="1"/>
            <a:r>
              <a:rPr lang="en-US" dirty="0"/>
              <a:t>Learning does not improve with repeated demonstration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6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4DDB-709F-7842-8542-3723D13E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40F4-73DD-2840-8D11-0763B3D1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json-synthesizer can synthesize Generic Type Interfaces from Input/Output Examples and Transforms</a:t>
            </a:r>
          </a:p>
          <a:p>
            <a:r>
              <a:rPr lang="en-US" dirty="0"/>
              <a:t>Representation-based search maps well to unstructured data</a:t>
            </a:r>
          </a:p>
          <a:p>
            <a:r>
              <a:rPr lang="en-US" dirty="0"/>
              <a:t>Modified Version Space Algebra with Typed Maps removes the complexity of tree structures</a:t>
            </a:r>
          </a:p>
          <a:p>
            <a:r>
              <a:rPr lang="en-US" dirty="0"/>
              <a:t>Implementation can be thoroughly tested to guarantee correctness</a:t>
            </a:r>
          </a:p>
        </p:txBody>
      </p:sp>
    </p:spTree>
    <p:extLst>
      <p:ext uri="{BB962C8B-B14F-4D97-AF65-F5344CB8AC3E}">
        <p14:creationId xmlns:p14="http://schemas.microsoft.com/office/powerpoint/2010/main" val="45022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2D2B-3DC6-094A-8F1E-8AE1F7DC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A9DA-3A19-3B46-AA9A-77EDF7EC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technologies use Unstructured Data (JSON, XML, etc.) for a wide variety of use cases (Databases, APIs, etc.).</a:t>
            </a:r>
          </a:p>
          <a:p>
            <a:r>
              <a:rPr lang="en-US" dirty="0"/>
              <a:t>For developers, managing and cleaning data from multiple sources manually is both error-prone and tedious.</a:t>
            </a:r>
          </a:p>
          <a:p>
            <a:r>
              <a:rPr lang="en-US" dirty="0"/>
              <a:t>Even if the overall process on the data is independent from the source, custom code needs to be written for each source.</a:t>
            </a:r>
          </a:p>
          <a:p>
            <a:r>
              <a:rPr lang="en-US" dirty="0"/>
              <a:t>json-synthesizer uses a Modified Version Space Algebra to synthesize a Generic Type Interface given Input/Output Examples and Transforms</a:t>
            </a:r>
          </a:p>
        </p:txBody>
      </p:sp>
    </p:spTree>
    <p:extLst>
      <p:ext uri="{BB962C8B-B14F-4D97-AF65-F5344CB8AC3E}">
        <p14:creationId xmlns:p14="http://schemas.microsoft.com/office/powerpoint/2010/main" val="49560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FCA1-C81F-0A4D-AA03-214F2877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49E1B-CE54-274F-84EC-962F30F05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82" y="2410249"/>
            <a:ext cx="9726235" cy="2533889"/>
          </a:xfrm>
        </p:spPr>
      </p:pic>
    </p:spTree>
    <p:extLst>
      <p:ext uri="{BB962C8B-B14F-4D97-AF65-F5344CB8AC3E}">
        <p14:creationId xmlns:p14="http://schemas.microsoft.com/office/powerpoint/2010/main" val="256144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3CEB-44D4-CA4F-AE7F-C19CCCBB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8951-D29F-5B42-AA95-AC94086C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Specification with Input/Output Examples and Transforms</a:t>
            </a:r>
          </a:p>
          <a:p>
            <a:r>
              <a:rPr lang="en-US" dirty="0"/>
              <a:t>For each Input/Output Example, learn a Typed Map</a:t>
            </a:r>
          </a:p>
          <a:p>
            <a:pPr lvl="1"/>
            <a:r>
              <a:rPr lang="en-US" dirty="0"/>
              <a:t>Apply relevant Transforms to the input based on Source Tags</a:t>
            </a:r>
          </a:p>
          <a:p>
            <a:pPr lvl="1"/>
            <a:r>
              <a:rPr lang="en-US" dirty="0"/>
              <a:t>Convert the transformed input to a Typed Map</a:t>
            </a:r>
          </a:p>
          <a:p>
            <a:pPr lvl="1"/>
            <a:r>
              <a:rPr lang="en-US" dirty="0"/>
              <a:t>Convert the output example to a Typed Map</a:t>
            </a:r>
          </a:p>
          <a:p>
            <a:pPr lvl="1"/>
            <a:r>
              <a:rPr lang="en-US" dirty="0"/>
              <a:t>Restructure and Intersect the Input Typed Map and Output Typed Map</a:t>
            </a:r>
          </a:p>
          <a:p>
            <a:r>
              <a:rPr lang="en-US" dirty="0"/>
              <a:t>Reduce with Union the Typed Maps to a Single Typed Map</a:t>
            </a:r>
          </a:p>
          <a:p>
            <a:r>
              <a:rPr lang="en-US" dirty="0"/>
              <a:t>Produce Typed JSON from the Final Typed Map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7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6D91-3B8C-3641-A95B-36C2C751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1CC8-B05E-7949-B37E-06179577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Specification: {</a:t>
            </a:r>
          </a:p>
          <a:p>
            <a:pPr lvl="1"/>
            <a:r>
              <a:rPr lang="en-US" dirty="0"/>
              <a:t>inputOutputExamples: List of Input/Output Examples</a:t>
            </a:r>
          </a:p>
          <a:p>
            <a:pPr lvl="1"/>
            <a:r>
              <a:rPr lang="en-US" dirty="0"/>
              <a:t>Transforms: List of Transforms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Input/Output Example: {</a:t>
            </a:r>
          </a:p>
          <a:p>
            <a:pPr lvl="1"/>
            <a:r>
              <a:rPr lang="en-US" dirty="0"/>
              <a:t>source: List of Tags to denote here the Input is from</a:t>
            </a:r>
          </a:p>
          <a:p>
            <a:pPr lvl="1"/>
            <a:r>
              <a:rPr lang="en-US" dirty="0"/>
              <a:t>input: JSON from the Source</a:t>
            </a:r>
          </a:p>
          <a:p>
            <a:pPr lvl="1"/>
            <a:r>
              <a:rPr lang="en-US" dirty="0"/>
              <a:t>output: Desired Restructured JSON considering Transforms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Transform: {</a:t>
            </a:r>
          </a:p>
          <a:p>
            <a:pPr lvl="1"/>
            <a:r>
              <a:rPr lang="en-US" dirty="0"/>
              <a:t>source: Single Tag that matches to Input/Output Example source</a:t>
            </a:r>
          </a:p>
          <a:p>
            <a:pPr lvl="1"/>
            <a:r>
              <a:rPr lang="en-US" dirty="0"/>
              <a:t>transform: JSON -&gt; JSON function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81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2D89-8103-FA45-BAB7-B7AC0CEC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Space Algebra Synthesis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476D4D-A5F1-3A41-B186-1D96BF070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018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236970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3483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Version Space Algebra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Modified Version Space Algebra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8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Typed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4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Values/Children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2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Intersect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046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C8D4F8-A2E4-A64D-8310-71834D7A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74" y="4185602"/>
            <a:ext cx="5297652" cy="22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1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354A-763C-2642-B45A-0B2540FD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C3C9-CF4B-B447-A8DF-F98062AB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Type acts a Struct that denotes possible types for a value:</a:t>
            </a:r>
          </a:p>
          <a:p>
            <a:r>
              <a:rPr lang="en-US" dirty="0"/>
              <a:t>Type {</a:t>
            </a:r>
          </a:p>
          <a:p>
            <a:pPr lvl="1"/>
            <a:r>
              <a:rPr lang="en-US" dirty="0"/>
              <a:t>array: Type | null</a:t>
            </a:r>
          </a:p>
          <a:p>
            <a:pPr lvl="1"/>
            <a:r>
              <a:rPr lang="en-US" dirty="0"/>
              <a:t>object: Typed Map | null</a:t>
            </a:r>
          </a:p>
          <a:p>
            <a:pPr lvl="1"/>
            <a:r>
              <a:rPr lang="en-US" dirty="0"/>
              <a:t>Types: Set of Single Value Types | null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Single Value Types: string, number, boolean, and null</a:t>
            </a:r>
          </a:p>
        </p:txBody>
      </p:sp>
    </p:spTree>
    <p:extLst>
      <p:ext uri="{BB962C8B-B14F-4D97-AF65-F5344CB8AC3E}">
        <p14:creationId xmlns:p14="http://schemas.microsoft.com/office/powerpoint/2010/main" val="214703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9570-F05D-364A-8FA6-86C7E466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690A-148D-2244-87B5-432AD4E0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Typed Maps represent Unstructured Data for Keys with Concrete Values (Arrays, Single Value Types)</a:t>
            </a:r>
          </a:p>
          <a:p>
            <a:r>
              <a:rPr lang="en-US" dirty="0"/>
              <a:t>Instead of mapping the recursive structure of JSON, use dot “.” paths to denote structure</a:t>
            </a:r>
          </a:p>
          <a:p>
            <a:r>
              <a:rPr lang="en-US" dirty="0"/>
              <a:t>Typed Map = Map&lt;key, {</a:t>
            </a:r>
          </a:p>
          <a:p>
            <a:pPr lvl="1"/>
            <a:r>
              <a:rPr lang="en-US" dirty="0"/>
              <a:t>prefix: List of Keys in dot “.” path</a:t>
            </a:r>
          </a:p>
          <a:p>
            <a:pPr lvl="1"/>
            <a:r>
              <a:rPr lang="en-US" dirty="0"/>
              <a:t>type: Type</a:t>
            </a:r>
          </a:p>
          <a:p>
            <a:r>
              <a:rPr lang="en-US" dirty="0"/>
              <a:t>}&gt;</a:t>
            </a:r>
          </a:p>
          <a:p>
            <a:r>
              <a:rPr lang="en-US" dirty="0"/>
              <a:t>Typed Maps recover structure when serialized to Typed JSON</a:t>
            </a:r>
          </a:p>
        </p:txBody>
      </p:sp>
    </p:spTree>
    <p:extLst>
      <p:ext uri="{BB962C8B-B14F-4D97-AF65-F5344CB8AC3E}">
        <p14:creationId xmlns:p14="http://schemas.microsoft.com/office/powerpoint/2010/main" val="87096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D977-F5B5-1E49-ACBE-15F197EE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A838-ED21-9544-9D93-9EE3BFA0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Key Restriction</a:t>
            </a:r>
          </a:p>
          <a:p>
            <a:pPr lvl="1"/>
            <a:r>
              <a:rPr lang="en-US" dirty="0"/>
              <a:t>Having duplicate keys that can be reached with a dot “.” path is illegal</a:t>
            </a:r>
          </a:p>
          <a:p>
            <a:pPr lvl="1"/>
            <a:r>
              <a:rPr lang="en-US" dirty="0"/>
              <a:t>No heuristic in VSA operations to determine which key to use</a:t>
            </a:r>
          </a:p>
          <a:p>
            <a:r>
              <a:rPr lang="en-US" dirty="0"/>
              <a:t>Loss of Semantic Keys</a:t>
            </a:r>
          </a:p>
          <a:p>
            <a:pPr lvl="1"/>
            <a:r>
              <a:rPr lang="en-US" dirty="0"/>
              <a:t>json-synthesizer only see keys as structural units, not semantic</a:t>
            </a:r>
          </a:p>
          <a:p>
            <a:pPr lvl="1"/>
            <a:r>
              <a:rPr lang="en-US" dirty="0"/>
              <a:t>Predefined schemas will lose information if not properly transformed</a:t>
            </a:r>
          </a:p>
          <a:p>
            <a:r>
              <a:rPr lang="en-US" dirty="0"/>
              <a:t>Limited Type Range</a:t>
            </a:r>
          </a:p>
          <a:p>
            <a:pPr lvl="1"/>
            <a:r>
              <a:rPr lang="en-US" dirty="0"/>
              <a:t>Semantic keys can sometimes denote complex types</a:t>
            </a:r>
          </a:p>
          <a:p>
            <a:pPr lvl="1"/>
            <a:r>
              <a:rPr lang="en-US" dirty="0"/>
              <a:t>However, only types in the JSON specification are in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1164</Words>
  <Application>Microsoft Macintosh PowerPoint</Application>
  <PresentationFormat>Widescreen</PresentationFormat>
  <Paragraphs>215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Monaco</vt:lpstr>
      <vt:lpstr>Office Theme</vt:lpstr>
      <vt:lpstr>Type Interface Synthesis for Unstructured Data: json-synthesizer</vt:lpstr>
      <vt:lpstr>Overview</vt:lpstr>
      <vt:lpstr>Architecture</vt:lpstr>
      <vt:lpstr>Process</vt:lpstr>
      <vt:lpstr>Specification</vt:lpstr>
      <vt:lpstr>Version Space Algebra Synthesis</vt:lpstr>
      <vt:lpstr>Types</vt:lpstr>
      <vt:lpstr>Typed Maps</vt:lpstr>
      <vt:lpstr>Limitations</vt:lpstr>
      <vt:lpstr>Example: DynamoDB JSON</vt:lpstr>
      <vt:lpstr>Example: Generic JSON</vt:lpstr>
      <vt:lpstr>Example: Multiple Input/Output Examples</vt:lpstr>
      <vt:lpstr>Evaluation</vt:lpstr>
      <vt:lpstr>Related Work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json-synthesizer</dc:title>
  <dc:creator>Steven Yuan</dc:creator>
  <cp:lastModifiedBy>Steven Yuan</cp:lastModifiedBy>
  <cp:revision>36</cp:revision>
  <dcterms:created xsi:type="dcterms:W3CDTF">2020-12-02T23:34:06Z</dcterms:created>
  <dcterms:modified xsi:type="dcterms:W3CDTF">2020-12-08T17:20:52Z</dcterms:modified>
</cp:coreProperties>
</file>