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64" r:id="rId6"/>
    <p:sldId id="259" r:id="rId7"/>
    <p:sldId id="262" r:id="rId8"/>
    <p:sldId id="263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418B-0140-4310-BA49-772FC976711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0B67D-0EEB-420D-B242-C4B71FCC5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9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35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D0451-31A2-4E5A-ACA6-1F820ABC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22C06D-EEFF-4428-A5F9-D8B9F605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C3CCA-DE01-4732-8147-E3D69F92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3EEF8-D251-41ED-868F-E202A336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C3AAC-6F8F-4957-85D5-37E3AC9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72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A1BD-C5A8-4C70-AF5E-7A596911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0504B1-8610-401C-ABB1-147F40AF3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8D558B-11B1-4499-A578-8E2F32E6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0D327-1016-4654-A0D1-EAB967EB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6092C-51D7-45E3-B428-8D57C06D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A10008-BEFF-4B71-BEC6-2D14E43A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3EA133-9E33-4F32-B354-7F92E870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AB94E-6B2C-44A0-A7CF-B871B4A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8BB9-F982-40BE-9362-1B449749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9C7E4-01F0-4F24-B91A-2715931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EAAD9-5C6D-42CF-B04E-E6024EBF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E5BF-2218-4B1B-90FC-FBF30622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84349-8C89-4E79-BC7A-4808D77B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EAA6E-83FA-4FAA-8A05-B5BD8952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28C14-FC99-4ECB-AE5C-CA284CDF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1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6960A-D323-4B26-8BC8-7E00AB66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13E4A9-8133-4352-81B0-D4F8D58D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97978-EBB3-4361-A6B2-32ECC382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B7B6E-90E3-4E44-95A0-DACC0DC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0DB6A-AC19-45AB-94E3-C86347C6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061B-A823-4F20-8DA7-6556960C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AF76-1EFE-4AE6-B216-C78D3DDC0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773C5A-8A29-4B2E-BCCC-6A954F2D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4D9DC-AED2-46CE-A2F2-B9ED52B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42EB7-D2F4-4C31-9F3E-F914CC36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D53DC5-D30B-4425-BD6A-7147B9CC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89202-EB4D-416C-AC9D-9CF1C3F9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4BAB6-AF8F-42B8-8D4F-D72502C0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BBBF0B-C31C-4F11-8396-4DEB74E7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03C208-97B2-4350-A1E6-A567919B4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E54A42-7FAD-433C-935E-380C659A1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85D3FD-5CDA-4232-9C8A-C6794837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C4950D-1D5A-47F4-A057-69B4B8E3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F8206E-D820-472B-83EF-E58A11D2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25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2762A-8346-4088-99CA-CE6EA40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F62E00-91FB-4D59-A0AC-474528AD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06CA0E-F007-4A20-9FE4-EE774C47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18DEC0-D0E7-41C7-AD72-34759CA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5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232EA-A78D-4B48-9867-0EED99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325B1-C31C-4AD0-A9ED-FB4460D7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BE6152-773C-4981-9E33-3E9FF4D1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F9771-A6A3-4760-A632-AD5752BC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A8D45-10AC-41A4-8EA1-0881D97E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46733E-93B0-46CA-93FD-02EB765F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8C7FED-E57F-4EBF-8769-136A710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7DAF9-D459-4504-BC45-3840A805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4DABC-999E-4680-A9E7-7F978E2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B8AD2-2DE5-48F2-A507-3ECB7172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FB92E7-3F4C-4B83-8031-A14EBD7D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ACBA4F-B633-4F38-ABB2-AE6115B7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A3C7-BC84-4209-A84B-8DCFDBD0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D6E97B-1D6C-4174-A299-437FF99F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24D496-6E9B-4289-8C10-77655CE7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D3CBD8-00BE-4B26-A51B-2461809C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6C8E7F-3E38-4FC0-A030-0BAE3251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D6959-1A35-4F11-9AE2-75F429AA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E5B9-C74C-429A-A168-2B01F5C2C194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C383B-F068-4F92-8AE9-C85EA7D2E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54A58-3BDD-47C1-9926-6C71B3E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1863"/>
            <a:ext cx="9144000" cy="1024215"/>
          </a:xfrm>
        </p:spPr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の基本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40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80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13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2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00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513" y="1226098"/>
            <a:ext cx="5631902" cy="563190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2208551" y="3167472"/>
            <a:ext cx="1619825" cy="1754326"/>
            <a:chOff x="1114425" y="1885950"/>
            <a:chExt cx="1981200" cy="2152650"/>
          </a:xfrm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44771" y="414762"/>
            <a:ext cx="8905002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ただのフォルダを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化して管理してくれる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86815" y="1198445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976442" y="2446209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フォルダ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38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7759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ファイルを変更した場合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更新内容を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に記録することを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7C3DF63-2ED9-4DC4-8133-4A7CBB3BF862}"/>
              </a:ext>
            </a:extLst>
          </p:cNvPr>
          <p:cNvGrpSpPr/>
          <p:nvPr/>
        </p:nvGrpSpPr>
        <p:grpSpPr>
          <a:xfrm>
            <a:off x="1137881" y="3164886"/>
            <a:ext cx="1619825" cy="175432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7E3978EA-61F8-42A9-86E7-3061F6AE7623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3E5A64CD-8034-4844-9ABA-41CDCF68CCE6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88A7658E-E6E2-41E2-8A1B-4313DF82A134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50884260-A76C-439B-AA13-C022532FD0C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1FD9C6EE-A1F3-4F24-A32F-10222D894D26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編集した</a:t>
              </a:r>
              <a:endParaRPr lang="en-US" altLang="ja-JP" dirty="0"/>
            </a:p>
            <a:p>
              <a:pPr algn="ctr"/>
              <a:r>
                <a:rPr lang="en-US" altLang="ja-JP" dirty="0"/>
                <a:t>Data</a:t>
              </a:r>
              <a:endParaRPr kumimoji="1" lang="en-US" altLang="ja-JP" dirty="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A1D7A7E-14BC-4BF0-BBD1-D77F20C31A03}"/>
              </a:ext>
            </a:extLst>
          </p:cNvPr>
          <p:cNvSpPr txBox="1"/>
          <p:nvPr/>
        </p:nvSpPr>
        <p:spPr>
          <a:xfrm>
            <a:off x="840286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9DE63FB1-6B38-49AB-84F6-6F1CD06FCE63}"/>
              </a:ext>
            </a:extLst>
          </p:cNvPr>
          <p:cNvSpPr/>
          <p:nvPr/>
        </p:nvSpPr>
        <p:spPr>
          <a:xfrm>
            <a:off x="3243352" y="3793649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9730603" y="1976308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更新内容を記録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415127" y="3464079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コミット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2099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170705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保管庫のことで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があるするフォルダのこと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367171"/>
            <a:ext cx="921277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があるフォルダをリポジトリと言い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その中で更新情報等が記録される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4843234"/>
            <a:ext cx="75200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更新したものを記録する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56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707051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の作り方</a:t>
            </a:r>
          </a:p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をインストール後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リポジトリにするフォルダ内を右クリックし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Bash  here(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もしくはコマンドライン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から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</a:t>
            </a:r>
            <a:r>
              <a:rPr lang="en-US" altLang="ja-JP" sz="4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in</a:t>
            </a:r>
            <a:r>
              <a:rPr lang="en-US" altLang="ja-JP" sz="4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it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と打ち込めば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が作られリポジトリとなる。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48679D3-5D4E-460A-8D9F-BE87AAB0B5D8}"/>
              </a:ext>
            </a:extLst>
          </p:cNvPr>
          <p:cNvGrpSpPr/>
          <p:nvPr/>
        </p:nvGrpSpPr>
        <p:grpSpPr>
          <a:xfrm>
            <a:off x="896236" y="4844487"/>
            <a:ext cx="3937656" cy="1479136"/>
            <a:chOff x="896236" y="4844487"/>
            <a:chExt cx="3937656" cy="147913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09F37-1C04-470B-935D-091A25E77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080"/>
            <a:stretch/>
          </p:blipFill>
          <p:spPr>
            <a:xfrm>
              <a:off x="896236" y="4844487"/>
              <a:ext cx="3409434" cy="1479136"/>
            </a:xfrm>
            <a:prstGeom prst="rect">
              <a:avLst/>
            </a:prstGeom>
          </p:spPr>
        </p:pic>
        <p:sp>
          <p:nvSpPr>
            <p:cNvPr id="9" name="矢印: 左 8">
              <a:extLst>
                <a:ext uri="{FF2B5EF4-FFF2-40B4-BE49-F238E27FC236}">
                  <a16:creationId xmlns:a16="http://schemas.microsoft.com/office/drawing/2014/main" id="{87BD4F7B-89F7-4EE6-A997-DE8E5559C546}"/>
                </a:ext>
              </a:extLst>
            </p:cNvPr>
            <p:cNvSpPr/>
            <p:nvPr/>
          </p:nvSpPr>
          <p:spPr>
            <a:xfrm>
              <a:off x="4043779" y="5708342"/>
              <a:ext cx="790113" cy="38174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A4267821-9CCA-47CF-ACB4-820D2D44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67" y="4844487"/>
            <a:ext cx="6651387" cy="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A409A4-C08A-4133-A52E-DAA96DEDD7C8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>
              <a:extLst>
                <a:ext uri="{FF2B5EF4-FFF2-40B4-BE49-F238E27FC236}">
                  <a16:creationId xmlns:a16="http://schemas.microsoft.com/office/drawing/2014/main" id="{B090B72E-8869-419E-BFF8-E7FB0828A60B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B166ECE9-98BC-459F-A01E-0F5D38C1F99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D031A12-7942-4573-9B6D-E48AD948ACC1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B80769F-5C36-4B9D-9DB9-95223780DA11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8B091535-9E08-4D0A-AC2C-92DD8B9E05D6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D95C6812-463A-4BAA-A47A-F3B09F3E03E1}"/>
              </a:ext>
            </a:extLst>
          </p:cNvPr>
          <p:cNvSpPr/>
          <p:nvPr/>
        </p:nvSpPr>
        <p:spPr>
          <a:xfrm rot="8383877">
            <a:off x="7081520" y="2489036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B60E256-4F11-40E6-96A1-108964DFB1DB}"/>
              </a:ext>
            </a:extLst>
          </p:cNvPr>
          <p:cNvSpPr/>
          <p:nvPr/>
        </p:nvSpPr>
        <p:spPr>
          <a:xfrm>
            <a:off x="1610339" y="2243531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3836500" y="3276033"/>
            <a:ext cx="1435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74147807-8A8D-44EB-B3E4-812D3A4FF867}"/>
              </a:ext>
            </a:extLst>
          </p:cNvPr>
          <p:cNvSpPr/>
          <p:nvPr/>
        </p:nvSpPr>
        <p:spPr>
          <a:xfrm rot="18658248">
            <a:off x="2492183" y="2973436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24265E65-383E-4483-AB2E-5BAE747A1323}"/>
              </a:ext>
            </a:extLst>
          </p:cNvPr>
          <p:cNvSpPr/>
          <p:nvPr/>
        </p:nvSpPr>
        <p:spPr>
          <a:xfrm rot="7839445">
            <a:off x="2863829" y="3252507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559324" y="138860"/>
            <a:ext cx="4395410" cy="2214386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G</a:t>
            </a:r>
            <a:r>
              <a:rPr kumimoji="1" lang="en-US" altLang="ja-JP" sz="1600" dirty="0" err="1"/>
              <a:t>ithub</a:t>
            </a:r>
            <a:r>
              <a:rPr kumimoji="1" lang="ja-JP" altLang="en-US" sz="1600" dirty="0"/>
              <a:t>などのサーバに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リモートリポジトリを作り、ローカルリポジトリと同期</a:t>
            </a:r>
            <a:endParaRPr lang="en-US" altLang="ja-JP" sz="1600" dirty="0"/>
          </a:p>
          <a:p>
            <a:pPr algn="ctr"/>
            <a:r>
              <a:rPr lang="ja-JP" altLang="en-US" sz="1600" dirty="0"/>
              <a:t>することで共同作業ができる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175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0341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ネットワーク上にあるリポジトリのこと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367171"/>
            <a:ext cx="921277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リモートリポジトリに反映すること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4843234"/>
            <a:ext cx="1109310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の逆でローカルリポジトリに反映する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96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7989949" y="2724028"/>
            <a:ext cx="2010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24265E65-383E-4483-AB2E-5BAE747A1323}"/>
              </a:ext>
            </a:extLst>
          </p:cNvPr>
          <p:cNvSpPr/>
          <p:nvPr/>
        </p:nvSpPr>
        <p:spPr>
          <a:xfrm rot="7839445">
            <a:off x="2713273" y="3183424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559324" y="138860"/>
            <a:ext cx="4395410" cy="2214386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リモートリポジトリの内容をローカルリポジトリに持ってくることを</a:t>
            </a:r>
            <a:r>
              <a:rPr lang="ja-JP" altLang="en-US" b="1" dirty="0">
                <a:solidFill>
                  <a:srgbClr val="FF0000"/>
                </a:solidFill>
              </a:rPr>
              <a:t>クローン</a:t>
            </a:r>
            <a:r>
              <a:rPr lang="ja-JP" altLang="en-US" sz="1600" dirty="0">
                <a:solidFill>
                  <a:schemeClr val="tx1"/>
                </a:solidFill>
              </a:rPr>
              <a:t>と呼ぶ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062F1425-CDAB-4D54-BC10-6D12E238AA8C}"/>
              </a:ext>
            </a:extLst>
          </p:cNvPr>
          <p:cNvSpPr/>
          <p:nvPr/>
        </p:nvSpPr>
        <p:spPr>
          <a:xfrm rot="2886411">
            <a:off x="6820971" y="3112406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C0516C-C4C1-4A30-A0B2-F6BA1CD784CD}"/>
              </a:ext>
            </a:extLst>
          </p:cNvPr>
          <p:cNvSpPr/>
          <p:nvPr/>
        </p:nvSpPr>
        <p:spPr>
          <a:xfrm>
            <a:off x="467152" y="1938561"/>
            <a:ext cx="2954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388601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471084" y="2049638"/>
            <a:ext cx="29546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26D9803-0E3E-4A77-87B7-D3CE6659F0A0}"/>
              </a:ext>
            </a:extLst>
          </p:cNvPr>
          <p:cNvSpPr/>
          <p:nvPr/>
        </p:nvSpPr>
        <p:spPr>
          <a:xfrm>
            <a:off x="8109106" y="2170173"/>
            <a:ext cx="28616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矢印: ストライプ 10">
            <a:extLst>
              <a:ext uri="{FF2B5EF4-FFF2-40B4-BE49-F238E27FC236}">
                <a16:creationId xmlns:a16="http://schemas.microsoft.com/office/drawing/2014/main" id="{661D677E-4C2E-46FD-A257-054065F5927C}"/>
              </a:ext>
            </a:extLst>
          </p:cNvPr>
          <p:cNvSpPr/>
          <p:nvPr/>
        </p:nvSpPr>
        <p:spPr>
          <a:xfrm rot="7350645">
            <a:off x="2808984" y="3060979"/>
            <a:ext cx="1381978" cy="569227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6513747-DF98-480D-8143-C95CAD134C26}"/>
              </a:ext>
            </a:extLst>
          </p:cNvPr>
          <p:cNvSpPr/>
          <p:nvPr/>
        </p:nvSpPr>
        <p:spPr>
          <a:xfrm>
            <a:off x="4201353" y="3437792"/>
            <a:ext cx="1345642" cy="1321144"/>
          </a:xfrm>
          <a:prstGeom prst="wedgeRoundRectCallout">
            <a:avLst>
              <a:gd name="adj1" fmla="val -86807"/>
              <a:gd name="adj2" fmla="val -6651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差異を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確認するだけ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矢印: ストライプ 42">
            <a:extLst>
              <a:ext uri="{FF2B5EF4-FFF2-40B4-BE49-F238E27FC236}">
                <a16:creationId xmlns:a16="http://schemas.microsoft.com/office/drawing/2014/main" id="{FA2E6BF8-C784-4772-9CDE-30941822B1A0}"/>
              </a:ext>
            </a:extLst>
          </p:cNvPr>
          <p:cNvSpPr/>
          <p:nvPr/>
        </p:nvSpPr>
        <p:spPr>
          <a:xfrm rot="3506434">
            <a:off x="6781952" y="2988891"/>
            <a:ext cx="1381978" cy="569227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512959D-AF17-49BE-9F93-E5EA4CABE735}"/>
              </a:ext>
            </a:extLst>
          </p:cNvPr>
          <p:cNvSpPr/>
          <p:nvPr/>
        </p:nvSpPr>
        <p:spPr>
          <a:xfrm>
            <a:off x="5679664" y="3430436"/>
            <a:ext cx="1345642" cy="1321144"/>
          </a:xfrm>
          <a:prstGeom prst="wedgeRoundRectCallout">
            <a:avLst>
              <a:gd name="adj1" fmla="val 66252"/>
              <a:gd name="adj2" fmla="val -7727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変更内容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の統合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0C837BF5-E2F7-4DC2-BB6B-EF5A841E428D}"/>
              </a:ext>
            </a:extLst>
          </p:cNvPr>
          <p:cNvSpPr/>
          <p:nvPr/>
        </p:nvSpPr>
        <p:spPr>
          <a:xfrm>
            <a:off x="7571141" y="362292"/>
            <a:ext cx="4404835" cy="1067558"/>
          </a:xfrm>
          <a:prstGeom prst="wedgeRectCallout">
            <a:avLst>
              <a:gd name="adj1" fmla="val -31918"/>
              <a:gd name="adj2" fmla="val 64995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pull </a:t>
            </a:r>
            <a:r>
              <a:rPr lang="ja-JP" altLang="en-US" dirty="0"/>
              <a:t>は</a:t>
            </a:r>
            <a:r>
              <a:rPr lang="en-US" altLang="ja-JP" dirty="0"/>
              <a:t> f</a:t>
            </a:r>
            <a:r>
              <a:rPr kumimoji="1" lang="en-US" altLang="ja-JP" dirty="0"/>
              <a:t>etch</a:t>
            </a:r>
            <a:r>
              <a:rPr kumimoji="1" lang="ja-JP" altLang="en-US" dirty="0"/>
              <a:t>と</a:t>
            </a:r>
            <a:r>
              <a:rPr kumimoji="1" lang="en-US" altLang="ja-JP" dirty="0"/>
              <a:t>merge </a:t>
            </a:r>
            <a:r>
              <a:rPr kumimoji="1" lang="ja-JP" altLang="en-US" dirty="0"/>
              <a:t>を合わせたもの！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DABFE63-6CFE-43EB-ABBD-6E10987684B8}"/>
              </a:ext>
            </a:extLst>
          </p:cNvPr>
          <p:cNvSpPr/>
          <p:nvPr/>
        </p:nvSpPr>
        <p:spPr>
          <a:xfrm>
            <a:off x="4101141" y="5336258"/>
            <a:ext cx="30219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merge</a:t>
            </a:r>
            <a:r>
              <a:rPr lang="ja-JP" altLang="en-US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時に差異があれば</a:t>
            </a:r>
            <a:endParaRPr lang="en-US" altLang="ja-JP" sz="2000" b="1" dirty="0">
              <a:ln w="22225">
                <a:noFill/>
                <a:prstDash val="solid"/>
              </a:ln>
              <a:solidFill>
                <a:srgbClr val="C00000"/>
              </a:solidFill>
            </a:endParaRPr>
          </a:p>
          <a:p>
            <a:pPr algn="ctr"/>
            <a:r>
              <a:rPr lang="en-US" altLang="ja-JP" sz="28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conflict</a:t>
            </a:r>
            <a:r>
              <a:rPr lang="en-US" altLang="ja-JP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(</a:t>
            </a:r>
            <a:r>
              <a:rPr lang="ja-JP" altLang="en-US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衝突</a:t>
            </a:r>
            <a:r>
              <a:rPr lang="en-US" altLang="ja-JP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)</a:t>
            </a:r>
            <a:r>
              <a:rPr lang="ja-JP" altLang="en-US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する</a:t>
            </a:r>
            <a:endParaRPr lang="ja-JP" altLang="en-US" sz="2000" b="1" cap="none" spc="0" dirty="0">
              <a:ln w="22225">
                <a:noFill/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143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342</Words>
  <Application>Microsoft Office PowerPoint</Application>
  <PresentationFormat>ワイド画面</PresentationFormat>
  <Paragraphs>151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Ｐ明朝</vt:lpstr>
      <vt:lpstr>游ゴシック</vt:lpstr>
      <vt:lpstr>游ゴシック Light</vt:lpstr>
      <vt:lpstr>Arial</vt:lpstr>
      <vt:lpstr>Office テーマ</vt:lpstr>
      <vt:lpstr>Gitの基本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Gitの基本</dc:title>
  <dc:creator>太一 尾上</dc:creator>
  <cp:lastModifiedBy>太一 尾上</cp:lastModifiedBy>
  <cp:revision>15</cp:revision>
  <dcterms:created xsi:type="dcterms:W3CDTF">2021-03-08T13:08:57Z</dcterms:created>
  <dcterms:modified xsi:type="dcterms:W3CDTF">2021-03-08T15:18:34Z</dcterms:modified>
</cp:coreProperties>
</file>