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7" r:id="rId4"/>
    <p:sldId id="257" r:id="rId5"/>
    <p:sldId id="273" r:id="rId6"/>
    <p:sldId id="261" r:id="rId7"/>
    <p:sldId id="267" r:id="rId8"/>
    <p:sldId id="258" r:id="rId9"/>
    <p:sldId id="264" r:id="rId10"/>
    <p:sldId id="274" r:id="rId11"/>
    <p:sldId id="276" r:id="rId12"/>
    <p:sldId id="278" r:id="rId13"/>
    <p:sldId id="275" r:id="rId14"/>
    <p:sldId id="259" r:id="rId15"/>
    <p:sldId id="262" r:id="rId16"/>
    <p:sldId id="263" r:id="rId17"/>
    <p:sldId id="265" r:id="rId18"/>
    <p:sldId id="269" r:id="rId19"/>
    <p:sldId id="266" r:id="rId20"/>
    <p:sldId id="270" r:id="rId21"/>
    <p:sldId id="272" r:id="rId22"/>
    <p:sldId id="268" r:id="rId23"/>
    <p:sldId id="26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9" autoAdjust="0"/>
    <p:restoredTop sz="94660"/>
  </p:normalViewPr>
  <p:slideViewPr>
    <p:cSldViewPr snapToGrid="0">
      <p:cViewPr>
        <p:scale>
          <a:sx n="75" d="100"/>
          <a:sy n="75" d="100"/>
        </p:scale>
        <p:origin x="570" y="450"/>
      </p:cViewPr>
      <p:guideLst/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ステージングはステージに置く、インデックスに置く、ステージングに置くなど様々な表現をされる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896205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けど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それをもとにその状態にすることができる。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81520" y="248903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B60E256-4F11-40E6-96A1-108964DFB1DB}"/>
              </a:ext>
            </a:extLst>
          </p:cNvPr>
          <p:cNvSpPr/>
          <p:nvPr/>
        </p:nvSpPr>
        <p:spPr>
          <a:xfrm>
            <a:off x="1610339" y="22435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3836500" y="3276033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74147807-8A8D-44EB-B3E4-812D3A4FF867}"/>
              </a:ext>
            </a:extLst>
          </p:cNvPr>
          <p:cNvSpPr/>
          <p:nvPr/>
        </p:nvSpPr>
        <p:spPr>
          <a:xfrm rot="18658248">
            <a:off x="2492183" y="2973436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863829" y="3252507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などのサーバに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リモートリポジトリを作り、ローカルリポジトリと同期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367171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10931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リモートリポジトリの内容をローカルリポジトリに持ってくることを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471084" y="2049638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26D9803-0E3E-4A77-87B7-D3CE6659F0A0}"/>
              </a:ext>
            </a:extLst>
          </p:cNvPr>
          <p:cNvSpPr/>
          <p:nvPr/>
        </p:nvSpPr>
        <p:spPr>
          <a:xfrm>
            <a:off x="8109106" y="2170173"/>
            <a:ext cx="2861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矢印: ストライプ 10">
            <a:extLst>
              <a:ext uri="{FF2B5EF4-FFF2-40B4-BE49-F238E27FC236}">
                <a16:creationId xmlns:a16="http://schemas.microsoft.com/office/drawing/2014/main" id="{661D677E-4C2E-46FD-A257-054065F5927C}"/>
              </a:ext>
            </a:extLst>
          </p:cNvPr>
          <p:cNvSpPr/>
          <p:nvPr/>
        </p:nvSpPr>
        <p:spPr>
          <a:xfrm rot="7350645">
            <a:off x="2808984" y="3060979"/>
            <a:ext cx="1381978" cy="56922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6513747-DF98-480D-8143-C95CAD134C26}"/>
              </a:ext>
            </a:extLst>
          </p:cNvPr>
          <p:cNvSpPr/>
          <p:nvPr/>
        </p:nvSpPr>
        <p:spPr>
          <a:xfrm>
            <a:off x="4201353" y="3437792"/>
            <a:ext cx="1345642" cy="1321144"/>
          </a:xfrm>
          <a:prstGeom prst="wedgeRoundRectCallout">
            <a:avLst>
              <a:gd name="adj1" fmla="val -86807"/>
              <a:gd name="adj2" fmla="val -665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差異を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確認するだけ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矢印: ストライプ 42">
            <a:extLst>
              <a:ext uri="{FF2B5EF4-FFF2-40B4-BE49-F238E27FC236}">
                <a16:creationId xmlns:a16="http://schemas.microsoft.com/office/drawing/2014/main" id="{FA2E6BF8-C784-4772-9CDE-30941822B1A0}"/>
              </a:ext>
            </a:extLst>
          </p:cNvPr>
          <p:cNvSpPr/>
          <p:nvPr/>
        </p:nvSpPr>
        <p:spPr>
          <a:xfrm rot="3506434">
            <a:off x="6781952" y="2988891"/>
            <a:ext cx="1381978" cy="569227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512959D-AF17-49BE-9F93-E5EA4CABE735}"/>
              </a:ext>
            </a:extLst>
          </p:cNvPr>
          <p:cNvSpPr/>
          <p:nvPr/>
        </p:nvSpPr>
        <p:spPr>
          <a:xfrm>
            <a:off x="5679664" y="3430436"/>
            <a:ext cx="1345642" cy="1321144"/>
          </a:xfrm>
          <a:prstGeom prst="wedgeRoundRectCallout">
            <a:avLst>
              <a:gd name="adj1" fmla="val 66252"/>
              <a:gd name="adj2" fmla="val -7727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変更内容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の統合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C837BF5-E2F7-4DC2-BB6B-EF5A841E428D}"/>
              </a:ext>
            </a:extLst>
          </p:cNvPr>
          <p:cNvSpPr/>
          <p:nvPr/>
        </p:nvSpPr>
        <p:spPr>
          <a:xfrm>
            <a:off x="7571141" y="362292"/>
            <a:ext cx="4404835" cy="1067558"/>
          </a:xfrm>
          <a:prstGeom prst="wedgeRectCallout">
            <a:avLst>
              <a:gd name="adj1" fmla="val -31918"/>
              <a:gd name="adj2" fmla="val 6499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pull </a:t>
            </a:r>
            <a:r>
              <a:rPr lang="ja-JP" altLang="en-US" dirty="0"/>
              <a:t>は</a:t>
            </a:r>
            <a:r>
              <a:rPr lang="en-US" altLang="ja-JP" dirty="0"/>
              <a:t> f</a:t>
            </a:r>
            <a:r>
              <a:rPr kumimoji="1" lang="en-US" altLang="ja-JP" dirty="0"/>
              <a:t>etch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merge </a:t>
            </a:r>
            <a:r>
              <a:rPr kumimoji="1" lang="ja-JP" altLang="en-US" dirty="0"/>
              <a:t>を合わせたもの！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BFE63-6CFE-43EB-ABBD-6E10987684B8}"/>
              </a:ext>
            </a:extLst>
          </p:cNvPr>
          <p:cNvSpPr/>
          <p:nvPr/>
        </p:nvSpPr>
        <p:spPr>
          <a:xfrm>
            <a:off x="4101141" y="5336258"/>
            <a:ext cx="30219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merge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時に差異があれば</a:t>
            </a:r>
            <a:endParaRPr lang="en-US" altLang="ja-JP" sz="2000" b="1" dirty="0">
              <a:ln w="22225">
                <a:noFill/>
                <a:prstDash val="solid"/>
              </a:ln>
              <a:solidFill>
                <a:srgbClr val="C00000"/>
              </a:solidFill>
            </a:endParaRPr>
          </a:p>
          <a:p>
            <a:pPr algn="ctr"/>
            <a:r>
              <a:rPr lang="en-US" altLang="ja-JP" sz="28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conflict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(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衝突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)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する</a:t>
            </a:r>
            <a:endParaRPr lang="ja-JP" altLang="en-US" sz="2000" b="1" cap="none" spc="0" dirty="0">
              <a:ln w="22225">
                <a:noFill/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4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3044279"/>
            <a:ext cx="114698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リモートリポジトリとの差異を確認すること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-378781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743991" y="3281695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920</Words>
  <Application>Microsoft Office PowerPoint</Application>
  <PresentationFormat>ワイド画面</PresentationFormat>
  <Paragraphs>290</Paragraphs>
  <Slides>23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40</cp:revision>
  <dcterms:created xsi:type="dcterms:W3CDTF">2021-03-08T13:08:57Z</dcterms:created>
  <dcterms:modified xsi:type="dcterms:W3CDTF">2021-03-10T13:53:39Z</dcterms:modified>
</cp:coreProperties>
</file>