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77" r:id="rId4"/>
    <p:sldId id="257" r:id="rId5"/>
    <p:sldId id="273" r:id="rId6"/>
    <p:sldId id="261" r:id="rId7"/>
    <p:sldId id="267" r:id="rId8"/>
    <p:sldId id="258" r:id="rId9"/>
    <p:sldId id="264" r:id="rId10"/>
    <p:sldId id="274" r:id="rId11"/>
    <p:sldId id="276" r:id="rId12"/>
    <p:sldId id="278" r:id="rId13"/>
    <p:sldId id="275" r:id="rId14"/>
    <p:sldId id="259" r:id="rId15"/>
    <p:sldId id="263" r:id="rId16"/>
    <p:sldId id="279" r:id="rId17"/>
    <p:sldId id="280" r:id="rId18"/>
    <p:sldId id="281" r:id="rId19"/>
    <p:sldId id="282" r:id="rId20"/>
    <p:sldId id="262" r:id="rId21"/>
    <p:sldId id="269" r:id="rId22"/>
    <p:sldId id="284" r:id="rId23"/>
    <p:sldId id="283" r:id="rId24"/>
    <p:sldId id="285" r:id="rId25"/>
    <p:sldId id="266" r:id="rId26"/>
    <p:sldId id="270" r:id="rId27"/>
    <p:sldId id="272" r:id="rId28"/>
    <p:sldId id="268" r:id="rId29"/>
    <p:sldId id="260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D95"/>
    <a:srgbClr val="ED7D31"/>
    <a:srgbClr val="4472C4"/>
    <a:srgbClr val="FF98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ステージングはステージに置く、インデックスに置く、ステージングに置くなど様々な表現をされる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203406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けど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以下で前のコミット状態にすることができる。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83067" y="3195659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515837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93436" y="2464292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670345" y="717880"/>
            <a:ext cx="4395410" cy="2214386"/>
          </a:xfrm>
          <a:prstGeom prst="cloudCallout">
            <a:avLst>
              <a:gd name="adj1" fmla="val -54854"/>
              <a:gd name="adj2" fmla="val 2425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サーバ</a:t>
            </a:r>
            <a:r>
              <a:rPr lang="ja-JP" altLang="en-US" sz="1600" dirty="0"/>
              <a:t>ー上に</a:t>
            </a:r>
            <a:r>
              <a:rPr kumimoji="1" lang="ja-JP" altLang="en-US" sz="1600" dirty="0"/>
              <a:t>リポジトリを</a:t>
            </a:r>
            <a:endParaRPr kumimoji="1" lang="en-US" altLang="ja-JP" sz="1600" dirty="0"/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リモートリポジトリ</a:t>
            </a:r>
            <a:r>
              <a:rPr kumimoji="1" lang="ja-JP" altLang="en-US" sz="1600" dirty="0"/>
              <a:t>と言い、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することで共同作業ができる。</a:t>
            </a:r>
            <a:endParaRPr lang="en-US" altLang="ja-JP" sz="1600" dirty="0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51E9367C-2390-4B11-98D5-DFBB4BE2805E}"/>
              </a:ext>
            </a:extLst>
          </p:cNvPr>
          <p:cNvSpPr/>
          <p:nvPr/>
        </p:nvSpPr>
        <p:spPr>
          <a:xfrm rot="13445792">
            <a:off x="3404175" y="252837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上下 49">
            <a:extLst>
              <a:ext uri="{FF2B5EF4-FFF2-40B4-BE49-F238E27FC236}">
                <a16:creationId xmlns:a16="http://schemas.microsoft.com/office/drawing/2014/main" id="{E9247874-74E1-4C41-AEF6-D4B93F9CADFB}"/>
              </a:ext>
            </a:extLst>
          </p:cNvPr>
          <p:cNvSpPr/>
          <p:nvPr/>
        </p:nvSpPr>
        <p:spPr>
          <a:xfrm rot="6507917">
            <a:off x="2339728" y="52126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2D1F797-2892-4EBF-B016-4258B1BE4331}"/>
              </a:ext>
            </a:extLst>
          </p:cNvPr>
          <p:cNvGrpSpPr/>
          <p:nvPr/>
        </p:nvGrpSpPr>
        <p:grpSpPr>
          <a:xfrm>
            <a:off x="-2151674" y="-2120257"/>
            <a:ext cx="4122657" cy="4122657"/>
            <a:chOff x="171006" y="3230832"/>
            <a:chExt cx="4122657" cy="4122657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3D2782FF-0F24-445F-9702-48319782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DA72E4-CCE1-4035-943B-683FB3BE933B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9" name="四角形: メモ 58">
                <a:extLst>
                  <a:ext uri="{FF2B5EF4-FFF2-40B4-BE49-F238E27FC236}">
                    <a16:creationId xmlns:a16="http://schemas.microsoft.com/office/drawing/2014/main" id="{389977A6-711A-4822-B15C-D2D8E74C225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0" name="四角形: メモ 59">
                <a:extLst>
                  <a:ext uri="{FF2B5EF4-FFF2-40B4-BE49-F238E27FC236}">
                    <a16:creationId xmlns:a16="http://schemas.microsoft.com/office/drawing/2014/main" id="{00133906-44E2-4520-B290-5764F850343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1" name="四角形: メモ 60">
                <a:extLst>
                  <a:ext uri="{FF2B5EF4-FFF2-40B4-BE49-F238E27FC236}">
                    <a16:creationId xmlns:a16="http://schemas.microsoft.com/office/drawing/2014/main" id="{12CB4EFB-2351-4234-B880-F5037E216E8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2" name="四角形: メモ 61">
                <a:extLst>
                  <a:ext uri="{FF2B5EF4-FFF2-40B4-BE49-F238E27FC236}">
                    <a16:creationId xmlns:a16="http://schemas.microsoft.com/office/drawing/2014/main" id="{31CD2FC1-1FCA-40C7-A653-ED350339A9AA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CE1286A3-35FC-44C6-9276-83F721E479F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350184C-2249-459E-8A56-B3846FFC12D0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8FAD7559-D2AC-4A0C-BE38-F3D40C5C294A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49B81FDC-1874-46A5-B3B8-183E6C5770EA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3E53DC74-537E-44CD-BC35-C905A886DC4D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25E8A33-698D-4B6D-9A64-29CF447E7985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矢印: 上下 76">
            <a:extLst>
              <a:ext uri="{FF2B5EF4-FFF2-40B4-BE49-F238E27FC236}">
                <a16:creationId xmlns:a16="http://schemas.microsoft.com/office/drawing/2014/main" id="{7FBC1462-7DA2-4AB1-B167-58A8C338B327}"/>
              </a:ext>
            </a:extLst>
          </p:cNvPr>
          <p:cNvSpPr/>
          <p:nvPr/>
        </p:nvSpPr>
        <p:spPr>
          <a:xfrm rot="13445792">
            <a:off x="7677928" y="-99822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リモートリポジトリの内容をローカルリポジトリにコピーすることを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835053" y="3230832"/>
            <a:chExt cx="2458610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835053" y="3230832"/>
              <a:ext cx="2458610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2080401" y="4187049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D69EE0-F09D-4787-97D9-3509CC9ED8FB}"/>
              </a:ext>
            </a:extLst>
          </p:cNvPr>
          <p:cNvGrpSpPr/>
          <p:nvPr/>
        </p:nvGrpSpPr>
        <p:grpSpPr>
          <a:xfrm>
            <a:off x="6828267" y="2501132"/>
            <a:ext cx="4122657" cy="4122657"/>
            <a:chOff x="6828267" y="25011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828267" y="25011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7532885" y="40550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91022" y="33795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9326951" y="45724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9326951" y="4440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9326951" y="4291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9326951" y="4141753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70A7853-8325-4E7F-9AE0-F7F998BB56B9}"/>
              </a:ext>
            </a:extLst>
          </p:cNvPr>
          <p:cNvSpPr/>
          <p:nvPr/>
        </p:nvSpPr>
        <p:spPr>
          <a:xfrm>
            <a:off x="572586" y="452430"/>
            <a:ext cx="9882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>
            <a:off x="4574322" y="4493330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303459" y="36391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2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56FF78-F8EA-48CA-8DC5-2EE079F64A45}"/>
              </a:ext>
            </a:extLst>
          </p:cNvPr>
          <p:cNvSpPr/>
          <p:nvPr/>
        </p:nvSpPr>
        <p:spPr>
          <a:xfrm>
            <a:off x="572586" y="452430"/>
            <a:ext cx="995496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64705F-44E7-429D-AF95-08B3A4666B15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057814" y="2501133"/>
            <a:chExt cx="2741639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57814" y="2501133"/>
              <a:ext cx="2741639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1331406" y="3457350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円柱 10">
            <a:extLst>
              <a:ext uri="{FF2B5EF4-FFF2-40B4-BE49-F238E27FC236}">
                <a16:creationId xmlns:a16="http://schemas.microsoft.com/office/drawing/2014/main" id="{4CA409A4-C08A-4133-A52E-DAA96DEDD7C8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B090B72E-8869-419E-BFF8-E7FB0828A60B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166ECE9-98BC-459F-A01E-0F5D38C1F997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826426" y="2501132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4485020" y="446549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258576" y="3639131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80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9BB9F6-CBE7-4A74-A42C-E3557E55475B}"/>
              </a:ext>
            </a:extLst>
          </p:cNvPr>
          <p:cNvSpPr/>
          <p:nvPr/>
        </p:nvSpPr>
        <p:spPr>
          <a:xfrm>
            <a:off x="572586" y="452430"/>
            <a:ext cx="9700091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のデータ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マージは他にもある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D16CBA1-D973-4867-BA2A-E86DBEB4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604" y="2256635"/>
            <a:ext cx="7600819" cy="4122657"/>
          </a:xfrm>
          <a:prstGeom prst="rect">
            <a:avLst/>
          </a:prstGeom>
        </p:spPr>
      </p:pic>
      <p:sp>
        <p:nvSpPr>
          <p:cNvPr id="24" name="四角形: メモ 23">
            <a:extLst>
              <a:ext uri="{FF2B5EF4-FFF2-40B4-BE49-F238E27FC236}">
                <a16:creationId xmlns:a16="http://schemas.microsoft.com/office/drawing/2014/main" id="{3ABECB00-0BD3-4263-8914-7462219EF980}"/>
              </a:ext>
            </a:extLst>
          </p:cNvPr>
          <p:cNvSpPr/>
          <p:nvPr/>
        </p:nvSpPr>
        <p:spPr>
          <a:xfrm>
            <a:off x="3150554" y="3824961"/>
            <a:ext cx="767422" cy="9488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4786B353-1982-4449-91CA-8A2B5F1B591C}"/>
              </a:ext>
            </a:extLst>
          </p:cNvPr>
          <p:cNvSpPr/>
          <p:nvPr/>
        </p:nvSpPr>
        <p:spPr>
          <a:xfrm>
            <a:off x="3235823" y="3918678"/>
            <a:ext cx="767423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8BE03254-A2F7-47A0-954B-1BA0E81464F7}"/>
              </a:ext>
            </a:extLst>
          </p:cNvPr>
          <p:cNvSpPr/>
          <p:nvPr/>
        </p:nvSpPr>
        <p:spPr>
          <a:xfrm>
            <a:off x="3321092" y="401239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AD399E44-7523-427C-9A2A-CC0FDB4AA209}"/>
              </a:ext>
            </a:extLst>
          </p:cNvPr>
          <p:cNvSpPr/>
          <p:nvPr/>
        </p:nvSpPr>
        <p:spPr>
          <a:xfrm>
            <a:off x="3406362" y="4106112"/>
            <a:ext cx="767423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AFF133FF-356C-430B-8259-61A32408651E}"/>
              </a:ext>
            </a:extLst>
          </p:cNvPr>
          <p:cNvSpPr/>
          <p:nvPr/>
        </p:nvSpPr>
        <p:spPr>
          <a:xfrm>
            <a:off x="3491632" y="419982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AD6529-DD89-4481-A7B0-5807CE4B56C5}"/>
              </a:ext>
            </a:extLst>
          </p:cNvPr>
          <p:cNvSpPr txBox="1"/>
          <p:nvPr/>
        </p:nvSpPr>
        <p:spPr>
          <a:xfrm>
            <a:off x="3333662" y="314534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ローカル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リポジトリ</a:t>
            </a: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8D3C31D-1A2F-4BFB-AE01-30500F920E52}"/>
              </a:ext>
            </a:extLst>
          </p:cNvPr>
          <p:cNvSpPr/>
          <p:nvPr/>
        </p:nvSpPr>
        <p:spPr>
          <a:xfrm>
            <a:off x="7662901" y="4373069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7662901" y="4241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7662901" y="4092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7662901" y="3942395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5219084" y="4393121"/>
            <a:ext cx="1753831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5227938" y="3792208"/>
            <a:ext cx="1754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2FB955-AAA6-4CB8-B272-3AE5258CA1D1}"/>
              </a:ext>
            </a:extLst>
          </p:cNvPr>
          <p:cNvSpPr/>
          <p:nvPr/>
        </p:nvSpPr>
        <p:spPr>
          <a:xfrm>
            <a:off x="2816942" y="3602717"/>
            <a:ext cx="1906846" cy="179475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2B6DC-B9B4-4A4B-B72A-C1BCA22EDEAE}"/>
              </a:ext>
            </a:extLst>
          </p:cNvPr>
          <p:cNvSpPr/>
          <p:nvPr/>
        </p:nvSpPr>
        <p:spPr>
          <a:xfrm>
            <a:off x="2543577" y="5532918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36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3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3D2782FF-0F24-445F-9702-48319782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419" y="2600710"/>
            <a:ext cx="4122657" cy="4122657"/>
          </a:xfrm>
          <a:prstGeom prst="rect">
            <a:avLst/>
          </a:prstGeom>
        </p:spPr>
      </p:pic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389977A6-711A-4822-B15C-D2D8E74C2251}"/>
              </a:ext>
            </a:extLst>
          </p:cNvPr>
          <p:cNvSpPr/>
          <p:nvPr/>
        </p:nvSpPr>
        <p:spPr>
          <a:xfrm>
            <a:off x="1327037" y="4154601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00133906-44E2-4520-B290-5764F8503439}"/>
              </a:ext>
            </a:extLst>
          </p:cNvPr>
          <p:cNvSpPr/>
          <p:nvPr/>
        </p:nvSpPr>
        <p:spPr>
          <a:xfrm>
            <a:off x="1412306" y="4248318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12CB4EFB-2351-4234-B880-F5037E216E84}"/>
              </a:ext>
            </a:extLst>
          </p:cNvPr>
          <p:cNvSpPr/>
          <p:nvPr/>
        </p:nvSpPr>
        <p:spPr>
          <a:xfrm>
            <a:off x="1497575" y="434203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31CD2FC1-1FCA-40C7-A653-ED350339A9AA}"/>
              </a:ext>
            </a:extLst>
          </p:cNvPr>
          <p:cNvSpPr/>
          <p:nvPr/>
        </p:nvSpPr>
        <p:spPr>
          <a:xfrm>
            <a:off x="1582844" y="4435752"/>
            <a:ext cx="767422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CE1286A3-35FC-44C6-9276-83F721E479F0}"/>
              </a:ext>
            </a:extLst>
          </p:cNvPr>
          <p:cNvSpPr/>
          <p:nvPr/>
        </p:nvSpPr>
        <p:spPr>
          <a:xfrm>
            <a:off x="1668114" y="452946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50184C-2249-459E-8A56-B3846FFC12D0}"/>
              </a:ext>
            </a:extLst>
          </p:cNvPr>
          <p:cNvSpPr txBox="1"/>
          <p:nvPr/>
        </p:nvSpPr>
        <p:spPr>
          <a:xfrm>
            <a:off x="1202930" y="346141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ローカル</a:t>
            </a:r>
            <a:endParaRPr kumimoji="1" lang="en-US" altLang="ja-JP" sz="1100" dirty="0"/>
          </a:p>
          <a:p>
            <a:r>
              <a:rPr kumimoji="1" lang="ja-JP" altLang="en-US" sz="1100" dirty="0"/>
              <a:t>リポジトリ</a:t>
            </a: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8FAD7559-D2AC-4A0C-BE38-F3D40C5C294A}"/>
              </a:ext>
            </a:extLst>
          </p:cNvPr>
          <p:cNvSpPr/>
          <p:nvPr/>
        </p:nvSpPr>
        <p:spPr>
          <a:xfrm>
            <a:off x="3121103" y="4672005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49B81FDC-1874-46A5-B3B8-183E6C5770EA}"/>
              </a:ext>
            </a:extLst>
          </p:cNvPr>
          <p:cNvSpPr/>
          <p:nvPr/>
        </p:nvSpPr>
        <p:spPr>
          <a:xfrm>
            <a:off x="3121103" y="4540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3E53DC74-537E-44CD-BC35-C905A886DC4D}"/>
              </a:ext>
            </a:extLst>
          </p:cNvPr>
          <p:cNvSpPr/>
          <p:nvPr/>
        </p:nvSpPr>
        <p:spPr>
          <a:xfrm>
            <a:off x="3121103" y="4391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925E8A33-698D-4B6D-9A64-29CF447E7985}"/>
              </a:ext>
            </a:extLst>
          </p:cNvPr>
          <p:cNvSpPr/>
          <p:nvPr/>
        </p:nvSpPr>
        <p:spPr>
          <a:xfrm>
            <a:off x="3121103" y="4241331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0B7CF4-D25C-4F18-B542-9EF8A21E8373}"/>
              </a:ext>
            </a:extLst>
          </p:cNvPr>
          <p:cNvSpPr/>
          <p:nvPr/>
        </p:nvSpPr>
        <p:spPr>
          <a:xfrm>
            <a:off x="572586" y="452430"/>
            <a:ext cx="1131752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ワーキングスペースのデータ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以下のように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を行っている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E8A10EB-98E9-47C8-BF3F-BA6C79CF0FA7}"/>
              </a:ext>
            </a:extLst>
          </p:cNvPr>
          <p:cNvGrpSpPr/>
          <p:nvPr/>
        </p:nvGrpSpPr>
        <p:grpSpPr>
          <a:xfrm>
            <a:off x="7731824" y="2609589"/>
            <a:ext cx="4122657" cy="4122657"/>
            <a:chOff x="171006" y="3230832"/>
            <a:chExt cx="4122657" cy="4122657"/>
          </a:xfrm>
        </p:grpSpPr>
        <p:pic>
          <p:nvPicPr>
            <p:cNvPr id="66" name="グラフィックス 65">
              <a:extLst>
                <a:ext uri="{FF2B5EF4-FFF2-40B4-BE49-F238E27FC236}">
                  <a16:creationId xmlns:a16="http://schemas.microsoft.com/office/drawing/2014/main" id="{DA05BF06-96FE-441F-808E-0375160C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93D5BE9-73BC-4F6E-BC54-94882EE15262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73" name="四角形: メモ 72">
                <a:extLst>
                  <a:ext uri="{FF2B5EF4-FFF2-40B4-BE49-F238E27FC236}">
                    <a16:creationId xmlns:a16="http://schemas.microsoft.com/office/drawing/2014/main" id="{0F830DEE-C4F1-4ADA-B0C5-4C8377052A57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4" name="四角形: メモ 73">
                <a:extLst>
                  <a:ext uri="{FF2B5EF4-FFF2-40B4-BE49-F238E27FC236}">
                    <a16:creationId xmlns:a16="http://schemas.microsoft.com/office/drawing/2014/main" id="{F7CD988D-27A0-416F-B0A4-6496097378CF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5" name="四角形: メモ 74">
                <a:extLst>
                  <a:ext uri="{FF2B5EF4-FFF2-40B4-BE49-F238E27FC236}">
                    <a16:creationId xmlns:a16="http://schemas.microsoft.com/office/drawing/2014/main" id="{D7F6C967-6D4B-4B0D-BDFE-2476FA2CB14D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6" name="四角形: メモ 75">
                <a:extLst>
                  <a:ext uri="{FF2B5EF4-FFF2-40B4-BE49-F238E27FC236}">
                    <a16:creationId xmlns:a16="http://schemas.microsoft.com/office/drawing/2014/main" id="{FCEC1FB0-911F-4B1C-B4D5-696D0D915AA8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8" name="四角形: メモ 77">
                <a:extLst>
                  <a:ext uri="{FF2B5EF4-FFF2-40B4-BE49-F238E27FC236}">
                    <a16:creationId xmlns:a16="http://schemas.microsoft.com/office/drawing/2014/main" id="{B1030FCE-E01B-48FA-B58A-21AB822D644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6397E08-63F2-4520-8587-710731C6EF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EEA12B57-BF8F-41C1-9FE1-9C582CA3D72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0" name="円柱 69">
              <a:extLst>
                <a:ext uri="{FF2B5EF4-FFF2-40B4-BE49-F238E27FC236}">
                  <a16:creationId xmlns:a16="http://schemas.microsoft.com/office/drawing/2014/main" id="{76AB632F-80D1-48E4-A0B8-83E83AD0C40D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柱 70">
              <a:extLst>
                <a:ext uri="{FF2B5EF4-FFF2-40B4-BE49-F238E27FC236}">
                  <a16:creationId xmlns:a16="http://schemas.microsoft.com/office/drawing/2014/main" id="{BA79C904-5A94-40DC-A11B-3D2FBF686C44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8734D8AE-2D45-4C2C-8981-3E292B20D8CD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矢印: 右 78">
            <a:extLst>
              <a:ext uri="{FF2B5EF4-FFF2-40B4-BE49-F238E27FC236}">
                <a16:creationId xmlns:a16="http://schemas.microsoft.com/office/drawing/2014/main" id="{84453A91-253F-4566-A1E0-B88D53D3442D}"/>
              </a:ext>
            </a:extLst>
          </p:cNvPr>
          <p:cNvSpPr/>
          <p:nvPr/>
        </p:nvSpPr>
        <p:spPr>
          <a:xfrm flipH="1">
            <a:off x="5450088" y="451204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AE9C75B-EDB5-409C-8FAB-CAFDC039FD25}"/>
              </a:ext>
            </a:extLst>
          </p:cNvPr>
          <p:cNvSpPr/>
          <p:nvPr/>
        </p:nvSpPr>
        <p:spPr>
          <a:xfrm>
            <a:off x="5467793" y="3589709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5D8B85B-00F6-47FC-9010-3A33E101F5FB}"/>
              </a:ext>
            </a:extLst>
          </p:cNvPr>
          <p:cNvSpPr/>
          <p:nvPr/>
        </p:nvSpPr>
        <p:spPr>
          <a:xfrm>
            <a:off x="1194070" y="4040031"/>
            <a:ext cx="1365571" cy="15865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BAA69DC-96D0-410A-8949-97CB535A37FE}"/>
              </a:ext>
            </a:extLst>
          </p:cNvPr>
          <p:cNvSpPr/>
          <p:nvPr/>
        </p:nvSpPr>
        <p:spPr>
          <a:xfrm>
            <a:off x="1019191" y="5774301"/>
            <a:ext cx="1723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2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E2D02-50C0-4B32-B33A-C520FDA0EA47}"/>
              </a:ext>
            </a:extLst>
          </p:cNvPr>
          <p:cNvSpPr/>
          <p:nvPr/>
        </p:nvSpPr>
        <p:spPr>
          <a:xfrm>
            <a:off x="4338207" y="4976057"/>
            <a:ext cx="3839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fetch+merge</a:t>
            </a:r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-378781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38720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175442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489272"/>
            <a:ext cx="878958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の逆でリモートリポジトリを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4890821"/>
            <a:ext cx="11347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とマージ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をすること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302094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58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572586" y="2452978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496757" y="2513700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C19184E-CBEF-440C-8EA0-4E32A78A4CCC}"/>
              </a:ext>
            </a:extLst>
          </p:cNvPr>
          <p:cNvSpPr/>
          <p:nvPr/>
        </p:nvSpPr>
        <p:spPr>
          <a:xfrm>
            <a:off x="572586" y="452430"/>
            <a:ext cx="9417963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リモートリポジトリをコピーして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新たなリモートリポジトリにすることを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フォーク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(fork)</a:t>
            </a:r>
            <a:r>
              <a:rPr lang="ja-JP" alt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356462" y="4322401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217933" y="339907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3015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34204" y="-501913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028305" y="-347474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198428" y="1137795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198428" y="32102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F64091-0340-4DAE-B7C7-A0D1C8B50E3A}"/>
              </a:ext>
            </a:extLst>
          </p:cNvPr>
          <p:cNvGrpSpPr/>
          <p:nvPr/>
        </p:nvGrpSpPr>
        <p:grpSpPr>
          <a:xfrm>
            <a:off x="510838" y="3141556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6EE4A491-FAC6-4BCC-B96F-1223286B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01BB05F-20F2-4919-A455-66C4B5C2C5F5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228352DE-6FDA-4483-B86A-8B574BD9ED6E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812D6929-02AF-4578-ADC3-978CA3E87F7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4AB78247-CC27-415D-BEF2-804D41DF12C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3CD569A2-A720-4542-9A2A-A83F5DB724F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B395B402-FD93-4DD8-9E07-2B3C1C6773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B2A36AA-4025-4702-890C-D44525FF17BF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A3F3AFBE-D385-44B5-BC48-C6D8DFCE02E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8885E9A5-4CD5-4D82-BAB1-131F0522206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09DE38F-CA77-41F9-889D-0471158471B9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BEFBA808-7F0E-4624-8765-29EEA3F0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F65D481D-603C-46F8-83ED-0B0975DB705D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232100DD-0AD1-4022-9D80-43D8365DB56A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4" name="四角形: メモ 63">
                <a:extLst>
                  <a:ext uri="{FF2B5EF4-FFF2-40B4-BE49-F238E27FC236}">
                    <a16:creationId xmlns:a16="http://schemas.microsoft.com/office/drawing/2014/main" id="{2B6D1C2D-A6BF-4BB9-AF70-E38EBBBA3CB4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5" name="四角形: メモ 64">
                <a:extLst>
                  <a:ext uri="{FF2B5EF4-FFF2-40B4-BE49-F238E27FC236}">
                    <a16:creationId xmlns:a16="http://schemas.microsoft.com/office/drawing/2014/main" id="{87BC4134-F499-4EBD-81F9-1630A56AE7A5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6" name="四角形: メモ 65">
                <a:extLst>
                  <a:ext uri="{FF2B5EF4-FFF2-40B4-BE49-F238E27FC236}">
                    <a16:creationId xmlns:a16="http://schemas.microsoft.com/office/drawing/2014/main" id="{DBA3D4B0-F0CF-46DB-812D-03491CACCC9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7" name="四角形: メモ 66">
                <a:extLst>
                  <a:ext uri="{FF2B5EF4-FFF2-40B4-BE49-F238E27FC236}">
                    <a16:creationId xmlns:a16="http://schemas.microsoft.com/office/drawing/2014/main" id="{66C1EC6C-D13A-4752-804D-B4F282021F0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FDB67B7-9306-446C-9053-C9E2E2E7DA1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F8AC3878-557B-484B-BCA6-FBE658397F4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2" name="円柱 61">
              <a:extLst>
                <a:ext uri="{FF2B5EF4-FFF2-40B4-BE49-F238E27FC236}">
                  <a16:creationId xmlns:a16="http://schemas.microsoft.com/office/drawing/2014/main" id="{AA1BA0E3-1794-4598-A1C7-FF3AF1C3B724}"/>
                </a:ext>
              </a:extLst>
            </p:cNvPr>
            <p:cNvSpPr/>
            <p:nvPr/>
          </p:nvSpPr>
          <p:spPr>
            <a:xfrm>
              <a:off x="2673500" y="5164180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矢印: 上下 67">
            <a:extLst>
              <a:ext uri="{FF2B5EF4-FFF2-40B4-BE49-F238E27FC236}">
                <a16:creationId xmlns:a16="http://schemas.microsoft.com/office/drawing/2014/main" id="{C55A2204-3DAB-4878-9B93-C2906E6269C3}"/>
              </a:ext>
            </a:extLst>
          </p:cNvPr>
          <p:cNvSpPr/>
          <p:nvPr/>
        </p:nvSpPr>
        <p:spPr>
          <a:xfrm rot="10800000">
            <a:off x="8783256" y="3141556"/>
            <a:ext cx="550415" cy="910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41F0D8B3-590F-4350-9FFA-A6047292CA7A}"/>
              </a:ext>
            </a:extLst>
          </p:cNvPr>
          <p:cNvSpPr/>
          <p:nvPr/>
        </p:nvSpPr>
        <p:spPr>
          <a:xfrm flipH="1">
            <a:off x="5154520" y="1569382"/>
            <a:ext cx="1479075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D5726-8519-4B3E-88E9-28A7741F8E2F}"/>
              </a:ext>
            </a:extLst>
          </p:cNvPr>
          <p:cNvSpPr/>
          <p:nvPr/>
        </p:nvSpPr>
        <p:spPr>
          <a:xfrm>
            <a:off x="4712673" y="1908086"/>
            <a:ext cx="22813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72" name="矢印: 上下 71">
            <a:extLst>
              <a:ext uri="{FF2B5EF4-FFF2-40B4-BE49-F238E27FC236}">
                <a16:creationId xmlns:a16="http://schemas.microsoft.com/office/drawing/2014/main" id="{FF97A868-55C3-4CF7-ABE7-A81BE7B96706}"/>
              </a:ext>
            </a:extLst>
          </p:cNvPr>
          <p:cNvSpPr/>
          <p:nvPr/>
        </p:nvSpPr>
        <p:spPr>
          <a:xfrm rot="14148860">
            <a:off x="6246940" y="2150152"/>
            <a:ext cx="550415" cy="45542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2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822949" y="3429202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1109</Words>
  <Application>Microsoft Office PowerPoint</Application>
  <PresentationFormat>ワイド画面</PresentationFormat>
  <Paragraphs>389</Paragraphs>
  <Slides>29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55</cp:revision>
  <dcterms:created xsi:type="dcterms:W3CDTF">2021-03-08T13:08:57Z</dcterms:created>
  <dcterms:modified xsi:type="dcterms:W3CDTF">2021-03-13T13:41:30Z</dcterms:modified>
</cp:coreProperties>
</file>