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6858000" cx="9144000"/>
  <p:notesSz cx="6858000" cy="9144000"/>
  <p:embeddedFontLst>
    <p:embeddedFont>
      <p:font typeface="Montserrat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6.xml"/><Relationship Id="rId22" Type="http://schemas.openxmlformats.org/officeDocument/2006/relationships/font" Target="fonts/Lato-boldItalic.fntdata"/><Relationship Id="rId10" Type="http://schemas.openxmlformats.org/officeDocument/2006/relationships/slide" Target="slides/slide5.xml"/><Relationship Id="rId21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regular.fntdata"/><Relationship Id="rId14" Type="http://schemas.openxmlformats.org/officeDocument/2006/relationships/slide" Target="slides/slide9.xml"/><Relationship Id="rId17" Type="http://schemas.openxmlformats.org/officeDocument/2006/relationships/font" Target="fonts/Montserrat-italic.fntdata"/><Relationship Id="rId16" Type="http://schemas.openxmlformats.org/officeDocument/2006/relationships/font" Target="fonts/Montserrat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regular.fntdata"/><Relationship Id="rId6" Type="http://schemas.openxmlformats.org/officeDocument/2006/relationships/slide" Target="slides/slide1.xml"/><Relationship Id="rId18" Type="http://schemas.openxmlformats.org/officeDocument/2006/relationships/font" Target="fonts/Montserrat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226400" y="274573"/>
            <a:ext cx="21915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654"/>
            <a:ext cx="5153705" cy="6845694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2104533"/>
            <a:ext cx="5017500" cy="21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5233233"/>
            <a:ext cx="3470700" cy="67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6857248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712900"/>
            <a:ext cx="4776000" cy="17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3524166"/>
            <a:ext cx="4776000" cy="162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13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indent="-342900" lvl="2" marL="13716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133" name="Google Shape;133;p1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1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1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6857248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737333"/>
            <a:ext cx="4587000" cy="153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507989"/>
            <a:ext cx="1037850" cy="1355016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525000"/>
            <a:ext cx="70389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2090067"/>
            <a:ext cx="7038900" cy="38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507989"/>
            <a:ext cx="1037850" cy="1355016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525000"/>
            <a:ext cx="70389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2090067"/>
            <a:ext cx="3403200" cy="38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2090067"/>
            <a:ext cx="3403200" cy="38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507989"/>
            <a:ext cx="1037850" cy="1355016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525000"/>
            <a:ext cx="70389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507989"/>
            <a:ext cx="1037850" cy="1355016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525000"/>
            <a:ext cx="3798900" cy="199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2630067"/>
            <a:ext cx="3798900" cy="322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6857829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1155700"/>
            <a:ext cx="4587000" cy="469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507989"/>
            <a:ext cx="1037850" cy="1355016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2211100"/>
            <a:ext cx="3036300" cy="23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4717333"/>
            <a:ext cx="3036300" cy="67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2262133"/>
            <a:ext cx="3676800" cy="312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5504636"/>
            <a:ext cx="698925" cy="912853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5740500"/>
            <a:ext cx="6936000" cy="69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ctrTitle"/>
          </p:nvPr>
        </p:nvSpPr>
        <p:spPr>
          <a:xfrm>
            <a:off x="1953000" y="383750"/>
            <a:ext cx="7458000" cy="203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FlightFinder - Flight Search &amp; Booking App</a:t>
            </a:r>
            <a:endParaRPr/>
          </a:p>
        </p:txBody>
      </p:sp>
      <p:sp>
        <p:nvSpPr>
          <p:cNvPr id="141" name="Google Shape;141;p14"/>
          <p:cNvSpPr txBox="1"/>
          <p:nvPr>
            <p:ph idx="1" type="subTitle"/>
          </p:nvPr>
        </p:nvSpPr>
        <p:spPr>
          <a:xfrm>
            <a:off x="2209375" y="2925550"/>
            <a:ext cx="6289800" cy="25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b="1" lang="en-US" sz="19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Team ID : LTVIP2025TMID43395</a:t>
            </a:r>
            <a:endParaRPr b="1" sz="19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Team Size : 4</a:t>
            </a:r>
            <a:endParaRPr b="1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Team Leader : Bharathi Madiki</a:t>
            </a:r>
            <a:endParaRPr b="1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Team member : Pabolu Sudheer</a:t>
            </a:r>
            <a:endParaRPr b="1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Team member : Paina Durga Syamalarao</a:t>
            </a:r>
            <a:endParaRPr b="1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Team member : Pangam Satwika</a:t>
            </a:r>
            <a:endParaRPr b="1" sz="2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b="1" lang="en-US" sz="18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College name:</a:t>
            </a:r>
            <a:endParaRPr b="1" sz="18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Aditya college of engineering &amp; technology, surampalem</a:t>
            </a:r>
            <a:endParaRPr b="1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800"/>
              <a:buNone/>
            </a:pPr>
            <a:r>
              <a:t/>
            </a:r>
            <a:endParaRPr b="1" sz="1825"/>
          </a:p>
        </p:txBody>
      </p:sp>
      <p:cxnSp>
        <p:nvCxnSpPr>
          <p:cNvPr id="142" name="Google Shape;142;p14"/>
          <p:cNvCxnSpPr/>
          <p:nvPr/>
        </p:nvCxnSpPr>
        <p:spPr>
          <a:xfrm>
            <a:off x="6107450" y="1723100"/>
            <a:ext cx="1268400" cy="126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457200" y="274645"/>
            <a:ext cx="8229600" cy="68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4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Problem Statement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174425" y="1455450"/>
            <a:ext cx="5140200" cy="47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Difficulty in searching and booking flights</a:t>
            </a:r>
            <a:endParaRPr>
              <a:solidFill>
                <a:schemeClr val="dk1"/>
              </a:solidFill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Lack of user-friendly platforms</a:t>
            </a:r>
            <a:endParaRPr>
              <a:solidFill>
                <a:schemeClr val="dk1"/>
              </a:solidFill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Operators struggle to manage flights/bookings</a:t>
            </a:r>
            <a:endParaRPr>
              <a:solidFill>
                <a:schemeClr val="dk1"/>
              </a:solidFill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1200"/>
              </a:spcAft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Admins lack central control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49" name="Google Shape;149;p15" title="Screenshot 2025-06-27 12512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7475" y="1455450"/>
            <a:ext cx="4054074" cy="416580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15"/>
          <p:cNvSpPr txBox="1"/>
          <p:nvPr/>
        </p:nvSpPr>
        <p:spPr>
          <a:xfrm>
            <a:off x="2671850" y="3236550"/>
            <a:ext cx="67101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Proposed Solution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56" name="Google Shape;156;p1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Web-based flight search and booking system</a:t>
            </a:r>
            <a:endParaRPr>
              <a:solidFill>
                <a:schemeClr val="dk1"/>
              </a:solidFill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Separate dashboards for users, operators, admins</a:t>
            </a:r>
            <a:endParaRPr>
              <a:solidFill>
                <a:schemeClr val="dk1"/>
              </a:solidFill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Secure authentication (JWT)</a:t>
            </a:r>
            <a:endParaRPr>
              <a:solidFill>
                <a:schemeClr val="dk1"/>
              </a:solidFill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1200"/>
              </a:spcAft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Centralized flight and booking management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Key Features - User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62" name="Google Shape;162;p17"/>
          <p:cNvSpPr txBox="1"/>
          <p:nvPr>
            <p:ph idx="1" type="body"/>
          </p:nvPr>
        </p:nvSpPr>
        <p:spPr>
          <a:xfrm>
            <a:off x="457200" y="1600200"/>
            <a:ext cx="387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Register/Login</a:t>
            </a:r>
            <a:endParaRPr>
              <a:solidFill>
                <a:schemeClr val="dk1"/>
              </a:solidFill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Flight Search &amp; Booking</a:t>
            </a:r>
            <a:endParaRPr>
              <a:solidFill>
                <a:schemeClr val="dk1"/>
              </a:solidFill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 Passenger Details</a:t>
            </a:r>
            <a:endParaRPr>
              <a:solidFill>
                <a:schemeClr val="dk1"/>
              </a:solidFill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1200"/>
              </a:spcAft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View Booking History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63" name="Google Shape;163;p17"/>
          <p:cNvPicPr preferRelativeResize="0"/>
          <p:nvPr/>
        </p:nvPicPr>
        <p:blipFill rotWithShape="1">
          <a:blip r:embed="rId3">
            <a:alphaModFix/>
          </a:blip>
          <a:srcRect b="0" l="0" r="0" t="4333"/>
          <a:stretch/>
        </p:blipFill>
        <p:spPr>
          <a:xfrm>
            <a:off x="3689325" y="1417650"/>
            <a:ext cx="5104075" cy="4632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Key Features - Operator</a:t>
            </a:r>
            <a:endParaRPr/>
          </a:p>
        </p:txBody>
      </p:sp>
      <p:sp>
        <p:nvSpPr>
          <p:cNvPr id="169" name="Google Shape;169;p18"/>
          <p:cNvSpPr txBox="1"/>
          <p:nvPr>
            <p:ph idx="1" type="body"/>
          </p:nvPr>
        </p:nvSpPr>
        <p:spPr>
          <a:xfrm>
            <a:off x="457200" y="1600200"/>
            <a:ext cx="35229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 Flights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View Added Flights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View Bookings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120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Requires Admin Approval</a:t>
            </a:r>
            <a:endParaRPr/>
          </a:p>
        </p:txBody>
      </p:sp>
      <p:pic>
        <p:nvPicPr>
          <p:cNvPr id="170" name="Google Shape;17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8450" y="1227075"/>
            <a:ext cx="4997475" cy="4899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Key Features - Admin</a:t>
            </a:r>
            <a:endParaRPr/>
          </a:p>
        </p:txBody>
      </p:sp>
      <p:sp>
        <p:nvSpPr>
          <p:cNvPr id="176" name="Google Shape;176;p19"/>
          <p:cNvSpPr txBox="1"/>
          <p:nvPr>
            <p:ph idx="1" type="body"/>
          </p:nvPr>
        </p:nvSpPr>
        <p:spPr>
          <a:xfrm>
            <a:off x="457200" y="1600200"/>
            <a:ext cx="43422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Approve/Reject Operators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Manage Users and Operators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View All Flights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120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View All Bookings</a:t>
            </a:r>
            <a:endParaRPr/>
          </a:p>
        </p:txBody>
      </p:sp>
      <p:pic>
        <p:nvPicPr>
          <p:cNvPr id="177" name="Google Shape;177;p19"/>
          <p:cNvPicPr preferRelativeResize="0"/>
          <p:nvPr/>
        </p:nvPicPr>
        <p:blipFill rotWithShape="1">
          <a:blip r:embed="rId3">
            <a:alphaModFix/>
          </a:blip>
          <a:srcRect b="0" l="0" r="0" t="4324"/>
          <a:stretch/>
        </p:blipFill>
        <p:spPr>
          <a:xfrm>
            <a:off x="4032875" y="1530425"/>
            <a:ext cx="4879450" cy="4804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Technologies Used</a:t>
            </a:r>
            <a:endParaRPr/>
          </a:p>
        </p:txBody>
      </p:sp>
      <p:sp>
        <p:nvSpPr>
          <p:cNvPr id="183" name="Google Shape;183;p2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Frontend: React.js, CSS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Backend: Node.js, Express.js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Database: MongoDB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Authentication: JWT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120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Hosting: Vercel (Frontend), Render (Backend)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Future Scope</a:t>
            </a:r>
            <a:endParaRPr/>
          </a:p>
        </p:txBody>
      </p:sp>
      <p:sp>
        <p:nvSpPr>
          <p:cNvPr id="189" name="Google Shape;189;p2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Payment Integration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Email Notifications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Advanced Seat Selection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120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Profile &amp; History Management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Conclusion</a:t>
            </a:r>
            <a:endParaRPr/>
          </a:p>
        </p:txBody>
      </p:sp>
      <p:sp>
        <p:nvSpPr>
          <p:cNvPr id="195" name="Google Shape;195;p22"/>
          <p:cNvSpPr txBox="1"/>
          <p:nvPr>
            <p:ph idx="1" type="body"/>
          </p:nvPr>
        </p:nvSpPr>
        <p:spPr>
          <a:xfrm>
            <a:off x="457200" y="1600200"/>
            <a:ext cx="8229600" cy="21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Solves real-world flight booking issues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Secure, scalable &amp; user-role based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120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Ready for production and future features</a:t>
            </a:r>
            <a:endParaRPr/>
          </a:p>
        </p:txBody>
      </p:sp>
      <p:sp>
        <p:nvSpPr>
          <p:cNvPr id="196" name="Google Shape;196;p22"/>
          <p:cNvSpPr txBox="1"/>
          <p:nvPr/>
        </p:nvSpPr>
        <p:spPr>
          <a:xfrm>
            <a:off x="3623250" y="4498025"/>
            <a:ext cx="4598400" cy="14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6100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Thank You…</a:t>
            </a:r>
            <a:endParaRPr b="1" i="1" sz="6100">
              <a:solidFill>
                <a:srgbClr val="00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