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18" r:id="rId1"/>
  </p:sldMasterIdLst>
  <p:notesMasterIdLst>
    <p:notesMasterId r:id="rId15"/>
  </p:notesMasterIdLst>
  <p:sldIdLst>
    <p:sldId id="374" r:id="rId2"/>
    <p:sldId id="376" r:id="rId3"/>
    <p:sldId id="377" r:id="rId4"/>
    <p:sldId id="393" r:id="rId5"/>
    <p:sldId id="394" r:id="rId6"/>
    <p:sldId id="384" r:id="rId7"/>
    <p:sldId id="385" r:id="rId8"/>
    <p:sldId id="386" r:id="rId9"/>
    <p:sldId id="395" r:id="rId10"/>
    <p:sldId id="387" r:id="rId11"/>
    <p:sldId id="388" r:id="rId12"/>
    <p:sldId id="389" r:id="rId13"/>
    <p:sldId id="392" r:id="rId14"/>
  </p:sldIdLst>
  <p:sldSz cx="14630400" cy="8229600"/>
  <p:notesSz cx="6858000" cy="9144000"/>
  <p:defaultTextStyle>
    <a:defPPr>
      <a:defRPr lang="zh-CN"/>
    </a:defPPr>
    <a:lvl1pPr algn="l" rtl="0" fontAlgn="base">
      <a:spcBef>
        <a:spcPct val="0"/>
      </a:spcBef>
      <a:spcAft>
        <a:spcPct val="0"/>
      </a:spcAft>
      <a:defRPr sz="2600" kern="1200">
        <a:solidFill>
          <a:srgbClr val="000000"/>
        </a:solidFill>
        <a:latin typeface="Arial" panose="020B0604020202020204" pitchFamily="34" charset="0"/>
        <a:ea typeface="+mn-ea"/>
        <a:cs typeface="+mn-cs"/>
        <a:sym typeface="Arial" panose="020B0604020202020204" pitchFamily="34" charset="0"/>
      </a:defRPr>
    </a:lvl1pPr>
    <a:lvl2pPr marL="650875" indent="-195263" algn="l" rtl="0" fontAlgn="base">
      <a:spcBef>
        <a:spcPct val="0"/>
      </a:spcBef>
      <a:spcAft>
        <a:spcPct val="0"/>
      </a:spcAft>
      <a:defRPr sz="2600" kern="1200">
        <a:solidFill>
          <a:srgbClr val="000000"/>
        </a:solidFill>
        <a:latin typeface="Arial" panose="020B0604020202020204" pitchFamily="34" charset="0"/>
        <a:ea typeface="+mn-ea"/>
        <a:cs typeface="+mn-cs"/>
        <a:sym typeface="Arial" panose="020B0604020202020204" pitchFamily="34" charset="0"/>
      </a:defRPr>
    </a:lvl2pPr>
    <a:lvl3pPr marL="1304925" indent="-390525" algn="l" rtl="0" fontAlgn="base">
      <a:spcBef>
        <a:spcPct val="0"/>
      </a:spcBef>
      <a:spcAft>
        <a:spcPct val="0"/>
      </a:spcAft>
      <a:defRPr sz="2600" kern="1200">
        <a:solidFill>
          <a:srgbClr val="000000"/>
        </a:solidFill>
        <a:latin typeface="Arial" panose="020B0604020202020204" pitchFamily="34" charset="0"/>
        <a:ea typeface="+mn-ea"/>
        <a:cs typeface="+mn-cs"/>
        <a:sym typeface="Arial" panose="020B0604020202020204" pitchFamily="34" charset="0"/>
      </a:defRPr>
    </a:lvl3pPr>
    <a:lvl4pPr marL="1958975" indent="-587375" algn="l" rtl="0" fontAlgn="base">
      <a:spcBef>
        <a:spcPct val="0"/>
      </a:spcBef>
      <a:spcAft>
        <a:spcPct val="0"/>
      </a:spcAft>
      <a:defRPr sz="2600" kern="1200">
        <a:solidFill>
          <a:srgbClr val="000000"/>
        </a:solidFill>
        <a:latin typeface="Arial" panose="020B0604020202020204" pitchFamily="34" charset="0"/>
        <a:ea typeface="+mn-ea"/>
        <a:cs typeface="+mn-cs"/>
        <a:sym typeface="Arial" panose="020B0604020202020204" pitchFamily="34" charset="0"/>
      </a:defRPr>
    </a:lvl4pPr>
    <a:lvl5pPr marL="2609850" indent="-782638" algn="l" rtl="0" fontAlgn="base">
      <a:spcBef>
        <a:spcPct val="0"/>
      </a:spcBef>
      <a:spcAft>
        <a:spcPct val="0"/>
      </a:spcAft>
      <a:defRPr sz="2600" kern="1200">
        <a:solidFill>
          <a:srgbClr val="000000"/>
        </a:solidFill>
        <a:latin typeface="Arial" panose="020B0604020202020204" pitchFamily="34" charset="0"/>
        <a:ea typeface="+mn-ea"/>
        <a:cs typeface="+mn-cs"/>
        <a:sym typeface="Arial" panose="020B0604020202020204" pitchFamily="34" charset="0"/>
      </a:defRPr>
    </a:lvl5pPr>
    <a:lvl6pPr marL="2286000" algn="l" defTabSz="914400" rtl="0" eaLnBrk="1" latinLnBrk="0" hangingPunct="1">
      <a:defRPr sz="2600" kern="1200">
        <a:solidFill>
          <a:srgbClr val="000000"/>
        </a:solidFill>
        <a:latin typeface="Arial" panose="020B0604020202020204" pitchFamily="34" charset="0"/>
        <a:ea typeface="+mn-ea"/>
        <a:cs typeface="+mn-cs"/>
        <a:sym typeface="Arial" panose="020B0604020202020204" pitchFamily="34" charset="0"/>
      </a:defRPr>
    </a:lvl6pPr>
    <a:lvl7pPr marL="2743200" algn="l" defTabSz="914400" rtl="0" eaLnBrk="1" latinLnBrk="0" hangingPunct="1">
      <a:defRPr sz="2600" kern="1200">
        <a:solidFill>
          <a:srgbClr val="000000"/>
        </a:solidFill>
        <a:latin typeface="Arial" panose="020B0604020202020204" pitchFamily="34" charset="0"/>
        <a:ea typeface="+mn-ea"/>
        <a:cs typeface="+mn-cs"/>
        <a:sym typeface="Arial" panose="020B0604020202020204" pitchFamily="34" charset="0"/>
      </a:defRPr>
    </a:lvl7pPr>
    <a:lvl8pPr marL="3200400" algn="l" defTabSz="914400" rtl="0" eaLnBrk="1" latinLnBrk="0" hangingPunct="1">
      <a:defRPr sz="2600" kern="1200">
        <a:solidFill>
          <a:srgbClr val="000000"/>
        </a:solidFill>
        <a:latin typeface="Arial" panose="020B0604020202020204" pitchFamily="34" charset="0"/>
        <a:ea typeface="+mn-ea"/>
        <a:cs typeface="+mn-cs"/>
        <a:sym typeface="Arial" panose="020B0604020202020204" pitchFamily="34" charset="0"/>
      </a:defRPr>
    </a:lvl8pPr>
    <a:lvl9pPr marL="3657600" algn="l" defTabSz="914400" rtl="0" eaLnBrk="1" latinLnBrk="0" hangingPunct="1">
      <a:defRPr sz="2600" kern="1200">
        <a:solidFill>
          <a:srgbClr val="000000"/>
        </a:solidFill>
        <a:latin typeface="Arial" panose="020B0604020202020204" pitchFamily="34" charset="0"/>
        <a:ea typeface="+mn-ea"/>
        <a:cs typeface="+mn-cs"/>
        <a:sym typeface="Arial" panose="020B0604020202020204" pitchFamily="34" charset="0"/>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D794C3-0C6C-4862-958E-CA302716CAB3}" v="139" dt="2021-09-12T03:39:49.872"/>
    <p1510:client id="{7528B23B-DBC1-4FF3-B33F-525087D1EB86}" v="274" dt="2021-09-12T03:12:38.0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92" autoAdjust="0"/>
    <p:restoredTop sz="87276" autoAdjust="0"/>
  </p:normalViewPr>
  <p:slideViewPr>
    <p:cSldViewPr>
      <p:cViewPr varScale="1">
        <p:scale>
          <a:sx n="53" d="100"/>
          <a:sy n="53" d="100"/>
        </p:scale>
        <p:origin x="1008" y="7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amchand Chilaka" userId="S::syamchand_chilaka@thbs.com::c4090312-a37c-4136-800b-c4da64bf5411" providerId="AD" clId="Web-{2AD794C3-0C6C-4862-958E-CA302716CAB3}"/>
    <pc:docChg chg="addSld modSld">
      <pc:chgData name="Syamchand Chilaka" userId="S::syamchand_chilaka@thbs.com::c4090312-a37c-4136-800b-c4da64bf5411" providerId="AD" clId="Web-{2AD794C3-0C6C-4862-958E-CA302716CAB3}" dt="2021-09-12T03:39:49.872" v="134"/>
      <pc:docMkLst>
        <pc:docMk/>
      </pc:docMkLst>
      <pc:sldChg chg="modSp">
        <pc:chgData name="Syamchand Chilaka" userId="S::syamchand_chilaka@thbs.com::c4090312-a37c-4136-800b-c4da64bf5411" providerId="AD" clId="Web-{2AD794C3-0C6C-4862-958E-CA302716CAB3}" dt="2021-09-12T03:27:11.161" v="127" actId="20577"/>
        <pc:sldMkLst>
          <pc:docMk/>
          <pc:sldMk cId="0" sldId="376"/>
        </pc:sldMkLst>
        <pc:graphicFrameChg chg="modGraphic">
          <ac:chgData name="Syamchand Chilaka" userId="S::syamchand_chilaka@thbs.com::c4090312-a37c-4136-800b-c4da64bf5411" providerId="AD" clId="Web-{2AD794C3-0C6C-4862-958E-CA302716CAB3}" dt="2021-09-12T03:27:11.161" v="127" actId="20577"/>
          <ac:graphicFrameMkLst>
            <pc:docMk/>
            <pc:sldMk cId="0" sldId="376"/>
            <ac:graphicFrameMk id="1048956" creationId="{BD2DD739-40D9-4A96-812B-DA10F2BBD3E3}"/>
          </ac:graphicFrameMkLst>
        </pc:graphicFrameChg>
      </pc:sldChg>
      <pc:sldChg chg="modSp">
        <pc:chgData name="Syamchand Chilaka" userId="S::syamchand_chilaka@thbs.com::c4090312-a37c-4136-800b-c4da64bf5411" providerId="AD" clId="Web-{2AD794C3-0C6C-4862-958E-CA302716CAB3}" dt="2021-09-12T03:35:56.651" v="130" actId="14100"/>
        <pc:sldMkLst>
          <pc:docMk/>
          <pc:sldMk cId="0" sldId="386"/>
        </pc:sldMkLst>
        <pc:spChg chg="mod">
          <ac:chgData name="Syamchand Chilaka" userId="S::syamchand_chilaka@thbs.com::c4090312-a37c-4136-800b-c4da64bf5411" providerId="AD" clId="Web-{2AD794C3-0C6C-4862-958E-CA302716CAB3}" dt="2021-09-12T03:35:56.651" v="130" actId="14100"/>
          <ac:spMkLst>
            <pc:docMk/>
            <pc:sldMk cId="0" sldId="386"/>
            <ac:spMk id="13" creationId="{55C2494E-65BE-4114-B46F-7849C9338D60}"/>
          </ac:spMkLst>
        </pc:spChg>
        <pc:grpChg chg="mod">
          <ac:chgData name="Syamchand Chilaka" userId="S::syamchand_chilaka@thbs.com::c4090312-a37c-4136-800b-c4da64bf5411" providerId="AD" clId="Web-{2AD794C3-0C6C-4862-958E-CA302716CAB3}" dt="2021-09-12T03:35:51.901" v="129" actId="1076"/>
          <ac:grpSpMkLst>
            <pc:docMk/>
            <pc:sldMk cId="0" sldId="386"/>
            <ac:grpSpMk id="4" creationId="{A2E76BE5-4C14-4CDC-932C-00CD8BA5AAE5}"/>
          </ac:grpSpMkLst>
        </pc:grpChg>
      </pc:sldChg>
      <pc:sldChg chg="modSp">
        <pc:chgData name="Syamchand Chilaka" userId="S::syamchand_chilaka@thbs.com::c4090312-a37c-4136-800b-c4da64bf5411" providerId="AD" clId="Web-{2AD794C3-0C6C-4862-958E-CA302716CAB3}" dt="2021-09-12T03:38:32.543" v="133" actId="20577"/>
        <pc:sldMkLst>
          <pc:docMk/>
          <pc:sldMk cId="0" sldId="389"/>
        </pc:sldMkLst>
        <pc:spChg chg="mod">
          <ac:chgData name="Syamchand Chilaka" userId="S::syamchand_chilaka@thbs.com::c4090312-a37c-4136-800b-c4da64bf5411" providerId="AD" clId="Web-{2AD794C3-0C6C-4862-958E-CA302716CAB3}" dt="2021-09-12T03:38:32.543" v="133" actId="20577"/>
          <ac:spMkLst>
            <pc:docMk/>
            <pc:sldMk cId="0" sldId="389"/>
            <ac:spMk id="1049000" creationId="{D2FE2BAC-D344-4D9A-9594-C83B4686A089}"/>
          </ac:spMkLst>
        </pc:spChg>
      </pc:sldChg>
      <pc:sldChg chg="add replId">
        <pc:chgData name="Syamchand Chilaka" userId="S::syamchand_chilaka@thbs.com::c4090312-a37c-4136-800b-c4da64bf5411" providerId="AD" clId="Web-{2AD794C3-0C6C-4862-958E-CA302716CAB3}" dt="2021-09-12T03:39:49.872" v="134"/>
        <pc:sldMkLst>
          <pc:docMk/>
          <pc:sldMk cId="3270262546" sldId="395"/>
        </pc:sldMkLst>
      </pc:sldChg>
    </pc:docChg>
  </pc:docChgLst>
  <pc:docChgLst>
    <pc:chgData name="Syamchand Chilaka" userId="S::syamchand_chilaka@thbs.com::c4090312-a37c-4136-800b-c4da64bf5411" providerId="AD" clId="Web-{7528B23B-DBC1-4FF3-B33F-525087D1EB86}"/>
    <pc:docChg chg="mod delSld modSld addMainMaster delMainMaster modMainMaster setSldSz">
      <pc:chgData name="Syamchand Chilaka" userId="S::syamchand_chilaka@thbs.com::c4090312-a37c-4136-800b-c4da64bf5411" providerId="AD" clId="Web-{7528B23B-DBC1-4FF3-B33F-525087D1EB86}" dt="2021-09-12T03:12:37.798" v="201" actId="20577"/>
      <pc:docMkLst>
        <pc:docMk/>
      </pc:docMkLst>
      <pc:sldChg chg="addSp delSp modSp mod setBg modClrScheme setClrOvrMap delDesignElem chgLayout">
        <pc:chgData name="Syamchand Chilaka" userId="S::syamchand_chilaka@thbs.com::c4090312-a37c-4136-800b-c4da64bf5411" providerId="AD" clId="Web-{7528B23B-DBC1-4FF3-B33F-525087D1EB86}" dt="2021-09-12T03:07:22.361" v="181"/>
        <pc:sldMkLst>
          <pc:docMk/>
          <pc:sldMk cId="0" sldId="374"/>
        </pc:sldMkLst>
        <pc:spChg chg="add mod">
          <ac:chgData name="Syamchand Chilaka" userId="S::syamchand_chilaka@thbs.com::c4090312-a37c-4136-800b-c4da64bf5411" providerId="AD" clId="Web-{7528B23B-DBC1-4FF3-B33F-525087D1EB86}" dt="2021-09-12T02:59:24.526" v="103"/>
          <ac:spMkLst>
            <pc:docMk/>
            <pc:sldMk cId="0" sldId="374"/>
            <ac:spMk id="2" creationId="{E2C85F7D-B663-4195-B6DF-2303387BA4FE}"/>
          </ac:spMkLst>
        </pc:spChg>
        <pc:spChg chg="add mod">
          <ac:chgData name="Syamchand Chilaka" userId="S::syamchand_chilaka@thbs.com::c4090312-a37c-4136-800b-c4da64bf5411" providerId="AD" clId="Web-{7528B23B-DBC1-4FF3-B33F-525087D1EB86}" dt="2021-09-12T02:59:24.526" v="103"/>
          <ac:spMkLst>
            <pc:docMk/>
            <pc:sldMk cId="0" sldId="374"/>
            <ac:spMk id="3" creationId="{D0AB1664-5D9E-45D5-8C8F-24EF313AB649}"/>
          </ac:spMkLst>
        </pc:spChg>
        <pc:spChg chg="add del">
          <ac:chgData name="Syamchand Chilaka" userId="S::syamchand_chilaka@thbs.com::c4090312-a37c-4136-800b-c4da64bf5411" providerId="AD" clId="Web-{7528B23B-DBC1-4FF3-B33F-525087D1EB86}" dt="2021-09-12T02:56:55.759" v="95"/>
          <ac:spMkLst>
            <pc:docMk/>
            <pc:sldMk cId="0" sldId="374"/>
            <ac:spMk id="119" creationId="{C27D7A02-907B-496F-BA7E-AA3780733CA7}"/>
          </ac:spMkLst>
        </pc:spChg>
        <pc:spChg chg="add del">
          <ac:chgData name="Syamchand Chilaka" userId="S::syamchand_chilaka@thbs.com::c4090312-a37c-4136-800b-c4da64bf5411" providerId="AD" clId="Web-{7528B23B-DBC1-4FF3-B33F-525087D1EB86}" dt="2021-09-12T02:54:08.381" v="80"/>
          <ac:spMkLst>
            <pc:docMk/>
            <pc:sldMk cId="0" sldId="374"/>
            <ac:spMk id="120" creationId="{0671A8AE-40A1-4631-A6B8-581AFF065482}"/>
          </ac:spMkLst>
        </pc:spChg>
        <pc:spChg chg="add del">
          <ac:chgData name="Syamchand Chilaka" userId="S::syamchand_chilaka@thbs.com::c4090312-a37c-4136-800b-c4da64bf5411" providerId="AD" clId="Web-{7528B23B-DBC1-4FF3-B33F-525087D1EB86}" dt="2021-09-12T02:56:55.759" v="95"/>
          <ac:spMkLst>
            <pc:docMk/>
            <pc:sldMk cId="0" sldId="374"/>
            <ac:spMk id="121" creationId="{0FBA5268-0AE7-4CAD-9537-D0EB09E76406}"/>
          </ac:spMkLst>
        </pc:spChg>
        <pc:spChg chg="add del">
          <ac:chgData name="Syamchand Chilaka" userId="S::syamchand_chilaka@thbs.com::c4090312-a37c-4136-800b-c4da64bf5411" providerId="AD" clId="Web-{7528B23B-DBC1-4FF3-B33F-525087D1EB86}" dt="2021-09-12T02:54:08.381" v="80"/>
          <ac:spMkLst>
            <pc:docMk/>
            <pc:sldMk cId="0" sldId="374"/>
            <ac:spMk id="122" creationId="{AB58EF07-17C2-48CF-ABB0-EEF1F17CB8F0}"/>
          </ac:spMkLst>
        </pc:spChg>
        <pc:spChg chg="add del">
          <ac:chgData name="Syamchand Chilaka" userId="S::syamchand_chilaka@thbs.com::c4090312-a37c-4136-800b-c4da64bf5411" providerId="AD" clId="Web-{7528B23B-DBC1-4FF3-B33F-525087D1EB86}" dt="2021-09-12T02:56:55.759" v="95"/>
          <ac:spMkLst>
            <pc:docMk/>
            <pc:sldMk cId="0" sldId="374"/>
            <ac:spMk id="123" creationId="{088D065B-39DA-4077-B9CF-E489CE4C0169}"/>
          </ac:spMkLst>
        </pc:spChg>
        <pc:spChg chg="add del">
          <ac:chgData name="Syamchand Chilaka" userId="S::syamchand_chilaka@thbs.com::c4090312-a37c-4136-800b-c4da64bf5411" providerId="AD" clId="Web-{7528B23B-DBC1-4FF3-B33F-525087D1EB86}" dt="2021-09-12T02:54:08.381" v="80"/>
          <ac:spMkLst>
            <pc:docMk/>
            <pc:sldMk cId="0" sldId="374"/>
            <ac:spMk id="124" creationId="{AF2F604E-43BE-4DC3-B983-E071523364F8}"/>
          </ac:spMkLst>
        </pc:spChg>
        <pc:spChg chg="add del">
          <ac:chgData name="Syamchand Chilaka" userId="S::syamchand_chilaka@thbs.com::c4090312-a37c-4136-800b-c4da64bf5411" providerId="AD" clId="Web-{7528B23B-DBC1-4FF3-B33F-525087D1EB86}" dt="2021-09-12T03:07:22.361" v="181"/>
          <ac:spMkLst>
            <pc:docMk/>
            <pc:sldMk cId="0" sldId="374"/>
            <ac:spMk id="125" creationId="{9ABD0D63-D23F-4AE7-8270-4185EF9C1C25}"/>
          </ac:spMkLst>
        </pc:spChg>
        <pc:spChg chg="add del">
          <ac:chgData name="Syamchand Chilaka" userId="S::syamchand_chilaka@thbs.com::c4090312-a37c-4136-800b-c4da64bf5411" providerId="AD" clId="Web-{7528B23B-DBC1-4FF3-B33F-525087D1EB86}" dt="2021-09-12T02:54:08.381" v="80"/>
          <ac:spMkLst>
            <pc:docMk/>
            <pc:sldMk cId="0" sldId="374"/>
            <ac:spMk id="126" creationId="{08C9B587-E65E-4B52-B37C-ABEBB6E87928}"/>
          </ac:spMkLst>
        </pc:spChg>
        <pc:spChg chg="add del">
          <ac:chgData name="Syamchand Chilaka" userId="S::syamchand_chilaka@thbs.com::c4090312-a37c-4136-800b-c4da64bf5411" providerId="AD" clId="Web-{7528B23B-DBC1-4FF3-B33F-525087D1EB86}" dt="2021-09-12T03:07:22.361" v="181"/>
          <ac:spMkLst>
            <pc:docMk/>
            <pc:sldMk cId="0" sldId="374"/>
            <ac:spMk id="127" creationId="{72168E9E-94E9-4BE3-B88C-C8A468117753}"/>
          </ac:spMkLst>
        </pc:spChg>
        <pc:spChg chg="add del">
          <ac:chgData name="Syamchand Chilaka" userId="S::syamchand_chilaka@thbs.com::c4090312-a37c-4136-800b-c4da64bf5411" providerId="AD" clId="Web-{7528B23B-DBC1-4FF3-B33F-525087D1EB86}" dt="2021-09-12T03:07:22.361" v="181"/>
          <ac:spMkLst>
            <pc:docMk/>
            <pc:sldMk cId="0" sldId="374"/>
            <ac:spMk id="129" creationId="{12107AC1-AA0D-4097-B03D-FD3C632AB886}"/>
          </ac:spMkLst>
        </pc:spChg>
        <pc:spChg chg="add del">
          <ac:chgData name="Syamchand Chilaka" userId="S::syamchand_chilaka@thbs.com::c4090312-a37c-4136-800b-c4da64bf5411" providerId="AD" clId="Web-{7528B23B-DBC1-4FF3-B33F-525087D1EB86}" dt="2021-09-12T03:07:22.361" v="181"/>
          <ac:spMkLst>
            <pc:docMk/>
            <pc:sldMk cId="0" sldId="374"/>
            <ac:spMk id="131" creationId="{7C8D231A-EC46-4736-B00F-76D307082204}"/>
          </ac:spMkLst>
        </pc:spChg>
        <pc:spChg chg="add del">
          <ac:chgData name="Syamchand Chilaka" userId="S::syamchand_chilaka@thbs.com::c4090312-a37c-4136-800b-c4da64bf5411" providerId="AD" clId="Web-{7528B23B-DBC1-4FF3-B33F-525087D1EB86}" dt="2021-09-12T03:07:22.361" v="181"/>
          <ac:spMkLst>
            <pc:docMk/>
            <pc:sldMk cId="0" sldId="374"/>
            <ac:spMk id="133" creationId="{92806DFD-E192-42CC-B190-3C4C95B8FF4E}"/>
          </ac:spMkLst>
        </pc:spChg>
        <pc:spChg chg="add del">
          <ac:chgData name="Syamchand Chilaka" userId="S::syamchand_chilaka@thbs.com::c4090312-a37c-4136-800b-c4da64bf5411" providerId="AD" clId="Web-{7528B23B-DBC1-4FF3-B33F-525087D1EB86}" dt="2021-09-12T03:07:22.361" v="181"/>
          <ac:spMkLst>
            <pc:docMk/>
            <pc:sldMk cId="0" sldId="374"/>
            <ac:spMk id="135" creationId="{5DA7D8ED-4DB6-46C0-AE81-24DA0AAF9A86}"/>
          </ac:spMkLst>
        </pc:spChg>
        <pc:spChg chg="add del">
          <ac:chgData name="Syamchand Chilaka" userId="S::syamchand_chilaka@thbs.com::c4090312-a37c-4136-800b-c4da64bf5411" providerId="AD" clId="Web-{7528B23B-DBC1-4FF3-B33F-525087D1EB86}" dt="2021-09-12T03:07:22.361" v="181"/>
          <ac:spMkLst>
            <pc:docMk/>
            <pc:sldMk cId="0" sldId="374"/>
            <ac:spMk id="137" creationId="{E5C12349-62E6-4BD7-9794-8785CD02DF1E}"/>
          </ac:spMkLst>
        </pc:spChg>
        <pc:spChg chg="add">
          <ac:chgData name="Syamchand Chilaka" userId="S::syamchand_chilaka@thbs.com::c4090312-a37c-4136-800b-c4da64bf5411" providerId="AD" clId="Web-{7528B23B-DBC1-4FF3-B33F-525087D1EB86}" dt="2021-09-12T03:07:22.361" v="181"/>
          <ac:spMkLst>
            <pc:docMk/>
            <pc:sldMk cId="0" sldId="374"/>
            <ac:spMk id="198" creationId="{7BA5DE79-30D1-4A10-8DB9-0A6E523A9723}"/>
          </ac:spMkLst>
        </pc:spChg>
        <pc:spChg chg="add">
          <ac:chgData name="Syamchand Chilaka" userId="S::syamchand_chilaka@thbs.com::c4090312-a37c-4136-800b-c4da64bf5411" providerId="AD" clId="Web-{7528B23B-DBC1-4FF3-B33F-525087D1EB86}" dt="2021-09-12T03:07:22.361" v="181"/>
          <ac:spMkLst>
            <pc:docMk/>
            <pc:sldMk cId="0" sldId="374"/>
            <ac:spMk id="200" creationId="{9ABD0D63-D23F-4AE7-8270-4185EF9C1C25}"/>
          </ac:spMkLst>
        </pc:spChg>
        <pc:spChg chg="add">
          <ac:chgData name="Syamchand Chilaka" userId="S::syamchand_chilaka@thbs.com::c4090312-a37c-4136-800b-c4da64bf5411" providerId="AD" clId="Web-{7528B23B-DBC1-4FF3-B33F-525087D1EB86}" dt="2021-09-12T03:07:22.361" v="181"/>
          <ac:spMkLst>
            <pc:docMk/>
            <pc:sldMk cId="0" sldId="374"/>
            <ac:spMk id="202" creationId="{72168E9E-94E9-4BE3-B88C-C8A468117753}"/>
          </ac:spMkLst>
        </pc:spChg>
        <pc:spChg chg="add del">
          <ac:chgData name="Syamchand Chilaka" userId="S::syamchand_chilaka@thbs.com::c4090312-a37c-4136-800b-c4da64bf5411" providerId="AD" clId="Web-{7528B23B-DBC1-4FF3-B33F-525087D1EB86}" dt="2021-09-12T03:07:22.361" v="181"/>
          <ac:spMkLst>
            <pc:docMk/>
            <pc:sldMk cId="0" sldId="374"/>
            <ac:spMk id="257" creationId="{CDD5A4AA-8515-49AE-8C6C-9CF6E14C98A2}"/>
          </ac:spMkLst>
        </pc:spChg>
        <pc:spChg chg="add">
          <ac:chgData name="Syamchand Chilaka" userId="S::syamchand_chilaka@thbs.com::c4090312-a37c-4136-800b-c4da64bf5411" providerId="AD" clId="Web-{7528B23B-DBC1-4FF3-B33F-525087D1EB86}" dt="2021-09-12T03:07:22.361" v="181"/>
          <ac:spMkLst>
            <pc:docMk/>
            <pc:sldMk cId="0" sldId="374"/>
            <ac:spMk id="385" creationId="{12107AC1-AA0D-4097-B03D-FD3C632AB886}"/>
          </ac:spMkLst>
        </pc:spChg>
        <pc:spChg chg="add">
          <ac:chgData name="Syamchand Chilaka" userId="S::syamchand_chilaka@thbs.com::c4090312-a37c-4136-800b-c4da64bf5411" providerId="AD" clId="Web-{7528B23B-DBC1-4FF3-B33F-525087D1EB86}" dt="2021-09-12T03:07:22.361" v="181"/>
          <ac:spMkLst>
            <pc:docMk/>
            <pc:sldMk cId="0" sldId="374"/>
            <ac:spMk id="387" creationId="{7C8D231A-EC46-4736-B00F-76D307082204}"/>
          </ac:spMkLst>
        </pc:spChg>
        <pc:spChg chg="add">
          <ac:chgData name="Syamchand Chilaka" userId="S::syamchand_chilaka@thbs.com::c4090312-a37c-4136-800b-c4da64bf5411" providerId="AD" clId="Web-{7528B23B-DBC1-4FF3-B33F-525087D1EB86}" dt="2021-09-12T03:07:22.361" v="181"/>
          <ac:spMkLst>
            <pc:docMk/>
            <pc:sldMk cId="0" sldId="374"/>
            <ac:spMk id="389" creationId="{92806DFD-E192-42CC-B190-3C4C95B8FF4E}"/>
          </ac:spMkLst>
        </pc:spChg>
        <pc:spChg chg="add">
          <ac:chgData name="Syamchand Chilaka" userId="S::syamchand_chilaka@thbs.com::c4090312-a37c-4136-800b-c4da64bf5411" providerId="AD" clId="Web-{7528B23B-DBC1-4FF3-B33F-525087D1EB86}" dt="2021-09-12T03:07:22.361" v="181"/>
          <ac:spMkLst>
            <pc:docMk/>
            <pc:sldMk cId="0" sldId="374"/>
            <ac:spMk id="391" creationId="{5DA7D8ED-4DB6-46C0-AE81-24DA0AAF9A86}"/>
          </ac:spMkLst>
        </pc:spChg>
        <pc:spChg chg="add">
          <ac:chgData name="Syamchand Chilaka" userId="S::syamchand_chilaka@thbs.com::c4090312-a37c-4136-800b-c4da64bf5411" providerId="AD" clId="Web-{7528B23B-DBC1-4FF3-B33F-525087D1EB86}" dt="2021-09-12T03:07:22.361" v="181"/>
          <ac:spMkLst>
            <pc:docMk/>
            <pc:sldMk cId="0" sldId="374"/>
            <ac:spMk id="393" creationId="{E5C12349-62E6-4BD7-9794-8785CD02DF1E}"/>
          </ac:spMkLst>
        </pc:spChg>
        <pc:spChg chg="add">
          <ac:chgData name="Syamchand Chilaka" userId="S::syamchand_chilaka@thbs.com::c4090312-a37c-4136-800b-c4da64bf5411" providerId="AD" clId="Web-{7528B23B-DBC1-4FF3-B33F-525087D1EB86}" dt="2021-09-12T03:07:22.361" v="181"/>
          <ac:spMkLst>
            <pc:docMk/>
            <pc:sldMk cId="0" sldId="374"/>
            <ac:spMk id="395" creationId="{CDD5A4AA-8515-49AE-8C6C-9CF6E14C98A2}"/>
          </ac:spMkLst>
        </pc:spChg>
        <pc:spChg chg="mod ord">
          <ac:chgData name="Syamchand Chilaka" userId="S::syamchand_chilaka@thbs.com::c4090312-a37c-4136-800b-c4da64bf5411" providerId="AD" clId="Web-{7528B23B-DBC1-4FF3-B33F-525087D1EB86}" dt="2021-09-12T03:07:22.361" v="181"/>
          <ac:spMkLst>
            <pc:docMk/>
            <pc:sldMk cId="0" sldId="374"/>
            <ac:spMk id="1048936" creationId="{478164F7-0BF0-4959-A15A-EF2B33D50F43}"/>
          </ac:spMkLst>
        </pc:spChg>
        <pc:spChg chg="del mod">
          <ac:chgData name="Syamchand Chilaka" userId="S::syamchand_chilaka@thbs.com::c4090312-a37c-4136-800b-c4da64bf5411" providerId="AD" clId="Web-{7528B23B-DBC1-4FF3-B33F-525087D1EB86}" dt="2021-09-12T02:50:59.130" v="72"/>
          <ac:spMkLst>
            <pc:docMk/>
            <pc:sldMk cId="0" sldId="374"/>
            <ac:spMk id="1048938" creationId="{72048E03-8AC7-4877-A065-B6B60226E68D}"/>
          </ac:spMkLst>
        </pc:spChg>
        <pc:spChg chg="mod">
          <ac:chgData name="Syamchand Chilaka" userId="S::syamchand_chilaka@thbs.com::c4090312-a37c-4136-800b-c4da64bf5411" providerId="AD" clId="Web-{7528B23B-DBC1-4FF3-B33F-525087D1EB86}" dt="2021-09-12T02:59:24.526" v="103"/>
          <ac:spMkLst>
            <pc:docMk/>
            <pc:sldMk cId="0" sldId="374"/>
            <ac:spMk id="1048940" creationId="{0BA00F78-3B6D-4CEF-80EB-FC016C0A3332}"/>
          </ac:spMkLst>
        </pc:spChg>
        <pc:spChg chg="mod">
          <ac:chgData name="Syamchand Chilaka" userId="S::syamchand_chilaka@thbs.com::c4090312-a37c-4136-800b-c4da64bf5411" providerId="AD" clId="Web-{7528B23B-DBC1-4FF3-B33F-525087D1EB86}" dt="2021-09-12T02:59:24.526" v="103"/>
          <ac:spMkLst>
            <pc:docMk/>
            <pc:sldMk cId="0" sldId="374"/>
            <ac:spMk id="1048942" creationId="{6A402A6E-32EE-4D87-9BAD-73DC6FFF850B}"/>
          </ac:spMkLst>
        </pc:spChg>
        <pc:spChg chg="mod">
          <ac:chgData name="Syamchand Chilaka" userId="S::syamchand_chilaka@thbs.com::c4090312-a37c-4136-800b-c4da64bf5411" providerId="AD" clId="Web-{7528B23B-DBC1-4FF3-B33F-525087D1EB86}" dt="2021-09-12T02:59:24.526" v="103"/>
          <ac:spMkLst>
            <pc:docMk/>
            <pc:sldMk cId="0" sldId="374"/>
            <ac:spMk id="1048944" creationId="{9AEDDB39-1B10-4361-B0EA-8F2D346C5B95}"/>
          </ac:spMkLst>
        </pc:spChg>
        <pc:spChg chg="mod">
          <ac:chgData name="Syamchand Chilaka" userId="S::syamchand_chilaka@thbs.com::c4090312-a37c-4136-800b-c4da64bf5411" providerId="AD" clId="Web-{7528B23B-DBC1-4FF3-B33F-525087D1EB86}" dt="2021-09-12T02:59:24.526" v="103"/>
          <ac:spMkLst>
            <pc:docMk/>
            <pc:sldMk cId="0" sldId="374"/>
            <ac:spMk id="1048946" creationId="{D7724391-2BEE-48A3-9996-FC13AA9152DE}"/>
          </ac:spMkLst>
        </pc:spChg>
        <pc:spChg chg="add del">
          <ac:chgData name="Syamchand Chilaka" userId="S::syamchand_chilaka@thbs.com::c4090312-a37c-4136-800b-c4da64bf5411" providerId="AD" clId="Web-{7528B23B-DBC1-4FF3-B33F-525087D1EB86}" dt="2021-09-12T03:07:22.361" v="181"/>
          <ac:spMkLst>
            <pc:docMk/>
            <pc:sldMk cId="0" sldId="374"/>
            <ac:spMk id="1048951" creationId="{7BA5DE79-30D1-4A10-8DB9-0A6E523A9723}"/>
          </ac:spMkLst>
        </pc:spChg>
        <pc:picChg chg="add">
          <ac:chgData name="Syamchand Chilaka" userId="S::syamchand_chilaka@thbs.com::c4090312-a37c-4136-800b-c4da64bf5411" providerId="AD" clId="Web-{7528B23B-DBC1-4FF3-B33F-525087D1EB86}" dt="2021-09-12T03:07:22.361" v="181"/>
          <ac:picMkLst>
            <pc:docMk/>
            <pc:sldMk cId="0" sldId="374"/>
            <ac:picMk id="194" creationId="{3DBBA26C-89C3-411F-9753-606A413F89AF}"/>
          </ac:picMkLst>
        </pc:picChg>
        <pc:picChg chg="add">
          <ac:chgData name="Syamchand Chilaka" userId="S::syamchand_chilaka@thbs.com::c4090312-a37c-4136-800b-c4da64bf5411" providerId="AD" clId="Web-{7528B23B-DBC1-4FF3-B33F-525087D1EB86}" dt="2021-09-12T03:07:22.361" v="181"/>
          <ac:picMkLst>
            <pc:docMk/>
            <pc:sldMk cId="0" sldId="374"/>
            <ac:picMk id="196" creationId="{EEAD2215-6311-4D1C-B6B5-F57CB6BFCBCA}"/>
          </ac:picMkLst>
        </pc:picChg>
        <pc:picChg chg="add del">
          <ac:chgData name="Syamchand Chilaka" userId="S::syamchand_chilaka@thbs.com::c4090312-a37c-4136-800b-c4da64bf5411" providerId="AD" clId="Web-{7528B23B-DBC1-4FF3-B33F-525087D1EB86}" dt="2021-09-12T02:54:08.381" v="80"/>
          <ac:picMkLst>
            <pc:docMk/>
            <pc:sldMk cId="0" sldId="374"/>
            <ac:picMk id="1048948" creationId="{B3E27C2D-624F-442D-BD9D-4D26DDB04608}"/>
          </ac:picMkLst>
        </pc:picChg>
        <pc:picChg chg="add del">
          <ac:chgData name="Syamchand Chilaka" userId="S::syamchand_chilaka@thbs.com::c4090312-a37c-4136-800b-c4da64bf5411" providerId="AD" clId="Web-{7528B23B-DBC1-4FF3-B33F-525087D1EB86}" dt="2021-09-12T03:07:22.361" v="181"/>
          <ac:picMkLst>
            <pc:docMk/>
            <pc:sldMk cId="0" sldId="374"/>
            <ac:picMk id="1048949" creationId="{3DBBA26C-89C3-411F-9753-606A413F89AF}"/>
          </ac:picMkLst>
        </pc:picChg>
        <pc:picChg chg="add del">
          <ac:chgData name="Syamchand Chilaka" userId="S::syamchand_chilaka@thbs.com::c4090312-a37c-4136-800b-c4da64bf5411" providerId="AD" clId="Web-{7528B23B-DBC1-4FF3-B33F-525087D1EB86}" dt="2021-09-12T03:07:22.361" v="181"/>
          <ac:picMkLst>
            <pc:docMk/>
            <pc:sldMk cId="0" sldId="374"/>
            <ac:picMk id="1048950" creationId="{EEAD2215-6311-4D1C-B6B5-F57CB6BFCBCA}"/>
          </ac:picMkLst>
        </pc:picChg>
      </pc:sldChg>
      <pc:sldChg chg="del">
        <pc:chgData name="Syamchand Chilaka" userId="S::syamchand_chilaka@thbs.com::c4090312-a37c-4136-800b-c4da64bf5411" providerId="AD" clId="Web-{7528B23B-DBC1-4FF3-B33F-525087D1EB86}" dt="2021-09-12T02:49:00.235" v="62"/>
        <pc:sldMkLst>
          <pc:docMk/>
          <pc:sldMk cId="0" sldId="375"/>
        </pc:sldMkLst>
      </pc:sldChg>
      <pc:sldChg chg="addSp delSp modSp mod setBg modClrScheme setClrOvrMap delDesignElem chgLayout">
        <pc:chgData name="Syamchand Chilaka" userId="S::syamchand_chilaka@thbs.com::c4090312-a37c-4136-800b-c4da64bf5411" providerId="AD" clId="Web-{7528B23B-DBC1-4FF3-B33F-525087D1EB86}" dt="2021-09-12T02:59:24.526" v="103"/>
        <pc:sldMkLst>
          <pc:docMk/>
          <pc:sldMk cId="0" sldId="376"/>
        </pc:sldMkLst>
        <pc:spChg chg="add del">
          <ac:chgData name="Syamchand Chilaka" userId="S::syamchand_chilaka@thbs.com::c4090312-a37c-4136-800b-c4da64bf5411" providerId="AD" clId="Web-{7528B23B-DBC1-4FF3-B33F-525087D1EB86}" dt="2021-09-12T02:56:55.759" v="95"/>
          <ac:spMkLst>
            <pc:docMk/>
            <pc:sldMk cId="0" sldId="376"/>
            <ac:spMk id="127" creationId="{91A1FA41-E1D1-43CF-8B3B-5E6140890832}"/>
          </ac:spMkLst>
        </pc:spChg>
        <pc:spChg chg="add del">
          <ac:chgData name="Syamchand Chilaka" userId="S::syamchand_chilaka@thbs.com::c4090312-a37c-4136-800b-c4da64bf5411" providerId="AD" clId="Web-{7528B23B-DBC1-4FF3-B33F-525087D1EB86}" dt="2021-09-12T02:56:55.759" v="95"/>
          <ac:spMkLst>
            <pc:docMk/>
            <pc:sldMk cId="0" sldId="376"/>
            <ac:spMk id="129" creationId="{FCC2D84B-6969-4F00-BEBA-81C2EBCD3299}"/>
          </ac:spMkLst>
        </pc:spChg>
        <pc:spChg chg="add mod">
          <ac:chgData name="Syamchand Chilaka" userId="S::syamchand_chilaka@thbs.com::c4090312-a37c-4136-800b-c4da64bf5411" providerId="AD" clId="Web-{7528B23B-DBC1-4FF3-B33F-525087D1EB86}" dt="2021-09-12T02:59:24.526" v="103"/>
          <ac:spMkLst>
            <pc:docMk/>
            <pc:sldMk cId="0" sldId="376"/>
            <ac:spMk id="195" creationId="{B681A340-4E9C-4A53-8BF1-A9554FC8D0AF}"/>
          </ac:spMkLst>
        </pc:spChg>
        <pc:spChg chg="add mod">
          <ac:chgData name="Syamchand Chilaka" userId="S::syamchand_chilaka@thbs.com::c4090312-a37c-4136-800b-c4da64bf5411" providerId="AD" clId="Web-{7528B23B-DBC1-4FF3-B33F-525087D1EB86}" dt="2021-09-12T02:59:24.526" v="103"/>
          <ac:spMkLst>
            <pc:docMk/>
            <pc:sldMk cId="0" sldId="376"/>
            <ac:spMk id="197" creationId="{F0AB25C7-C9A2-4029-B780-972A17ACB88F}"/>
          </ac:spMkLst>
        </pc:spChg>
        <pc:spChg chg="add mod">
          <ac:chgData name="Syamchand Chilaka" userId="S::syamchand_chilaka@thbs.com::c4090312-a37c-4136-800b-c4da64bf5411" providerId="AD" clId="Web-{7528B23B-DBC1-4FF3-B33F-525087D1EB86}" dt="2021-09-12T02:59:24.526" v="103"/>
          <ac:spMkLst>
            <pc:docMk/>
            <pc:sldMk cId="0" sldId="376"/>
            <ac:spMk id="199" creationId="{01519CBC-04B6-49F8-BE9C-C3FA4966C984}"/>
          </ac:spMkLst>
        </pc:spChg>
        <pc:spChg chg="add mod">
          <ac:chgData name="Syamchand Chilaka" userId="S::syamchand_chilaka@thbs.com::c4090312-a37c-4136-800b-c4da64bf5411" providerId="AD" clId="Web-{7528B23B-DBC1-4FF3-B33F-525087D1EB86}" dt="2021-09-12T02:59:24.526" v="103"/>
          <ac:spMkLst>
            <pc:docMk/>
            <pc:sldMk cId="0" sldId="376"/>
            <ac:spMk id="201" creationId="{F0D9536D-8205-4CE1-B98A-CE9695A7FC2E}"/>
          </ac:spMkLst>
        </pc:spChg>
        <pc:spChg chg="add mod">
          <ac:chgData name="Syamchand Chilaka" userId="S::syamchand_chilaka@thbs.com::c4090312-a37c-4136-800b-c4da64bf5411" providerId="AD" clId="Web-{7528B23B-DBC1-4FF3-B33F-525087D1EB86}" dt="2021-09-12T02:59:24.526" v="103"/>
          <ac:spMkLst>
            <pc:docMk/>
            <pc:sldMk cId="0" sldId="376"/>
            <ac:spMk id="203" creationId="{E2872EB9-81ED-49FE-81A8-B2DE3B3CDDEA}"/>
          </ac:spMkLst>
        </pc:spChg>
        <pc:spChg chg="add mod">
          <ac:chgData name="Syamchand Chilaka" userId="S::syamchand_chilaka@thbs.com::c4090312-a37c-4136-800b-c4da64bf5411" providerId="AD" clId="Web-{7528B23B-DBC1-4FF3-B33F-525087D1EB86}" dt="2021-09-12T02:59:24.526" v="103"/>
          <ac:spMkLst>
            <pc:docMk/>
            <pc:sldMk cId="0" sldId="376"/>
            <ac:spMk id="205" creationId="{B5E326A3-EB92-4BDA-9F77-45197E0CBE7E}"/>
          </ac:spMkLst>
        </pc:spChg>
        <pc:spChg chg="add mod">
          <ac:chgData name="Syamchand Chilaka" userId="S::syamchand_chilaka@thbs.com::c4090312-a37c-4136-800b-c4da64bf5411" providerId="AD" clId="Web-{7528B23B-DBC1-4FF3-B33F-525087D1EB86}" dt="2021-09-12T02:59:24.526" v="103"/>
          <ac:spMkLst>
            <pc:docMk/>
            <pc:sldMk cId="0" sldId="376"/>
            <ac:spMk id="209" creationId="{CAC996C7-7B84-4645-9AA1-6EA85EAB47D6}"/>
          </ac:spMkLst>
        </pc:spChg>
        <pc:spChg chg="add mod">
          <ac:chgData name="Syamchand Chilaka" userId="S::syamchand_chilaka@thbs.com::c4090312-a37c-4136-800b-c4da64bf5411" providerId="AD" clId="Web-{7528B23B-DBC1-4FF3-B33F-525087D1EB86}" dt="2021-09-12T02:59:24.526" v="103"/>
          <ac:spMkLst>
            <pc:docMk/>
            <pc:sldMk cId="0" sldId="376"/>
            <ac:spMk id="211" creationId="{32DC315B-5680-47D9-B827-34D012FB14B2}"/>
          </ac:spMkLst>
        </pc:spChg>
        <pc:spChg chg="add del">
          <ac:chgData name="Syamchand Chilaka" userId="S::syamchand_chilaka@thbs.com::c4090312-a37c-4136-800b-c4da64bf5411" providerId="AD" clId="Web-{7528B23B-DBC1-4FF3-B33F-525087D1EB86}" dt="2021-09-12T02:56:55.759" v="95"/>
          <ac:spMkLst>
            <pc:docMk/>
            <pc:sldMk cId="0" sldId="376"/>
            <ac:spMk id="257" creationId="{B0D282BE-4461-4794-89A5-394723CDF2F3}"/>
          </ac:spMkLst>
        </pc:spChg>
        <pc:spChg chg="mod ord">
          <ac:chgData name="Syamchand Chilaka" userId="S::syamchand_chilaka@thbs.com::c4090312-a37c-4136-800b-c4da64bf5411" providerId="AD" clId="Web-{7528B23B-DBC1-4FF3-B33F-525087D1EB86}" dt="2021-09-12T02:59:24.526" v="103"/>
          <ac:spMkLst>
            <pc:docMk/>
            <pc:sldMk cId="0" sldId="376"/>
            <ac:spMk id="1048952" creationId="{D4F0B259-D2C1-4459-ABE4-D13F1B8B5218}"/>
          </ac:spMkLst>
        </pc:spChg>
        <pc:spChg chg="del mod ord">
          <ac:chgData name="Syamchand Chilaka" userId="S::syamchand_chilaka@thbs.com::c4090312-a37c-4136-800b-c4da64bf5411" providerId="AD" clId="Web-{7528B23B-DBC1-4FF3-B33F-525087D1EB86}" dt="2021-09-12T02:57:27.369" v="96"/>
          <ac:spMkLst>
            <pc:docMk/>
            <pc:sldMk cId="0" sldId="376"/>
            <ac:spMk id="1048954" creationId="{F37709EF-73FD-463D-99D1-69021EABFF36}"/>
          </ac:spMkLst>
        </pc:spChg>
        <pc:graphicFrameChg chg="add mod">
          <ac:chgData name="Syamchand Chilaka" userId="S::syamchand_chilaka@thbs.com::c4090312-a37c-4136-800b-c4da64bf5411" providerId="AD" clId="Web-{7528B23B-DBC1-4FF3-B33F-525087D1EB86}" dt="2021-09-12T02:59:24.526" v="103"/>
          <ac:graphicFrameMkLst>
            <pc:docMk/>
            <pc:sldMk cId="0" sldId="376"/>
            <ac:graphicFrameMk id="1048956" creationId="{BD2DD739-40D9-4A96-812B-DA10F2BBD3E3}"/>
          </ac:graphicFrameMkLst>
        </pc:graphicFrameChg>
        <pc:picChg chg="add mod">
          <ac:chgData name="Syamchand Chilaka" userId="S::syamchand_chilaka@thbs.com::c4090312-a37c-4136-800b-c4da64bf5411" providerId="AD" clId="Web-{7528B23B-DBC1-4FF3-B33F-525087D1EB86}" dt="2021-09-12T02:59:24.526" v="103"/>
          <ac:picMkLst>
            <pc:docMk/>
            <pc:sldMk cId="0" sldId="376"/>
            <ac:picMk id="128" creationId="{45B6243D-1659-4D4B-806E-6EB5F798ABB8}"/>
          </ac:picMkLst>
        </pc:picChg>
        <pc:picChg chg="add mod">
          <ac:chgData name="Syamchand Chilaka" userId="S::syamchand_chilaka@thbs.com::c4090312-a37c-4136-800b-c4da64bf5411" providerId="AD" clId="Web-{7528B23B-DBC1-4FF3-B33F-525087D1EB86}" dt="2021-09-12T02:59:24.526" v="103"/>
          <ac:picMkLst>
            <pc:docMk/>
            <pc:sldMk cId="0" sldId="376"/>
            <ac:picMk id="193" creationId="{74FECEB1-EC11-4546-A647-2BC14FFC4EB5}"/>
          </ac:picMkLst>
        </pc:picChg>
        <pc:picChg chg="add mod">
          <ac:chgData name="Syamchand Chilaka" userId="S::syamchand_chilaka@thbs.com::c4090312-a37c-4136-800b-c4da64bf5411" providerId="AD" clId="Web-{7528B23B-DBC1-4FF3-B33F-525087D1EB86}" dt="2021-09-12T02:59:24.526" v="103"/>
          <ac:picMkLst>
            <pc:docMk/>
            <pc:sldMk cId="0" sldId="376"/>
            <ac:picMk id="207" creationId="{B4E7D395-0531-4A17-A276-FDA3EB7792EC}"/>
          </ac:picMkLst>
        </pc:picChg>
      </pc:sldChg>
      <pc:sldChg chg="addSp delSp modSp mod setBg modClrScheme chgLayout">
        <pc:chgData name="Syamchand Chilaka" userId="S::syamchand_chilaka@thbs.com::c4090312-a37c-4136-800b-c4da64bf5411" providerId="AD" clId="Web-{7528B23B-DBC1-4FF3-B33F-525087D1EB86}" dt="2021-09-12T03:12:37.798" v="201" actId="20577"/>
        <pc:sldMkLst>
          <pc:docMk/>
          <pc:sldMk cId="0" sldId="377"/>
        </pc:sldMkLst>
        <pc:spChg chg="add del">
          <ac:chgData name="Syamchand Chilaka" userId="S::syamchand_chilaka@thbs.com::c4090312-a37c-4136-800b-c4da64bf5411" providerId="AD" clId="Web-{7528B23B-DBC1-4FF3-B33F-525087D1EB86}" dt="2021-09-12T02:56:23.540" v="94"/>
          <ac:spMkLst>
            <pc:docMk/>
            <pc:sldMk cId="0" sldId="377"/>
            <ac:spMk id="131" creationId="{91A1FA41-E1D1-43CF-8B3B-5E6140890832}"/>
          </ac:spMkLst>
        </pc:spChg>
        <pc:spChg chg="add del">
          <ac:chgData name="Syamchand Chilaka" userId="S::syamchand_chilaka@thbs.com::c4090312-a37c-4136-800b-c4da64bf5411" providerId="AD" clId="Web-{7528B23B-DBC1-4FF3-B33F-525087D1EB86}" dt="2021-09-12T02:56:23.540" v="94"/>
          <ac:spMkLst>
            <pc:docMk/>
            <pc:sldMk cId="0" sldId="377"/>
            <ac:spMk id="133" creationId="{FCC2D84B-6969-4F00-BEBA-81C2EBCD3299}"/>
          </ac:spMkLst>
        </pc:spChg>
        <pc:spChg chg="add del">
          <ac:chgData name="Syamchand Chilaka" userId="S::syamchand_chilaka@thbs.com::c4090312-a37c-4136-800b-c4da64bf5411" providerId="AD" clId="Web-{7528B23B-DBC1-4FF3-B33F-525087D1EB86}" dt="2021-09-12T02:56:23.540" v="94"/>
          <ac:spMkLst>
            <pc:docMk/>
            <pc:sldMk cId="0" sldId="377"/>
            <ac:spMk id="135" creationId="{B0D282BE-4461-4794-89A5-394723CDF2F3}"/>
          </ac:spMkLst>
        </pc:spChg>
        <pc:spChg chg="add del">
          <ac:chgData name="Syamchand Chilaka" userId="S::syamchand_chilaka@thbs.com::c4090312-a37c-4136-800b-c4da64bf5411" providerId="AD" clId="Web-{7528B23B-DBC1-4FF3-B33F-525087D1EB86}" dt="2021-09-12T02:58:25.666" v="99"/>
          <ac:spMkLst>
            <pc:docMk/>
            <pc:sldMk cId="0" sldId="377"/>
            <ac:spMk id="137" creationId="{9ABD0D63-D23F-4AE7-8270-4185EF9C1C25}"/>
          </ac:spMkLst>
        </pc:spChg>
        <pc:spChg chg="add del">
          <ac:chgData name="Syamchand Chilaka" userId="S::syamchand_chilaka@thbs.com::c4090312-a37c-4136-800b-c4da64bf5411" providerId="AD" clId="Web-{7528B23B-DBC1-4FF3-B33F-525087D1EB86}" dt="2021-09-12T02:58:25.666" v="99"/>
          <ac:spMkLst>
            <pc:docMk/>
            <pc:sldMk cId="0" sldId="377"/>
            <ac:spMk id="139" creationId="{D5B0B43F-2CE7-4C6C-BABC-EE342B32827C}"/>
          </ac:spMkLst>
        </pc:spChg>
        <pc:spChg chg="add del">
          <ac:chgData name="Syamchand Chilaka" userId="S::syamchand_chilaka@thbs.com::c4090312-a37c-4136-800b-c4da64bf5411" providerId="AD" clId="Web-{7528B23B-DBC1-4FF3-B33F-525087D1EB86}" dt="2021-09-12T02:58:25.666" v="99"/>
          <ac:spMkLst>
            <pc:docMk/>
            <pc:sldMk cId="0" sldId="377"/>
            <ac:spMk id="141" creationId="{85459F07-63F9-48CF-B725-A873C4BC3650}"/>
          </ac:spMkLst>
        </pc:spChg>
        <pc:spChg chg="add del">
          <ac:chgData name="Syamchand Chilaka" userId="S::syamchand_chilaka@thbs.com::c4090312-a37c-4136-800b-c4da64bf5411" providerId="AD" clId="Web-{7528B23B-DBC1-4FF3-B33F-525087D1EB86}" dt="2021-09-12T02:58:25.666" v="99"/>
          <ac:spMkLst>
            <pc:docMk/>
            <pc:sldMk cId="0" sldId="377"/>
            <ac:spMk id="143" creationId="{14B83E1E-DAC1-4851-84FF-D6FE1649DE0B}"/>
          </ac:spMkLst>
        </pc:spChg>
        <pc:spChg chg="add del">
          <ac:chgData name="Syamchand Chilaka" userId="S::syamchand_chilaka@thbs.com::c4090312-a37c-4136-800b-c4da64bf5411" providerId="AD" clId="Web-{7528B23B-DBC1-4FF3-B33F-525087D1EB86}" dt="2021-09-12T02:58:25.666" v="99"/>
          <ac:spMkLst>
            <pc:docMk/>
            <pc:sldMk cId="0" sldId="377"/>
            <ac:spMk id="145" creationId="{8F3CF990-ACB8-443A-BB74-D36EC8A00B02}"/>
          </ac:spMkLst>
        </pc:spChg>
        <pc:spChg chg="add del">
          <ac:chgData name="Syamchand Chilaka" userId="S::syamchand_chilaka@thbs.com::c4090312-a37c-4136-800b-c4da64bf5411" providerId="AD" clId="Web-{7528B23B-DBC1-4FF3-B33F-525087D1EB86}" dt="2021-09-12T02:58:25.666" v="99"/>
          <ac:spMkLst>
            <pc:docMk/>
            <pc:sldMk cId="0" sldId="377"/>
            <ac:spMk id="147" creationId="{2601900C-265D-4146-A578-477541E3DF28}"/>
          </ac:spMkLst>
        </pc:spChg>
        <pc:spChg chg="add del">
          <ac:chgData name="Syamchand Chilaka" userId="S::syamchand_chilaka@thbs.com::c4090312-a37c-4136-800b-c4da64bf5411" providerId="AD" clId="Web-{7528B23B-DBC1-4FF3-B33F-525087D1EB86}" dt="2021-09-12T02:58:25.666" v="99"/>
          <ac:spMkLst>
            <pc:docMk/>
            <pc:sldMk cId="0" sldId="377"/>
            <ac:spMk id="151" creationId="{65F94F98-3A57-49AA-838E-91AAF600B6EE}"/>
          </ac:spMkLst>
        </pc:spChg>
        <pc:spChg chg="add del">
          <ac:chgData name="Syamchand Chilaka" userId="S::syamchand_chilaka@thbs.com::c4090312-a37c-4136-800b-c4da64bf5411" providerId="AD" clId="Web-{7528B23B-DBC1-4FF3-B33F-525087D1EB86}" dt="2021-09-12T02:58:25.666" v="99"/>
          <ac:spMkLst>
            <pc:docMk/>
            <pc:sldMk cId="0" sldId="377"/>
            <ac:spMk id="155" creationId="{41F8C064-2DC5-4758-B49C-76BFF64052AF}"/>
          </ac:spMkLst>
        </pc:spChg>
        <pc:spChg chg="add del">
          <ac:chgData name="Syamchand Chilaka" userId="S::syamchand_chilaka@thbs.com::c4090312-a37c-4136-800b-c4da64bf5411" providerId="AD" clId="Web-{7528B23B-DBC1-4FF3-B33F-525087D1EB86}" dt="2021-09-12T02:58:25.666" v="99"/>
          <ac:spMkLst>
            <pc:docMk/>
            <pc:sldMk cId="0" sldId="377"/>
            <ac:spMk id="157" creationId="{FBD68200-BC03-4015-860B-CD5C30CD76B8}"/>
          </ac:spMkLst>
        </pc:spChg>
        <pc:spChg chg="add del">
          <ac:chgData name="Syamchand Chilaka" userId="S::syamchand_chilaka@thbs.com::c4090312-a37c-4136-800b-c4da64bf5411" providerId="AD" clId="Web-{7528B23B-DBC1-4FF3-B33F-525087D1EB86}" dt="2021-09-12T02:58:25.666" v="99"/>
          <ac:spMkLst>
            <pc:docMk/>
            <pc:sldMk cId="0" sldId="377"/>
            <ac:spMk id="159" creationId="{A0B5529D-5CAA-4BF2-B5C9-34705E7661F9}"/>
          </ac:spMkLst>
        </pc:spChg>
        <pc:spChg chg="add del">
          <ac:chgData name="Syamchand Chilaka" userId="S::syamchand_chilaka@thbs.com::c4090312-a37c-4136-800b-c4da64bf5411" providerId="AD" clId="Web-{7528B23B-DBC1-4FF3-B33F-525087D1EB86}" dt="2021-09-12T02:58:25.666" v="99"/>
          <ac:spMkLst>
            <pc:docMk/>
            <pc:sldMk cId="0" sldId="377"/>
            <ac:spMk id="161" creationId="{332A6F87-AC28-4AA8-B8A6-AEBC67BD0D64}"/>
          </ac:spMkLst>
        </pc:spChg>
        <pc:spChg chg="add mod">
          <ac:chgData name="Syamchand Chilaka" userId="S::syamchand_chilaka@thbs.com::c4090312-a37c-4136-800b-c4da64bf5411" providerId="AD" clId="Web-{7528B23B-DBC1-4FF3-B33F-525087D1EB86}" dt="2021-09-12T02:59:24.526" v="103"/>
          <ac:spMkLst>
            <pc:docMk/>
            <pc:sldMk cId="0" sldId="377"/>
            <ac:spMk id="204" creationId="{B681A340-4E9C-4A53-8BF1-A9554FC8D0AF}"/>
          </ac:spMkLst>
        </pc:spChg>
        <pc:spChg chg="add mod">
          <ac:chgData name="Syamchand Chilaka" userId="S::syamchand_chilaka@thbs.com::c4090312-a37c-4136-800b-c4da64bf5411" providerId="AD" clId="Web-{7528B23B-DBC1-4FF3-B33F-525087D1EB86}" dt="2021-09-12T02:59:24.526" v="103"/>
          <ac:spMkLst>
            <pc:docMk/>
            <pc:sldMk cId="0" sldId="377"/>
            <ac:spMk id="206" creationId="{F0AB25C7-C9A2-4029-B780-972A17ACB88F}"/>
          </ac:spMkLst>
        </pc:spChg>
        <pc:spChg chg="add mod">
          <ac:chgData name="Syamchand Chilaka" userId="S::syamchand_chilaka@thbs.com::c4090312-a37c-4136-800b-c4da64bf5411" providerId="AD" clId="Web-{7528B23B-DBC1-4FF3-B33F-525087D1EB86}" dt="2021-09-12T02:59:24.526" v="103"/>
          <ac:spMkLst>
            <pc:docMk/>
            <pc:sldMk cId="0" sldId="377"/>
            <ac:spMk id="208" creationId="{01519CBC-04B6-49F8-BE9C-C3FA4966C984}"/>
          </ac:spMkLst>
        </pc:spChg>
        <pc:spChg chg="add mod">
          <ac:chgData name="Syamchand Chilaka" userId="S::syamchand_chilaka@thbs.com::c4090312-a37c-4136-800b-c4da64bf5411" providerId="AD" clId="Web-{7528B23B-DBC1-4FF3-B33F-525087D1EB86}" dt="2021-09-12T02:59:24.526" v="103"/>
          <ac:spMkLst>
            <pc:docMk/>
            <pc:sldMk cId="0" sldId="377"/>
            <ac:spMk id="210" creationId="{F0D9536D-8205-4CE1-B98A-CE9695A7FC2E}"/>
          </ac:spMkLst>
        </pc:spChg>
        <pc:spChg chg="add mod">
          <ac:chgData name="Syamchand Chilaka" userId="S::syamchand_chilaka@thbs.com::c4090312-a37c-4136-800b-c4da64bf5411" providerId="AD" clId="Web-{7528B23B-DBC1-4FF3-B33F-525087D1EB86}" dt="2021-09-12T02:59:24.526" v="103"/>
          <ac:spMkLst>
            <pc:docMk/>
            <pc:sldMk cId="0" sldId="377"/>
            <ac:spMk id="212" creationId="{E2872EB9-81ED-49FE-81A8-B2DE3B3CDDEA}"/>
          </ac:spMkLst>
        </pc:spChg>
        <pc:spChg chg="mod ord">
          <ac:chgData name="Syamchand Chilaka" userId="S::syamchand_chilaka@thbs.com::c4090312-a37c-4136-800b-c4da64bf5411" providerId="AD" clId="Web-{7528B23B-DBC1-4FF3-B33F-525087D1EB86}" dt="2021-09-12T02:59:24.526" v="103"/>
          <ac:spMkLst>
            <pc:docMk/>
            <pc:sldMk cId="0" sldId="377"/>
            <ac:spMk id="1048956" creationId="{4ECA25BD-15B3-4EBD-9DC1-7AA06650AD91}"/>
          </ac:spMkLst>
        </pc:spChg>
        <pc:spChg chg="del mod ord">
          <ac:chgData name="Syamchand Chilaka" userId="S::syamchand_chilaka@thbs.com::c4090312-a37c-4136-800b-c4da64bf5411" providerId="AD" clId="Web-{7528B23B-DBC1-4FF3-B33F-525087D1EB86}" dt="2021-09-12T02:58:25.666" v="99"/>
          <ac:spMkLst>
            <pc:docMk/>
            <pc:sldMk cId="0" sldId="377"/>
            <ac:spMk id="1048958" creationId="{F8E171B4-9076-4986-8E9F-075822C1DD18}"/>
          </ac:spMkLst>
        </pc:spChg>
        <pc:spChg chg="add del">
          <ac:chgData name="Syamchand Chilaka" userId="S::syamchand_chilaka@thbs.com::c4090312-a37c-4136-800b-c4da64bf5411" providerId="AD" clId="Web-{7528B23B-DBC1-4FF3-B33F-525087D1EB86}" dt="2021-09-12T02:58:25.666" v="99"/>
          <ac:spMkLst>
            <pc:docMk/>
            <pc:sldMk cId="0" sldId="377"/>
            <ac:spMk id="1048962" creationId="{7BA5DE79-30D1-4A10-8DB9-0A6E523A9723}"/>
          </ac:spMkLst>
        </pc:spChg>
        <pc:graphicFrameChg chg="add mod modGraphic">
          <ac:chgData name="Syamchand Chilaka" userId="S::syamchand_chilaka@thbs.com::c4090312-a37c-4136-800b-c4da64bf5411" providerId="AD" clId="Web-{7528B23B-DBC1-4FF3-B33F-525087D1EB86}" dt="2021-09-12T03:12:37.798" v="201" actId="20577"/>
          <ac:graphicFrameMkLst>
            <pc:docMk/>
            <pc:sldMk cId="0" sldId="377"/>
            <ac:graphicFrameMk id="1048964" creationId="{417ED781-7A57-4AA9-9074-F492CC09D961}"/>
          </ac:graphicFrameMkLst>
        </pc:graphicFrameChg>
        <pc:picChg chg="add del">
          <ac:chgData name="Syamchand Chilaka" userId="S::syamchand_chilaka@thbs.com::c4090312-a37c-4136-800b-c4da64bf5411" providerId="AD" clId="Web-{7528B23B-DBC1-4FF3-B33F-525087D1EB86}" dt="2021-09-12T02:58:25.666" v="99"/>
          <ac:picMkLst>
            <pc:docMk/>
            <pc:sldMk cId="0" sldId="377"/>
            <ac:picMk id="149" creationId="{00B98862-BEE1-44FB-A335-A1B9106B445E}"/>
          </ac:picMkLst>
        </pc:picChg>
        <pc:picChg chg="add del">
          <ac:chgData name="Syamchand Chilaka" userId="S::syamchand_chilaka@thbs.com::c4090312-a37c-4136-800b-c4da64bf5411" providerId="AD" clId="Web-{7528B23B-DBC1-4FF3-B33F-525087D1EB86}" dt="2021-09-12T02:58:25.666" v="99"/>
          <ac:picMkLst>
            <pc:docMk/>
            <pc:sldMk cId="0" sldId="377"/>
            <ac:picMk id="153" creationId="{7185CF21-0594-48C0-9F3E-254D6BCE9D9B}"/>
          </ac:picMkLst>
        </pc:picChg>
        <pc:picChg chg="add mod">
          <ac:chgData name="Syamchand Chilaka" userId="S::syamchand_chilaka@thbs.com::c4090312-a37c-4136-800b-c4da64bf5411" providerId="AD" clId="Web-{7528B23B-DBC1-4FF3-B33F-525087D1EB86}" dt="2021-09-12T02:59:24.526" v="103"/>
          <ac:picMkLst>
            <pc:docMk/>
            <pc:sldMk cId="0" sldId="377"/>
            <ac:picMk id="200" creationId="{45B6243D-1659-4D4B-806E-6EB5F798ABB8}"/>
          </ac:picMkLst>
        </pc:picChg>
        <pc:picChg chg="add mod">
          <ac:chgData name="Syamchand Chilaka" userId="S::syamchand_chilaka@thbs.com::c4090312-a37c-4136-800b-c4da64bf5411" providerId="AD" clId="Web-{7528B23B-DBC1-4FF3-B33F-525087D1EB86}" dt="2021-09-12T02:59:24.526" v="103"/>
          <ac:picMkLst>
            <pc:docMk/>
            <pc:sldMk cId="0" sldId="377"/>
            <ac:picMk id="202" creationId="{74FECEB1-EC11-4546-A647-2BC14FFC4EB5}"/>
          </ac:picMkLst>
        </pc:picChg>
        <pc:picChg chg="add del">
          <ac:chgData name="Syamchand Chilaka" userId="S::syamchand_chilaka@thbs.com::c4090312-a37c-4136-800b-c4da64bf5411" providerId="AD" clId="Web-{7528B23B-DBC1-4FF3-B33F-525087D1EB86}" dt="2021-09-12T02:58:25.666" v="99"/>
          <ac:picMkLst>
            <pc:docMk/>
            <pc:sldMk cId="0" sldId="377"/>
            <ac:picMk id="1048960" creationId="{3DBBA26C-89C3-411F-9753-606A413F89AF}"/>
          </ac:picMkLst>
        </pc:picChg>
        <pc:picChg chg="add del">
          <ac:chgData name="Syamchand Chilaka" userId="S::syamchand_chilaka@thbs.com::c4090312-a37c-4136-800b-c4da64bf5411" providerId="AD" clId="Web-{7528B23B-DBC1-4FF3-B33F-525087D1EB86}" dt="2021-09-12T02:58:25.666" v="99"/>
          <ac:picMkLst>
            <pc:docMk/>
            <pc:sldMk cId="0" sldId="377"/>
            <ac:picMk id="1048961" creationId="{EEAD2215-6311-4D1C-B6B5-F57CB6BFCBCA}"/>
          </ac:picMkLst>
        </pc:picChg>
      </pc:sldChg>
      <pc:sldChg chg="del">
        <pc:chgData name="Syamchand Chilaka" userId="S::syamchand_chilaka@thbs.com::c4090312-a37c-4136-800b-c4da64bf5411" providerId="AD" clId="Web-{7528B23B-DBC1-4FF3-B33F-525087D1EB86}" dt="2021-09-12T02:47:41.907" v="55"/>
        <pc:sldMkLst>
          <pc:docMk/>
          <pc:sldMk cId="0" sldId="379"/>
        </pc:sldMkLst>
      </pc:sldChg>
      <pc:sldChg chg="del">
        <pc:chgData name="Syamchand Chilaka" userId="S::syamchand_chilaka@thbs.com::c4090312-a37c-4136-800b-c4da64bf5411" providerId="AD" clId="Web-{7528B23B-DBC1-4FF3-B33F-525087D1EB86}" dt="2021-09-12T02:47:26.344" v="54"/>
        <pc:sldMkLst>
          <pc:docMk/>
          <pc:sldMk cId="0" sldId="381"/>
        </pc:sldMkLst>
      </pc:sldChg>
      <pc:sldChg chg="modSp mod modClrScheme chgLayout">
        <pc:chgData name="Syamchand Chilaka" userId="S::syamchand_chilaka@thbs.com::c4090312-a37c-4136-800b-c4da64bf5411" providerId="AD" clId="Web-{7528B23B-DBC1-4FF3-B33F-525087D1EB86}" dt="2021-09-12T03:00:39.980" v="106" actId="14100"/>
        <pc:sldMkLst>
          <pc:docMk/>
          <pc:sldMk cId="0" sldId="384"/>
        </pc:sldMkLst>
        <pc:spChg chg="mod ord">
          <ac:chgData name="Syamchand Chilaka" userId="S::syamchand_chilaka@thbs.com::c4090312-a37c-4136-800b-c4da64bf5411" providerId="AD" clId="Web-{7528B23B-DBC1-4FF3-B33F-525087D1EB86}" dt="2021-09-12T02:59:24.526" v="103"/>
          <ac:spMkLst>
            <pc:docMk/>
            <pc:sldMk cId="0" sldId="384"/>
            <ac:spMk id="1048982" creationId="{D92F1590-54E5-49F0-87DD-AEECBE7FABAD}"/>
          </ac:spMkLst>
        </pc:spChg>
        <pc:spChg chg="mod ord">
          <ac:chgData name="Syamchand Chilaka" userId="S::syamchand_chilaka@thbs.com::c4090312-a37c-4136-800b-c4da64bf5411" providerId="AD" clId="Web-{7528B23B-DBC1-4FF3-B33F-525087D1EB86}" dt="2021-09-12T03:00:39.980" v="106" actId="14100"/>
          <ac:spMkLst>
            <pc:docMk/>
            <pc:sldMk cId="0" sldId="384"/>
            <ac:spMk id="1048984" creationId="{5A43A82A-4C6C-4D56-94A5-9D005E5A34A0}"/>
          </ac:spMkLst>
        </pc:spChg>
      </pc:sldChg>
      <pc:sldChg chg="modSp mod modClrScheme chgLayout">
        <pc:chgData name="Syamchand Chilaka" userId="S::syamchand_chilaka@thbs.com::c4090312-a37c-4136-800b-c4da64bf5411" providerId="AD" clId="Web-{7528B23B-DBC1-4FF3-B33F-525087D1EB86}" dt="2021-09-12T03:01:10.122" v="107" actId="14100"/>
        <pc:sldMkLst>
          <pc:docMk/>
          <pc:sldMk cId="0" sldId="385"/>
        </pc:sldMkLst>
        <pc:spChg chg="mod">
          <ac:chgData name="Syamchand Chilaka" userId="S::syamchand_chilaka@thbs.com::c4090312-a37c-4136-800b-c4da64bf5411" providerId="AD" clId="Web-{7528B23B-DBC1-4FF3-B33F-525087D1EB86}" dt="2021-09-12T02:59:24.526" v="103"/>
          <ac:spMkLst>
            <pc:docMk/>
            <pc:sldMk cId="0" sldId="385"/>
            <ac:spMk id="5" creationId="{D0E84907-8ADF-46FA-A37C-4773DC46CD8C}"/>
          </ac:spMkLst>
        </pc:spChg>
        <pc:spChg chg="mod ord">
          <ac:chgData name="Syamchand Chilaka" userId="S::syamchand_chilaka@thbs.com::c4090312-a37c-4136-800b-c4da64bf5411" providerId="AD" clId="Web-{7528B23B-DBC1-4FF3-B33F-525087D1EB86}" dt="2021-09-12T03:01:10.122" v="107" actId="14100"/>
          <ac:spMkLst>
            <pc:docMk/>
            <pc:sldMk cId="0" sldId="385"/>
            <ac:spMk id="1048986" creationId="{8EB7301F-4B24-4BA5-B793-96BA71F468A0}"/>
          </ac:spMkLst>
        </pc:spChg>
        <pc:picChg chg="mod">
          <ac:chgData name="Syamchand Chilaka" userId="S::syamchand_chilaka@thbs.com::c4090312-a37c-4136-800b-c4da64bf5411" providerId="AD" clId="Web-{7528B23B-DBC1-4FF3-B33F-525087D1EB86}" dt="2021-09-12T02:59:24.526" v="103"/>
          <ac:picMkLst>
            <pc:docMk/>
            <pc:sldMk cId="0" sldId="385"/>
            <ac:picMk id="2097226" creationId="{C94D1D2A-22C5-4FB0-B1E4-CC7748B8EE9A}"/>
          </ac:picMkLst>
        </pc:picChg>
      </pc:sldChg>
      <pc:sldChg chg="modSp mod modClrScheme chgLayout">
        <pc:chgData name="Syamchand Chilaka" userId="S::syamchand_chilaka@thbs.com::c4090312-a37c-4136-800b-c4da64bf5411" providerId="AD" clId="Web-{7528B23B-DBC1-4FF3-B33F-525087D1EB86}" dt="2021-09-12T02:59:24.526" v="103"/>
        <pc:sldMkLst>
          <pc:docMk/>
          <pc:sldMk cId="0" sldId="386"/>
        </pc:sldMkLst>
        <pc:spChg chg="mod">
          <ac:chgData name="Syamchand Chilaka" userId="S::syamchand_chilaka@thbs.com::c4090312-a37c-4136-800b-c4da64bf5411" providerId="AD" clId="Web-{7528B23B-DBC1-4FF3-B33F-525087D1EB86}" dt="2021-09-12T02:59:24.526" v="103"/>
          <ac:spMkLst>
            <pc:docMk/>
            <pc:sldMk cId="0" sldId="386"/>
            <ac:spMk id="5" creationId="{26FA424F-3CD1-494D-810E-0CED413677FE}"/>
          </ac:spMkLst>
        </pc:spChg>
        <pc:spChg chg="mod">
          <ac:chgData name="Syamchand Chilaka" userId="S::syamchand_chilaka@thbs.com::c4090312-a37c-4136-800b-c4da64bf5411" providerId="AD" clId="Web-{7528B23B-DBC1-4FF3-B33F-525087D1EB86}" dt="2021-09-12T02:59:24.526" v="103"/>
          <ac:spMkLst>
            <pc:docMk/>
            <pc:sldMk cId="0" sldId="386"/>
            <ac:spMk id="6" creationId="{1885F255-A1C9-461D-95BC-717C0EF9CEA9}"/>
          </ac:spMkLst>
        </pc:spChg>
        <pc:spChg chg="mod">
          <ac:chgData name="Syamchand Chilaka" userId="S::syamchand_chilaka@thbs.com::c4090312-a37c-4136-800b-c4da64bf5411" providerId="AD" clId="Web-{7528B23B-DBC1-4FF3-B33F-525087D1EB86}" dt="2021-09-12T02:59:24.526" v="103"/>
          <ac:spMkLst>
            <pc:docMk/>
            <pc:sldMk cId="0" sldId="386"/>
            <ac:spMk id="7" creationId="{E88FFD3A-C948-4344-A6A1-4C46140A1C65}"/>
          </ac:spMkLst>
        </pc:spChg>
        <pc:spChg chg="mod">
          <ac:chgData name="Syamchand Chilaka" userId="S::syamchand_chilaka@thbs.com::c4090312-a37c-4136-800b-c4da64bf5411" providerId="AD" clId="Web-{7528B23B-DBC1-4FF3-B33F-525087D1EB86}" dt="2021-09-12T02:59:24.526" v="103"/>
          <ac:spMkLst>
            <pc:docMk/>
            <pc:sldMk cId="0" sldId="386"/>
            <ac:spMk id="11" creationId="{78F21B9E-FFB7-4CB5-BD89-F7E5166907E3}"/>
          </ac:spMkLst>
        </pc:spChg>
        <pc:spChg chg="mod">
          <ac:chgData name="Syamchand Chilaka" userId="S::syamchand_chilaka@thbs.com::c4090312-a37c-4136-800b-c4da64bf5411" providerId="AD" clId="Web-{7528B23B-DBC1-4FF3-B33F-525087D1EB86}" dt="2021-09-12T02:59:24.526" v="103"/>
          <ac:spMkLst>
            <pc:docMk/>
            <pc:sldMk cId="0" sldId="386"/>
            <ac:spMk id="13" creationId="{55C2494E-65BE-4114-B46F-7849C9338D60}"/>
          </ac:spMkLst>
        </pc:spChg>
        <pc:spChg chg="mod">
          <ac:chgData name="Syamchand Chilaka" userId="S::syamchand_chilaka@thbs.com::c4090312-a37c-4136-800b-c4da64bf5411" providerId="AD" clId="Web-{7528B23B-DBC1-4FF3-B33F-525087D1EB86}" dt="2021-09-12T02:59:24.526" v="103"/>
          <ac:spMkLst>
            <pc:docMk/>
            <pc:sldMk cId="0" sldId="386"/>
            <ac:spMk id="15" creationId="{D0699101-7933-4AB1-A29B-F109C65BB3FF}"/>
          </ac:spMkLst>
        </pc:spChg>
        <pc:spChg chg="mod ord">
          <ac:chgData name="Syamchand Chilaka" userId="S::syamchand_chilaka@thbs.com::c4090312-a37c-4136-800b-c4da64bf5411" providerId="AD" clId="Web-{7528B23B-DBC1-4FF3-B33F-525087D1EB86}" dt="2021-09-12T02:59:24.526" v="103"/>
          <ac:spMkLst>
            <pc:docMk/>
            <pc:sldMk cId="0" sldId="386"/>
            <ac:spMk id="1048988" creationId="{C335E5C9-CA45-4168-B0EE-FA3F27503939}"/>
          </ac:spMkLst>
        </pc:spChg>
        <pc:grpChg chg="mod">
          <ac:chgData name="Syamchand Chilaka" userId="S::syamchand_chilaka@thbs.com::c4090312-a37c-4136-800b-c4da64bf5411" providerId="AD" clId="Web-{7528B23B-DBC1-4FF3-B33F-525087D1EB86}" dt="2021-09-12T02:59:24.526" v="103"/>
          <ac:grpSpMkLst>
            <pc:docMk/>
            <pc:sldMk cId="0" sldId="386"/>
            <ac:grpSpMk id="4" creationId="{A2E76BE5-4C14-4CDC-932C-00CD8BA5AAE5}"/>
          </ac:grpSpMkLst>
        </pc:grpChg>
      </pc:sldChg>
      <pc:sldChg chg="modSp mod modClrScheme chgLayout">
        <pc:chgData name="Syamchand Chilaka" userId="S::syamchand_chilaka@thbs.com::c4090312-a37c-4136-800b-c4da64bf5411" providerId="AD" clId="Web-{7528B23B-DBC1-4FF3-B33F-525087D1EB86}" dt="2021-09-12T03:02:09.278" v="112" actId="14100"/>
        <pc:sldMkLst>
          <pc:docMk/>
          <pc:sldMk cId="0" sldId="387"/>
        </pc:sldMkLst>
        <pc:spChg chg="mod ord">
          <ac:chgData name="Syamchand Chilaka" userId="S::syamchand_chilaka@thbs.com::c4090312-a37c-4136-800b-c4da64bf5411" providerId="AD" clId="Web-{7528B23B-DBC1-4FF3-B33F-525087D1EB86}" dt="2021-09-12T03:02:09.278" v="112" actId="14100"/>
          <ac:spMkLst>
            <pc:docMk/>
            <pc:sldMk cId="0" sldId="387"/>
            <ac:spMk id="1048990" creationId="{34D12892-8C60-4C63-9086-B9080911415D}"/>
          </ac:spMkLst>
        </pc:spChg>
        <pc:spChg chg="mod ord">
          <ac:chgData name="Syamchand Chilaka" userId="S::syamchand_chilaka@thbs.com::c4090312-a37c-4136-800b-c4da64bf5411" providerId="AD" clId="Web-{7528B23B-DBC1-4FF3-B33F-525087D1EB86}" dt="2021-09-12T03:01:29.950" v="109" actId="14100"/>
          <ac:spMkLst>
            <pc:docMk/>
            <pc:sldMk cId="0" sldId="387"/>
            <ac:spMk id="1048992" creationId="{98A76E6B-D3EF-47C3-B7EB-F267209AC7F4}"/>
          </ac:spMkLst>
        </pc:spChg>
      </pc:sldChg>
      <pc:sldChg chg="modSp mod modClrScheme chgLayout">
        <pc:chgData name="Syamchand Chilaka" userId="S::syamchand_chilaka@thbs.com::c4090312-a37c-4136-800b-c4da64bf5411" providerId="AD" clId="Web-{7528B23B-DBC1-4FF3-B33F-525087D1EB86}" dt="2021-09-12T03:01:59.481" v="111" actId="14100"/>
        <pc:sldMkLst>
          <pc:docMk/>
          <pc:sldMk cId="0" sldId="388"/>
        </pc:sldMkLst>
        <pc:spChg chg="mod ord">
          <ac:chgData name="Syamchand Chilaka" userId="S::syamchand_chilaka@thbs.com::c4090312-a37c-4136-800b-c4da64bf5411" providerId="AD" clId="Web-{7528B23B-DBC1-4FF3-B33F-525087D1EB86}" dt="2021-09-12T03:01:59.481" v="111" actId="14100"/>
          <ac:spMkLst>
            <pc:docMk/>
            <pc:sldMk cId="0" sldId="388"/>
            <ac:spMk id="1048994" creationId="{3AA8D1A0-ED9D-4062-993F-0FAB848A0A9C}"/>
          </ac:spMkLst>
        </pc:spChg>
        <pc:spChg chg="mod ord">
          <ac:chgData name="Syamchand Chilaka" userId="S::syamchand_chilaka@thbs.com::c4090312-a37c-4136-800b-c4da64bf5411" providerId="AD" clId="Web-{7528B23B-DBC1-4FF3-B33F-525087D1EB86}" dt="2021-09-12T03:01:44.481" v="110" actId="14100"/>
          <ac:spMkLst>
            <pc:docMk/>
            <pc:sldMk cId="0" sldId="388"/>
            <ac:spMk id="1048996" creationId="{531A931B-6F77-46F9-9464-CE3E89DF7B34}"/>
          </ac:spMkLst>
        </pc:spChg>
      </pc:sldChg>
      <pc:sldChg chg="modSp mod modClrScheme chgLayout">
        <pc:chgData name="Syamchand Chilaka" userId="S::syamchand_chilaka@thbs.com::c4090312-a37c-4136-800b-c4da64bf5411" providerId="AD" clId="Web-{7528B23B-DBC1-4FF3-B33F-525087D1EB86}" dt="2021-09-12T03:02:29.888" v="114" actId="14100"/>
        <pc:sldMkLst>
          <pc:docMk/>
          <pc:sldMk cId="0" sldId="389"/>
        </pc:sldMkLst>
        <pc:spChg chg="mod ord">
          <ac:chgData name="Syamchand Chilaka" userId="S::syamchand_chilaka@thbs.com::c4090312-a37c-4136-800b-c4da64bf5411" providerId="AD" clId="Web-{7528B23B-DBC1-4FF3-B33F-525087D1EB86}" dt="2021-09-12T03:02:19.341" v="113" actId="14100"/>
          <ac:spMkLst>
            <pc:docMk/>
            <pc:sldMk cId="0" sldId="389"/>
            <ac:spMk id="1048998" creationId="{F7A6F3C4-7A07-444A-93CE-C8233640DEA7}"/>
          </ac:spMkLst>
        </pc:spChg>
        <pc:spChg chg="mod ord">
          <ac:chgData name="Syamchand Chilaka" userId="S::syamchand_chilaka@thbs.com::c4090312-a37c-4136-800b-c4da64bf5411" providerId="AD" clId="Web-{7528B23B-DBC1-4FF3-B33F-525087D1EB86}" dt="2021-09-12T03:02:29.888" v="114" actId="14100"/>
          <ac:spMkLst>
            <pc:docMk/>
            <pc:sldMk cId="0" sldId="389"/>
            <ac:spMk id="1049000" creationId="{D2FE2BAC-D344-4D9A-9594-C83B4686A089}"/>
          </ac:spMkLst>
        </pc:spChg>
      </pc:sldChg>
      <pc:sldChg chg="del">
        <pc:chgData name="Syamchand Chilaka" userId="S::syamchand_chilaka@thbs.com::c4090312-a37c-4136-800b-c4da64bf5411" providerId="AD" clId="Web-{7528B23B-DBC1-4FF3-B33F-525087D1EB86}" dt="2021-09-12T02:49:50.004" v="63"/>
        <pc:sldMkLst>
          <pc:docMk/>
          <pc:sldMk cId="0" sldId="390"/>
        </pc:sldMkLst>
      </pc:sldChg>
      <pc:sldChg chg="del">
        <pc:chgData name="Syamchand Chilaka" userId="S::syamchand_chilaka@thbs.com::c4090312-a37c-4136-800b-c4da64bf5411" providerId="AD" clId="Web-{7528B23B-DBC1-4FF3-B33F-525087D1EB86}" dt="2021-09-12T02:49:55.473" v="64"/>
        <pc:sldMkLst>
          <pc:docMk/>
          <pc:sldMk cId="0" sldId="391"/>
        </pc:sldMkLst>
      </pc:sldChg>
      <pc:sldChg chg="addSp delSp modSp mod setBg modClrScheme addAnim delAnim modShow chgLayout">
        <pc:chgData name="Syamchand Chilaka" userId="S::syamchand_chilaka@thbs.com::c4090312-a37c-4136-800b-c4da64bf5411" providerId="AD" clId="Web-{7528B23B-DBC1-4FF3-B33F-525087D1EB86}" dt="2021-09-12T03:06:01.267" v="153"/>
        <pc:sldMkLst>
          <pc:docMk/>
          <pc:sldMk cId="0" sldId="392"/>
        </pc:sldMkLst>
        <pc:spChg chg="add mod">
          <ac:chgData name="Syamchand Chilaka" userId="S::syamchand_chilaka@thbs.com::c4090312-a37c-4136-800b-c4da64bf5411" providerId="AD" clId="Web-{7528B23B-DBC1-4FF3-B33F-525087D1EB86}" dt="2021-09-12T03:05:30.342" v="145" actId="20577"/>
          <ac:spMkLst>
            <pc:docMk/>
            <pc:sldMk cId="0" sldId="392"/>
            <ac:spMk id="2" creationId="{F28BA62B-7FDA-4DAB-886B-2AC26EF98F08}"/>
          </ac:spMkLst>
        </pc:spChg>
        <pc:spChg chg="add del mod">
          <ac:chgData name="Syamchand Chilaka" userId="S::syamchand_chilaka@thbs.com::c4090312-a37c-4136-800b-c4da64bf5411" providerId="AD" clId="Web-{7528B23B-DBC1-4FF3-B33F-525087D1EB86}" dt="2021-09-12T03:05:11.139" v="132"/>
          <ac:spMkLst>
            <pc:docMk/>
            <pc:sldMk cId="0" sldId="392"/>
            <ac:spMk id="3" creationId="{C20321AD-5F16-4FD3-8FE5-8DF170EFD685}"/>
          </ac:spMkLst>
        </pc:spChg>
        <pc:spChg chg="add del mod">
          <ac:chgData name="Syamchand Chilaka" userId="S::syamchand_chilaka@thbs.com::c4090312-a37c-4136-800b-c4da64bf5411" providerId="AD" clId="Web-{7528B23B-DBC1-4FF3-B33F-525087D1EB86}" dt="2021-09-12T03:04:25.342" v="120"/>
          <ac:spMkLst>
            <pc:docMk/>
            <pc:sldMk cId="0" sldId="392"/>
            <ac:spMk id="4" creationId="{A0C90D8C-1376-4A6E-8887-603E42E5CE7B}"/>
          </ac:spMkLst>
        </pc:spChg>
        <pc:spChg chg="add del">
          <ac:chgData name="Syamchand Chilaka" userId="S::syamchand_chilaka@thbs.com::c4090312-a37c-4136-800b-c4da64bf5411" providerId="AD" clId="Web-{7528B23B-DBC1-4FF3-B33F-525087D1EB86}" dt="2021-09-12T03:05:50.998" v="149"/>
          <ac:spMkLst>
            <pc:docMk/>
            <pc:sldMk cId="0" sldId="392"/>
            <ac:spMk id="123" creationId="{4C790028-99AE-4AE4-8269-9913E2D50625}"/>
          </ac:spMkLst>
        </pc:spChg>
        <pc:spChg chg="add del">
          <ac:chgData name="Syamchand Chilaka" userId="S::syamchand_chilaka@thbs.com::c4090312-a37c-4136-800b-c4da64bf5411" providerId="AD" clId="Web-{7528B23B-DBC1-4FF3-B33F-525087D1EB86}" dt="2021-09-12T03:05:50.998" v="149"/>
          <ac:spMkLst>
            <pc:docMk/>
            <pc:sldMk cId="0" sldId="392"/>
            <ac:spMk id="125" creationId="{06936A2A-FE08-4EE0-A409-3EF3FA2448DE}"/>
          </ac:spMkLst>
        </pc:spChg>
        <pc:spChg chg="add del">
          <ac:chgData name="Syamchand Chilaka" userId="S::syamchand_chilaka@thbs.com::c4090312-a37c-4136-800b-c4da64bf5411" providerId="AD" clId="Web-{7528B23B-DBC1-4FF3-B33F-525087D1EB86}" dt="2021-09-12T03:05:50.998" v="149"/>
          <ac:spMkLst>
            <pc:docMk/>
            <pc:sldMk cId="0" sldId="392"/>
            <ac:spMk id="127" creationId="{BAF0407B-48CB-4C05-B0D7-7A69A0D407F1}"/>
          </ac:spMkLst>
        </pc:spChg>
        <pc:spChg chg="add del">
          <ac:chgData name="Syamchand Chilaka" userId="S::syamchand_chilaka@thbs.com::c4090312-a37c-4136-800b-c4da64bf5411" providerId="AD" clId="Web-{7528B23B-DBC1-4FF3-B33F-525087D1EB86}" dt="2021-09-12T03:05:50.998" v="149"/>
          <ac:spMkLst>
            <pc:docMk/>
            <pc:sldMk cId="0" sldId="392"/>
            <ac:spMk id="129" creationId="{ADC50C3D-0DA0-4914-B5B4-D1819CC69813}"/>
          </ac:spMkLst>
        </pc:spChg>
        <pc:spChg chg="add del">
          <ac:chgData name="Syamchand Chilaka" userId="S::syamchand_chilaka@thbs.com::c4090312-a37c-4136-800b-c4da64bf5411" providerId="AD" clId="Web-{7528B23B-DBC1-4FF3-B33F-525087D1EB86}" dt="2021-09-12T03:05:50.998" v="149"/>
          <ac:spMkLst>
            <pc:docMk/>
            <pc:sldMk cId="0" sldId="392"/>
            <ac:spMk id="131" creationId="{8CF9E583-1A92-4144-B4FA-81D98317FA04}"/>
          </ac:spMkLst>
        </pc:spChg>
        <pc:spChg chg="add del">
          <ac:chgData name="Syamchand Chilaka" userId="S::syamchand_chilaka@thbs.com::c4090312-a37c-4136-800b-c4da64bf5411" providerId="AD" clId="Web-{7528B23B-DBC1-4FF3-B33F-525087D1EB86}" dt="2021-09-12T03:05:50.998" v="149"/>
          <ac:spMkLst>
            <pc:docMk/>
            <pc:sldMk cId="0" sldId="392"/>
            <ac:spMk id="133" creationId="{55980737-1E33-40A8-819D-C20C41E4F7E5}"/>
          </ac:spMkLst>
        </pc:spChg>
        <pc:spChg chg="add del">
          <ac:chgData name="Syamchand Chilaka" userId="S::syamchand_chilaka@thbs.com::c4090312-a37c-4136-800b-c4da64bf5411" providerId="AD" clId="Web-{7528B23B-DBC1-4FF3-B33F-525087D1EB86}" dt="2021-09-12T03:05:50.998" v="149"/>
          <ac:spMkLst>
            <pc:docMk/>
            <pc:sldMk cId="0" sldId="392"/>
            <ac:spMk id="139" creationId="{32927575-BD84-44B6-BE49-E0C7EDD0E696}"/>
          </ac:spMkLst>
        </pc:spChg>
        <pc:spChg chg="add del">
          <ac:chgData name="Syamchand Chilaka" userId="S::syamchand_chilaka@thbs.com::c4090312-a37c-4136-800b-c4da64bf5411" providerId="AD" clId="Web-{7528B23B-DBC1-4FF3-B33F-525087D1EB86}" dt="2021-09-12T03:05:50.998" v="149"/>
          <ac:spMkLst>
            <pc:docMk/>
            <pc:sldMk cId="0" sldId="392"/>
            <ac:spMk id="257" creationId="{73FDF09A-B960-49F4-BAEB-DA397BDCD4EB}"/>
          </ac:spMkLst>
        </pc:spChg>
        <pc:spChg chg="add del">
          <ac:chgData name="Syamchand Chilaka" userId="S::syamchand_chilaka@thbs.com::c4090312-a37c-4136-800b-c4da64bf5411" providerId="AD" clId="Web-{7528B23B-DBC1-4FF3-B33F-525087D1EB86}" dt="2021-09-12T03:05:50.998" v="149"/>
          <ac:spMkLst>
            <pc:docMk/>
            <pc:sldMk cId="0" sldId="392"/>
            <ac:spMk id="259" creationId="{791BE6C0-4118-460B-90C2-16004124745E}"/>
          </ac:spMkLst>
        </pc:spChg>
        <pc:spChg chg="add del">
          <ac:chgData name="Syamchand Chilaka" userId="S::syamchand_chilaka@thbs.com::c4090312-a37c-4136-800b-c4da64bf5411" providerId="AD" clId="Web-{7528B23B-DBC1-4FF3-B33F-525087D1EB86}" dt="2021-09-12T03:05:50.998" v="149"/>
          <ac:spMkLst>
            <pc:docMk/>
            <pc:sldMk cId="0" sldId="392"/>
            <ac:spMk id="261" creationId="{15B5C763-A6E8-4D31-B139-30D083B824FF}"/>
          </ac:spMkLst>
        </pc:spChg>
        <pc:spChg chg="add del mod ord">
          <ac:chgData name="Syamchand Chilaka" userId="S::syamchand_chilaka@thbs.com::c4090312-a37c-4136-800b-c4da64bf5411" providerId="AD" clId="Web-{7528B23B-DBC1-4FF3-B33F-525087D1EB86}" dt="2021-09-12T03:06:01.267" v="152"/>
          <ac:spMkLst>
            <pc:docMk/>
            <pc:sldMk cId="0" sldId="392"/>
            <ac:spMk id="1049008" creationId="{808980F0-E72D-431A-BE88-D96F0B7B70E4}"/>
          </ac:spMkLst>
        </pc:spChg>
        <pc:spChg chg="add del">
          <ac:chgData name="Syamchand Chilaka" userId="S::syamchand_chilaka@thbs.com::c4090312-a37c-4136-800b-c4da64bf5411" providerId="AD" clId="Web-{7528B23B-DBC1-4FF3-B33F-525087D1EB86}" dt="2021-09-12T03:06:01.204" v="151"/>
          <ac:spMkLst>
            <pc:docMk/>
            <pc:sldMk cId="0" sldId="392"/>
            <ac:spMk id="1049012" creationId="{4C790028-99AE-4AE4-8269-9913E2D50625}"/>
          </ac:spMkLst>
        </pc:spChg>
        <pc:spChg chg="add del">
          <ac:chgData name="Syamchand Chilaka" userId="S::syamchand_chilaka@thbs.com::c4090312-a37c-4136-800b-c4da64bf5411" providerId="AD" clId="Web-{7528B23B-DBC1-4FF3-B33F-525087D1EB86}" dt="2021-09-12T03:06:01.204" v="151"/>
          <ac:spMkLst>
            <pc:docMk/>
            <pc:sldMk cId="0" sldId="392"/>
            <ac:spMk id="1049013" creationId="{06936A2A-FE08-4EE0-A409-3EF3FA2448DE}"/>
          </ac:spMkLst>
        </pc:spChg>
        <pc:spChg chg="add del">
          <ac:chgData name="Syamchand Chilaka" userId="S::syamchand_chilaka@thbs.com::c4090312-a37c-4136-800b-c4da64bf5411" providerId="AD" clId="Web-{7528B23B-DBC1-4FF3-B33F-525087D1EB86}" dt="2021-09-12T03:06:01.204" v="151"/>
          <ac:spMkLst>
            <pc:docMk/>
            <pc:sldMk cId="0" sldId="392"/>
            <ac:spMk id="1049014" creationId="{BAF0407B-48CB-4C05-B0D7-7A69A0D407F1}"/>
          </ac:spMkLst>
        </pc:spChg>
        <pc:spChg chg="add del">
          <ac:chgData name="Syamchand Chilaka" userId="S::syamchand_chilaka@thbs.com::c4090312-a37c-4136-800b-c4da64bf5411" providerId="AD" clId="Web-{7528B23B-DBC1-4FF3-B33F-525087D1EB86}" dt="2021-09-12T03:06:01.204" v="151"/>
          <ac:spMkLst>
            <pc:docMk/>
            <pc:sldMk cId="0" sldId="392"/>
            <ac:spMk id="1049015" creationId="{ADC50C3D-0DA0-4914-B5B4-D1819CC69813}"/>
          </ac:spMkLst>
        </pc:spChg>
        <pc:spChg chg="add del">
          <ac:chgData name="Syamchand Chilaka" userId="S::syamchand_chilaka@thbs.com::c4090312-a37c-4136-800b-c4da64bf5411" providerId="AD" clId="Web-{7528B23B-DBC1-4FF3-B33F-525087D1EB86}" dt="2021-09-12T03:06:01.204" v="151"/>
          <ac:spMkLst>
            <pc:docMk/>
            <pc:sldMk cId="0" sldId="392"/>
            <ac:spMk id="1049016" creationId="{8CF9E583-1A92-4144-B4FA-81D98317FA04}"/>
          </ac:spMkLst>
        </pc:spChg>
        <pc:spChg chg="add del">
          <ac:chgData name="Syamchand Chilaka" userId="S::syamchand_chilaka@thbs.com::c4090312-a37c-4136-800b-c4da64bf5411" providerId="AD" clId="Web-{7528B23B-DBC1-4FF3-B33F-525087D1EB86}" dt="2021-09-12T03:06:01.204" v="151"/>
          <ac:spMkLst>
            <pc:docMk/>
            <pc:sldMk cId="0" sldId="392"/>
            <ac:spMk id="1049017" creationId="{55980737-1E33-40A8-819D-C20C41E4F7E5}"/>
          </ac:spMkLst>
        </pc:spChg>
        <pc:spChg chg="add del">
          <ac:chgData name="Syamchand Chilaka" userId="S::syamchand_chilaka@thbs.com::c4090312-a37c-4136-800b-c4da64bf5411" providerId="AD" clId="Web-{7528B23B-DBC1-4FF3-B33F-525087D1EB86}" dt="2021-09-12T03:06:01.204" v="151"/>
          <ac:spMkLst>
            <pc:docMk/>
            <pc:sldMk cId="0" sldId="392"/>
            <ac:spMk id="1049020" creationId="{32927575-BD84-44B6-BE49-E0C7EDD0E696}"/>
          </ac:spMkLst>
        </pc:spChg>
        <pc:spChg chg="add del">
          <ac:chgData name="Syamchand Chilaka" userId="S::syamchand_chilaka@thbs.com::c4090312-a37c-4136-800b-c4da64bf5411" providerId="AD" clId="Web-{7528B23B-DBC1-4FF3-B33F-525087D1EB86}" dt="2021-09-12T03:06:01.204" v="151"/>
          <ac:spMkLst>
            <pc:docMk/>
            <pc:sldMk cId="0" sldId="392"/>
            <ac:spMk id="1049021" creationId="{73FDF09A-B960-49F4-BAEB-DA397BDCD4EB}"/>
          </ac:spMkLst>
        </pc:spChg>
        <pc:spChg chg="add del">
          <ac:chgData name="Syamchand Chilaka" userId="S::syamchand_chilaka@thbs.com::c4090312-a37c-4136-800b-c4da64bf5411" providerId="AD" clId="Web-{7528B23B-DBC1-4FF3-B33F-525087D1EB86}" dt="2021-09-12T03:06:01.204" v="151"/>
          <ac:spMkLst>
            <pc:docMk/>
            <pc:sldMk cId="0" sldId="392"/>
            <ac:spMk id="1049022" creationId="{791BE6C0-4118-460B-90C2-16004124745E}"/>
          </ac:spMkLst>
        </pc:spChg>
        <pc:spChg chg="add del">
          <ac:chgData name="Syamchand Chilaka" userId="S::syamchand_chilaka@thbs.com::c4090312-a37c-4136-800b-c4da64bf5411" providerId="AD" clId="Web-{7528B23B-DBC1-4FF3-B33F-525087D1EB86}" dt="2021-09-12T03:06:01.204" v="151"/>
          <ac:spMkLst>
            <pc:docMk/>
            <pc:sldMk cId="0" sldId="392"/>
            <ac:spMk id="1049024" creationId="{15B5C763-A6E8-4D31-B139-30D083B824FF}"/>
          </ac:spMkLst>
        </pc:spChg>
        <pc:spChg chg="add">
          <ac:chgData name="Syamchand Chilaka" userId="S::syamchand_chilaka@thbs.com::c4090312-a37c-4136-800b-c4da64bf5411" providerId="AD" clId="Web-{7528B23B-DBC1-4FF3-B33F-525087D1EB86}" dt="2021-09-12T03:06:01.267" v="152"/>
          <ac:spMkLst>
            <pc:docMk/>
            <pc:sldMk cId="0" sldId="392"/>
            <ac:spMk id="1049027" creationId="{4C790028-99AE-4AE4-8269-9913E2D50625}"/>
          </ac:spMkLst>
        </pc:spChg>
        <pc:spChg chg="add">
          <ac:chgData name="Syamchand Chilaka" userId="S::syamchand_chilaka@thbs.com::c4090312-a37c-4136-800b-c4da64bf5411" providerId="AD" clId="Web-{7528B23B-DBC1-4FF3-B33F-525087D1EB86}" dt="2021-09-12T03:06:01.267" v="152"/>
          <ac:spMkLst>
            <pc:docMk/>
            <pc:sldMk cId="0" sldId="392"/>
            <ac:spMk id="1049028" creationId="{06936A2A-FE08-4EE0-A409-3EF3FA2448DE}"/>
          </ac:spMkLst>
        </pc:spChg>
        <pc:spChg chg="add">
          <ac:chgData name="Syamchand Chilaka" userId="S::syamchand_chilaka@thbs.com::c4090312-a37c-4136-800b-c4da64bf5411" providerId="AD" clId="Web-{7528B23B-DBC1-4FF3-B33F-525087D1EB86}" dt="2021-09-12T03:06:01.267" v="152"/>
          <ac:spMkLst>
            <pc:docMk/>
            <pc:sldMk cId="0" sldId="392"/>
            <ac:spMk id="1049029" creationId="{BAF0407B-48CB-4C05-B0D7-7A69A0D407F1}"/>
          </ac:spMkLst>
        </pc:spChg>
        <pc:spChg chg="add">
          <ac:chgData name="Syamchand Chilaka" userId="S::syamchand_chilaka@thbs.com::c4090312-a37c-4136-800b-c4da64bf5411" providerId="AD" clId="Web-{7528B23B-DBC1-4FF3-B33F-525087D1EB86}" dt="2021-09-12T03:06:01.267" v="152"/>
          <ac:spMkLst>
            <pc:docMk/>
            <pc:sldMk cId="0" sldId="392"/>
            <ac:spMk id="1049030" creationId="{ADC50C3D-0DA0-4914-B5B4-D1819CC69813}"/>
          </ac:spMkLst>
        </pc:spChg>
        <pc:spChg chg="add">
          <ac:chgData name="Syamchand Chilaka" userId="S::syamchand_chilaka@thbs.com::c4090312-a37c-4136-800b-c4da64bf5411" providerId="AD" clId="Web-{7528B23B-DBC1-4FF3-B33F-525087D1EB86}" dt="2021-09-12T03:06:01.267" v="152"/>
          <ac:spMkLst>
            <pc:docMk/>
            <pc:sldMk cId="0" sldId="392"/>
            <ac:spMk id="1049031" creationId="{8CF9E583-1A92-4144-B4FA-81D98317FA04}"/>
          </ac:spMkLst>
        </pc:spChg>
        <pc:spChg chg="add">
          <ac:chgData name="Syamchand Chilaka" userId="S::syamchand_chilaka@thbs.com::c4090312-a37c-4136-800b-c4da64bf5411" providerId="AD" clId="Web-{7528B23B-DBC1-4FF3-B33F-525087D1EB86}" dt="2021-09-12T03:06:01.267" v="152"/>
          <ac:spMkLst>
            <pc:docMk/>
            <pc:sldMk cId="0" sldId="392"/>
            <ac:spMk id="1049032" creationId="{55980737-1E33-40A8-819D-C20C41E4F7E5}"/>
          </ac:spMkLst>
        </pc:spChg>
        <pc:spChg chg="add">
          <ac:chgData name="Syamchand Chilaka" userId="S::syamchand_chilaka@thbs.com::c4090312-a37c-4136-800b-c4da64bf5411" providerId="AD" clId="Web-{7528B23B-DBC1-4FF3-B33F-525087D1EB86}" dt="2021-09-12T03:06:01.267" v="152"/>
          <ac:spMkLst>
            <pc:docMk/>
            <pc:sldMk cId="0" sldId="392"/>
            <ac:spMk id="1049035" creationId="{32927575-BD84-44B6-BE49-E0C7EDD0E696}"/>
          </ac:spMkLst>
        </pc:spChg>
        <pc:spChg chg="add">
          <ac:chgData name="Syamchand Chilaka" userId="S::syamchand_chilaka@thbs.com::c4090312-a37c-4136-800b-c4da64bf5411" providerId="AD" clId="Web-{7528B23B-DBC1-4FF3-B33F-525087D1EB86}" dt="2021-09-12T03:06:01.267" v="152"/>
          <ac:spMkLst>
            <pc:docMk/>
            <pc:sldMk cId="0" sldId="392"/>
            <ac:spMk id="1049036" creationId="{73FDF09A-B960-49F4-BAEB-DA397BDCD4EB}"/>
          </ac:spMkLst>
        </pc:spChg>
        <pc:spChg chg="add">
          <ac:chgData name="Syamchand Chilaka" userId="S::syamchand_chilaka@thbs.com::c4090312-a37c-4136-800b-c4da64bf5411" providerId="AD" clId="Web-{7528B23B-DBC1-4FF3-B33F-525087D1EB86}" dt="2021-09-12T03:06:01.267" v="152"/>
          <ac:spMkLst>
            <pc:docMk/>
            <pc:sldMk cId="0" sldId="392"/>
            <ac:spMk id="1049037" creationId="{791BE6C0-4118-460B-90C2-16004124745E}"/>
          </ac:spMkLst>
        </pc:spChg>
        <pc:spChg chg="add">
          <ac:chgData name="Syamchand Chilaka" userId="S::syamchand_chilaka@thbs.com::c4090312-a37c-4136-800b-c4da64bf5411" providerId="AD" clId="Web-{7528B23B-DBC1-4FF3-B33F-525087D1EB86}" dt="2021-09-12T03:06:01.267" v="152"/>
          <ac:spMkLst>
            <pc:docMk/>
            <pc:sldMk cId="0" sldId="392"/>
            <ac:spMk id="1049039" creationId="{15B5C763-A6E8-4D31-B139-30D083B824FF}"/>
          </ac:spMkLst>
        </pc:spChg>
        <pc:picChg chg="add del">
          <ac:chgData name="Syamchand Chilaka" userId="S::syamchand_chilaka@thbs.com::c4090312-a37c-4136-800b-c4da64bf5411" providerId="AD" clId="Web-{7528B23B-DBC1-4FF3-B33F-525087D1EB86}" dt="2021-09-12T03:05:50.998" v="149"/>
          <ac:picMkLst>
            <pc:docMk/>
            <pc:sldMk cId="0" sldId="392"/>
            <ac:picMk id="116" creationId="{C414D96E-BBEE-4E87-8F83-0D71539F44FC}"/>
          </ac:picMkLst>
        </pc:picChg>
        <pc:picChg chg="add del">
          <ac:chgData name="Syamchand Chilaka" userId="S::syamchand_chilaka@thbs.com::c4090312-a37c-4136-800b-c4da64bf5411" providerId="AD" clId="Web-{7528B23B-DBC1-4FF3-B33F-525087D1EB86}" dt="2021-09-12T03:05:50.998" v="149"/>
          <ac:picMkLst>
            <pc:docMk/>
            <pc:sldMk cId="0" sldId="392"/>
            <ac:picMk id="119" creationId="{01AF5FBB-9FDC-4D75-9DD6-DAF01ED197A0}"/>
          </ac:picMkLst>
        </pc:picChg>
        <pc:picChg chg="add del">
          <ac:chgData name="Syamchand Chilaka" userId="S::syamchand_chilaka@thbs.com::c4090312-a37c-4136-800b-c4da64bf5411" providerId="AD" clId="Web-{7528B23B-DBC1-4FF3-B33F-525087D1EB86}" dt="2021-09-12T03:05:50.998" v="149"/>
          <ac:picMkLst>
            <pc:docMk/>
            <pc:sldMk cId="0" sldId="392"/>
            <ac:picMk id="121" creationId="{933BBBE6-F4CF-483E-BA74-B51421B4D93F}"/>
          </ac:picMkLst>
        </pc:picChg>
        <pc:picChg chg="add del">
          <ac:chgData name="Syamchand Chilaka" userId="S::syamchand_chilaka@thbs.com::c4090312-a37c-4136-800b-c4da64bf5411" providerId="AD" clId="Web-{7528B23B-DBC1-4FF3-B33F-525087D1EB86}" dt="2021-09-12T03:05:50.998" v="149"/>
          <ac:picMkLst>
            <pc:docMk/>
            <pc:sldMk cId="0" sldId="392"/>
            <ac:picMk id="135" creationId="{6ABBD51A-FA48-44B8-B184-A40D7F134F1C}"/>
          </ac:picMkLst>
        </pc:picChg>
        <pc:picChg chg="add del">
          <ac:chgData name="Syamchand Chilaka" userId="S::syamchand_chilaka@thbs.com::c4090312-a37c-4136-800b-c4da64bf5411" providerId="AD" clId="Web-{7528B23B-DBC1-4FF3-B33F-525087D1EB86}" dt="2021-09-12T03:05:50.998" v="149"/>
          <ac:picMkLst>
            <pc:docMk/>
            <pc:sldMk cId="0" sldId="392"/>
            <ac:picMk id="137" creationId="{510188A9-F0D9-4FE9-85DC-2179145278CD}"/>
          </ac:picMkLst>
        </pc:picChg>
        <pc:picChg chg="add del">
          <ac:chgData name="Syamchand Chilaka" userId="S::syamchand_chilaka@thbs.com::c4090312-a37c-4136-800b-c4da64bf5411" providerId="AD" clId="Web-{7528B23B-DBC1-4FF3-B33F-525087D1EB86}" dt="2021-09-12T03:06:01.204" v="151"/>
          <ac:picMkLst>
            <pc:docMk/>
            <pc:sldMk cId="0" sldId="392"/>
            <ac:picMk id="1049010" creationId="{01AF5FBB-9FDC-4D75-9DD6-DAF01ED197A0}"/>
          </ac:picMkLst>
        </pc:picChg>
        <pc:picChg chg="add del">
          <ac:chgData name="Syamchand Chilaka" userId="S::syamchand_chilaka@thbs.com::c4090312-a37c-4136-800b-c4da64bf5411" providerId="AD" clId="Web-{7528B23B-DBC1-4FF3-B33F-525087D1EB86}" dt="2021-09-12T03:06:01.204" v="151"/>
          <ac:picMkLst>
            <pc:docMk/>
            <pc:sldMk cId="0" sldId="392"/>
            <ac:picMk id="1049011" creationId="{933BBBE6-F4CF-483E-BA74-B51421B4D93F}"/>
          </ac:picMkLst>
        </pc:picChg>
        <pc:picChg chg="add del">
          <ac:chgData name="Syamchand Chilaka" userId="S::syamchand_chilaka@thbs.com::c4090312-a37c-4136-800b-c4da64bf5411" providerId="AD" clId="Web-{7528B23B-DBC1-4FF3-B33F-525087D1EB86}" dt="2021-09-12T03:06:01.204" v="151"/>
          <ac:picMkLst>
            <pc:docMk/>
            <pc:sldMk cId="0" sldId="392"/>
            <ac:picMk id="1049018" creationId="{6ABBD51A-FA48-44B8-B184-A40D7F134F1C}"/>
          </ac:picMkLst>
        </pc:picChg>
        <pc:picChg chg="add del">
          <ac:chgData name="Syamchand Chilaka" userId="S::syamchand_chilaka@thbs.com::c4090312-a37c-4136-800b-c4da64bf5411" providerId="AD" clId="Web-{7528B23B-DBC1-4FF3-B33F-525087D1EB86}" dt="2021-09-12T03:06:01.204" v="151"/>
          <ac:picMkLst>
            <pc:docMk/>
            <pc:sldMk cId="0" sldId="392"/>
            <ac:picMk id="1049019" creationId="{510188A9-F0D9-4FE9-85DC-2179145278CD}"/>
          </ac:picMkLst>
        </pc:picChg>
        <pc:picChg chg="add del">
          <ac:chgData name="Syamchand Chilaka" userId="S::syamchand_chilaka@thbs.com::c4090312-a37c-4136-800b-c4da64bf5411" providerId="AD" clId="Web-{7528B23B-DBC1-4FF3-B33F-525087D1EB86}" dt="2021-09-12T03:06:01.204" v="151"/>
          <ac:picMkLst>
            <pc:docMk/>
            <pc:sldMk cId="0" sldId="392"/>
            <ac:picMk id="1049023" creationId="{FED28286-FAF0-4699-8CD7-78DE30BCDF2D}"/>
          </ac:picMkLst>
        </pc:picChg>
        <pc:picChg chg="add">
          <ac:chgData name="Syamchand Chilaka" userId="S::syamchand_chilaka@thbs.com::c4090312-a37c-4136-800b-c4da64bf5411" providerId="AD" clId="Web-{7528B23B-DBC1-4FF3-B33F-525087D1EB86}" dt="2021-09-12T03:06:01.267" v="152"/>
          <ac:picMkLst>
            <pc:docMk/>
            <pc:sldMk cId="0" sldId="392"/>
            <ac:picMk id="1049025" creationId="{01AF5FBB-9FDC-4D75-9DD6-DAF01ED197A0}"/>
          </ac:picMkLst>
        </pc:picChg>
        <pc:picChg chg="add">
          <ac:chgData name="Syamchand Chilaka" userId="S::syamchand_chilaka@thbs.com::c4090312-a37c-4136-800b-c4da64bf5411" providerId="AD" clId="Web-{7528B23B-DBC1-4FF3-B33F-525087D1EB86}" dt="2021-09-12T03:06:01.267" v="152"/>
          <ac:picMkLst>
            <pc:docMk/>
            <pc:sldMk cId="0" sldId="392"/>
            <ac:picMk id="1049026" creationId="{933BBBE6-F4CF-483E-BA74-B51421B4D93F}"/>
          </ac:picMkLst>
        </pc:picChg>
        <pc:picChg chg="add">
          <ac:chgData name="Syamchand Chilaka" userId="S::syamchand_chilaka@thbs.com::c4090312-a37c-4136-800b-c4da64bf5411" providerId="AD" clId="Web-{7528B23B-DBC1-4FF3-B33F-525087D1EB86}" dt="2021-09-12T03:06:01.267" v="152"/>
          <ac:picMkLst>
            <pc:docMk/>
            <pc:sldMk cId="0" sldId="392"/>
            <ac:picMk id="1049033" creationId="{6ABBD51A-FA48-44B8-B184-A40D7F134F1C}"/>
          </ac:picMkLst>
        </pc:picChg>
        <pc:picChg chg="add">
          <ac:chgData name="Syamchand Chilaka" userId="S::syamchand_chilaka@thbs.com::c4090312-a37c-4136-800b-c4da64bf5411" providerId="AD" clId="Web-{7528B23B-DBC1-4FF3-B33F-525087D1EB86}" dt="2021-09-12T03:06:01.267" v="152"/>
          <ac:picMkLst>
            <pc:docMk/>
            <pc:sldMk cId="0" sldId="392"/>
            <ac:picMk id="1049034" creationId="{510188A9-F0D9-4FE9-85DC-2179145278CD}"/>
          </ac:picMkLst>
        </pc:picChg>
        <pc:picChg chg="add">
          <ac:chgData name="Syamchand Chilaka" userId="S::syamchand_chilaka@thbs.com::c4090312-a37c-4136-800b-c4da64bf5411" providerId="AD" clId="Web-{7528B23B-DBC1-4FF3-B33F-525087D1EB86}" dt="2021-09-12T03:06:01.267" v="152"/>
          <ac:picMkLst>
            <pc:docMk/>
            <pc:sldMk cId="0" sldId="392"/>
            <ac:picMk id="1049038" creationId="{C414D96E-BBEE-4E87-8F83-0D71539F44FC}"/>
          </ac:picMkLst>
        </pc:picChg>
      </pc:sldChg>
      <pc:sldChg chg="addSp delSp modSp mod setBg modClrScheme chgLayout">
        <pc:chgData name="Syamchand Chilaka" userId="S::syamchand_chilaka@thbs.com::c4090312-a37c-4136-800b-c4da64bf5411" providerId="AD" clId="Web-{7528B23B-DBC1-4FF3-B33F-525087D1EB86}" dt="2021-09-12T02:59:24.526" v="103"/>
        <pc:sldMkLst>
          <pc:docMk/>
          <pc:sldMk cId="950187132" sldId="393"/>
        </pc:sldMkLst>
        <pc:spChg chg="mod ord">
          <ac:chgData name="Syamchand Chilaka" userId="S::syamchand_chilaka@thbs.com::c4090312-a37c-4136-800b-c4da64bf5411" providerId="AD" clId="Web-{7528B23B-DBC1-4FF3-B33F-525087D1EB86}" dt="2021-09-12T02:59:24.526" v="103"/>
          <ac:spMkLst>
            <pc:docMk/>
            <pc:sldMk cId="950187132" sldId="393"/>
            <ac:spMk id="2" creationId="{4F8ED221-C2B1-4733-898A-8D21F3FDAB04}"/>
          </ac:spMkLst>
        </pc:spChg>
        <pc:spChg chg="mod ord">
          <ac:chgData name="Syamchand Chilaka" userId="S::syamchand_chilaka@thbs.com::c4090312-a37c-4136-800b-c4da64bf5411" providerId="AD" clId="Web-{7528B23B-DBC1-4FF3-B33F-525087D1EB86}" dt="2021-09-12T02:59:24.526" v="103"/>
          <ac:spMkLst>
            <pc:docMk/>
            <pc:sldMk cId="950187132" sldId="393"/>
            <ac:spMk id="3" creationId="{188B37EF-B3AA-42A5-BB01-313D9E356368}"/>
          </ac:spMkLst>
        </pc:spChg>
        <pc:spChg chg="add del">
          <ac:chgData name="Syamchand Chilaka" userId="S::syamchand_chilaka@thbs.com::c4090312-a37c-4136-800b-c4da64bf5411" providerId="AD" clId="Web-{7528B23B-DBC1-4FF3-B33F-525087D1EB86}" dt="2021-09-12T02:56:20.929" v="92"/>
          <ac:spMkLst>
            <pc:docMk/>
            <pc:sldMk cId="950187132" sldId="393"/>
            <ac:spMk id="4" creationId="{E1131338-3106-46E7-8F4F-7C5BE484903C}"/>
          </ac:spMkLst>
        </pc:spChg>
        <pc:spChg chg="add mod">
          <ac:chgData name="Syamchand Chilaka" userId="S::syamchand_chilaka@thbs.com::c4090312-a37c-4136-800b-c4da64bf5411" providerId="AD" clId="Web-{7528B23B-DBC1-4FF3-B33F-525087D1EB86}" dt="2021-09-12T02:59:24.526" v="103"/>
          <ac:spMkLst>
            <pc:docMk/>
            <pc:sldMk cId="950187132" sldId="393"/>
            <ac:spMk id="7" creationId="{7BA5DE79-30D1-4A10-8DB9-0A6E523A9723}"/>
          </ac:spMkLst>
        </pc:spChg>
        <pc:spChg chg="add del">
          <ac:chgData name="Syamchand Chilaka" userId="S::syamchand_chilaka@thbs.com::c4090312-a37c-4136-800b-c4da64bf5411" providerId="AD" clId="Web-{7528B23B-DBC1-4FF3-B33F-525087D1EB86}" dt="2021-09-12T02:56:21.882" v="93"/>
          <ac:spMkLst>
            <pc:docMk/>
            <pc:sldMk cId="950187132" sldId="393"/>
            <ac:spMk id="8" creationId="{CB299CAB-C506-454B-90FC-4065728297D3}"/>
          </ac:spMkLst>
        </pc:spChg>
        <pc:spChg chg="add del">
          <ac:chgData name="Syamchand Chilaka" userId="S::syamchand_chilaka@thbs.com::c4090312-a37c-4136-800b-c4da64bf5411" providerId="AD" clId="Web-{7528B23B-DBC1-4FF3-B33F-525087D1EB86}" dt="2021-09-12T02:56:21.882" v="93"/>
          <ac:spMkLst>
            <pc:docMk/>
            <pc:sldMk cId="950187132" sldId="393"/>
            <ac:spMk id="10" creationId="{C8D99311-F254-40F1-8AB5-EE3E7B9B6872}"/>
          </ac:spMkLst>
        </pc:spChg>
        <pc:spChg chg="add del">
          <ac:chgData name="Syamchand Chilaka" userId="S::syamchand_chilaka@thbs.com::c4090312-a37c-4136-800b-c4da64bf5411" providerId="AD" clId="Web-{7528B23B-DBC1-4FF3-B33F-525087D1EB86}" dt="2021-09-12T02:56:21.882" v="93"/>
          <ac:spMkLst>
            <pc:docMk/>
            <pc:sldMk cId="950187132" sldId="393"/>
            <ac:spMk id="12" creationId="{7D89E3CB-00ED-4691-9F0F-F23EA3564705}"/>
          </ac:spMkLst>
        </pc:spChg>
        <pc:spChg chg="add mod">
          <ac:chgData name="Syamchand Chilaka" userId="S::syamchand_chilaka@thbs.com::c4090312-a37c-4136-800b-c4da64bf5411" providerId="AD" clId="Web-{7528B23B-DBC1-4FF3-B33F-525087D1EB86}" dt="2021-09-12T02:59:24.526" v="103"/>
          <ac:spMkLst>
            <pc:docMk/>
            <pc:sldMk cId="950187132" sldId="393"/>
            <ac:spMk id="14" creationId="{9ABD0D63-D23F-4AE7-8270-4185EF9C1C25}"/>
          </ac:spMkLst>
        </pc:spChg>
        <pc:spChg chg="add mod">
          <ac:chgData name="Syamchand Chilaka" userId="S::syamchand_chilaka@thbs.com::c4090312-a37c-4136-800b-c4da64bf5411" providerId="AD" clId="Web-{7528B23B-DBC1-4FF3-B33F-525087D1EB86}" dt="2021-09-12T02:59:24.526" v="103"/>
          <ac:spMkLst>
            <pc:docMk/>
            <pc:sldMk cId="950187132" sldId="393"/>
            <ac:spMk id="16" creationId="{D5B0B43F-2CE7-4C6C-BABC-EE342B32827C}"/>
          </ac:spMkLst>
        </pc:spChg>
        <pc:spChg chg="add mod">
          <ac:chgData name="Syamchand Chilaka" userId="S::syamchand_chilaka@thbs.com::c4090312-a37c-4136-800b-c4da64bf5411" providerId="AD" clId="Web-{7528B23B-DBC1-4FF3-B33F-525087D1EB86}" dt="2021-09-12T02:59:24.526" v="103"/>
          <ac:spMkLst>
            <pc:docMk/>
            <pc:sldMk cId="950187132" sldId="393"/>
            <ac:spMk id="18" creationId="{85459F07-63F9-48CF-B725-A873C4BC3650}"/>
          </ac:spMkLst>
        </pc:spChg>
        <pc:spChg chg="add mod">
          <ac:chgData name="Syamchand Chilaka" userId="S::syamchand_chilaka@thbs.com::c4090312-a37c-4136-800b-c4da64bf5411" providerId="AD" clId="Web-{7528B23B-DBC1-4FF3-B33F-525087D1EB86}" dt="2021-09-12T02:59:24.526" v="103"/>
          <ac:spMkLst>
            <pc:docMk/>
            <pc:sldMk cId="950187132" sldId="393"/>
            <ac:spMk id="20" creationId="{14B83E1E-DAC1-4851-84FF-D6FE1649DE0B}"/>
          </ac:spMkLst>
        </pc:spChg>
        <pc:spChg chg="add mod">
          <ac:chgData name="Syamchand Chilaka" userId="S::syamchand_chilaka@thbs.com::c4090312-a37c-4136-800b-c4da64bf5411" providerId="AD" clId="Web-{7528B23B-DBC1-4FF3-B33F-525087D1EB86}" dt="2021-09-12T02:59:24.526" v="103"/>
          <ac:spMkLst>
            <pc:docMk/>
            <pc:sldMk cId="950187132" sldId="393"/>
            <ac:spMk id="22" creationId="{3C38C329-05C1-44E0-942C-D7A60A7F2810}"/>
          </ac:spMkLst>
        </pc:spChg>
        <pc:spChg chg="add mod">
          <ac:chgData name="Syamchand Chilaka" userId="S::syamchand_chilaka@thbs.com::c4090312-a37c-4136-800b-c4da64bf5411" providerId="AD" clId="Web-{7528B23B-DBC1-4FF3-B33F-525087D1EB86}" dt="2021-09-12T02:59:24.526" v="103"/>
          <ac:spMkLst>
            <pc:docMk/>
            <pc:sldMk cId="950187132" sldId="393"/>
            <ac:spMk id="26" creationId="{DA98F3A3-687B-4002-93F2-58E8590DC79F}"/>
          </ac:spMkLst>
        </pc:spChg>
        <pc:spChg chg="add mod">
          <ac:chgData name="Syamchand Chilaka" userId="S::syamchand_chilaka@thbs.com::c4090312-a37c-4136-800b-c4da64bf5411" providerId="AD" clId="Web-{7528B23B-DBC1-4FF3-B33F-525087D1EB86}" dt="2021-09-12T02:59:24.526" v="103"/>
          <ac:spMkLst>
            <pc:docMk/>
            <pc:sldMk cId="950187132" sldId="393"/>
            <ac:spMk id="28" creationId="{27A1367E-049C-45E5-9C32-CC32DCEAEF94}"/>
          </ac:spMkLst>
        </pc:spChg>
        <pc:spChg chg="add mod">
          <ac:chgData name="Syamchand Chilaka" userId="S::syamchand_chilaka@thbs.com::c4090312-a37c-4136-800b-c4da64bf5411" providerId="AD" clId="Web-{7528B23B-DBC1-4FF3-B33F-525087D1EB86}" dt="2021-09-12T02:59:24.526" v="103"/>
          <ac:spMkLst>
            <pc:docMk/>
            <pc:sldMk cId="950187132" sldId="393"/>
            <ac:spMk id="30" creationId="{16E2DAB7-48CB-400E-9ED2-FB1762BE03D9}"/>
          </ac:spMkLst>
        </pc:spChg>
        <pc:picChg chg="add mod">
          <ac:chgData name="Syamchand Chilaka" userId="S::syamchand_chilaka@thbs.com::c4090312-a37c-4136-800b-c4da64bf5411" providerId="AD" clId="Web-{7528B23B-DBC1-4FF3-B33F-525087D1EB86}" dt="2021-09-12T02:59:24.526" v="103"/>
          <ac:picMkLst>
            <pc:docMk/>
            <pc:sldMk cId="950187132" sldId="393"/>
            <ac:picMk id="5" creationId="{3DBBA26C-89C3-411F-9753-606A413F89AF}"/>
          </ac:picMkLst>
        </pc:picChg>
        <pc:picChg chg="add mod">
          <ac:chgData name="Syamchand Chilaka" userId="S::syamchand_chilaka@thbs.com::c4090312-a37c-4136-800b-c4da64bf5411" providerId="AD" clId="Web-{7528B23B-DBC1-4FF3-B33F-525087D1EB86}" dt="2021-09-12T02:59:24.526" v="103"/>
          <ac:picMkLst>
            <pc:docMk/>
            <pc:sldMk cId="950187132" sldId="393"/>
            <ac:picMk id="6" creationId="{EEAD2215-6311-4D1C-B6B5-F57CB6BFCBCA}"/>
          </ac:picMkLst>
        </pc:picChg>
        <pc:picChg chg="add mod">
          <ac:chgData name="Syamchand Chilaka" userId="S::syamchand_chilaka@thbs.com::c4090312-a37c-4136-800b-c4da64bf5411" providerId="AD" clId="Web-{7528B23B-DBC1-4FF3-B33F-525087D1EB86}" dt="2021-09-12T02:59:24.526" v="103"/>
          <ac:picMkLst>
            <pc:docMk/>
            <pc:sldMk cId="950187132" sldId="393"/>
            <ac:picMk id="24" creationId="{A40E99DB-69B1-42D9-9A2E-A196302E0CAC}"/>
          </ac:picMkLst>
        </pc:picChg>
      </pc:sldChg>
      <pc:sldChg chg="modSp mod modClrScheme chgLayout">
        <pc:chgData name="Syamchand Chilaka" userId="S::syamchand_chilaka@thbs.com::c4090312-a37c-4136-800b-c4da64bf5411" providerId="AD" clId="Web-{7528B23B-DBC1-4FF3-B33F-525087D1EB86}" dt="2021-09-12T03:00:21.745" v="105" actId="14100"/>
        <pc:sldMkLst>
          <pc:docMk/>
          <pc:sldMk cId="2598676405" sldId="394"/>
        </pc:sldMkLst>
        <pc:spChg chg="mod ord">
          <ac:chgData name="Syamchand Chilaka" userId="S::syamchand_chilaka@thbs.com::c4090312-a37c-4136-800b-c4da64bf5411" providerId="AD" clId="Web-{7528B23B-DBC1-4FF3-B33F-525087D1EB86}" dt="2021-09-12T03:00:21.745" v="105" actId="14100"/>
          <ac:spMkLst>
            <pc:docMk/>
            <pc:sldMk cId="2598676405" sldId="394"/>
            <ac:spMk id="2" creationId="{6C2C886A-C43B-4185-8663-393262D3D2FA}"/>
          </ac:spMkLst>
        </pc:spChg>
      </pc:sldChg>
      <pc:sldMasterChg chg="del delSldLayout">
        <pc:chgData name="Syamchand Chilaka" userId="S::syamchand_chilaka@thbs.com::c4090312-a37c-4136-800b-c4da64bf5411" providerId="AD" clId="Web-{7528B23B-DBC1-4FF3-B33F-525087D1EB86}" dt="2021-09-12T02:50:59.130" v="72"/>
        <pc:sldMasterMkLst>
          <pc:docMk/>
          <pc:sldMasterMk cId="0" sldId="2147483978"/>
        </pc:sldMasterMkLst>
        <pc:sldLayoutChg chg="del">
          <pc:chgData name="Syamchand Chilaka" userId="S::syamchand_chilaka@thbs.com::c4090312-a37c-4136-800b-c4da64bf5411" providerId="AD" clId="Web-{7528B23B-DBC1-4FF3-B33F-525087D1EB86}" dt="2021-09-12T02:50:59.130" v="72"/>
          <pc:sldLayoutMkLst>
            <pc:docMk/>
            <pc:sldMasterMk cId="0" sldId="2147483978"/>
            <pc:sldLayoutMk cId="873877523" sldId="2147484020"/>
          </pc:sldLayoutMkLst>
        </pc:sldLayoutChg>
        <pc:sldLayoutChg chg="del">
          <pc:chgData name="Syamchand Chilaka" userId="S::syamchand_chilaka@thbs.com::c4090312-a37c-4136-800b-c4da64bf5411" providerId="AD" clId="Web-{7528B23B-DBC1-4FF3-B33F-525087D1EB86}" dt="2021-09-12T02:50:59.130" v="72"/>
          <pc:sldLayoutMkLst>
            <pc:docMk/>
            <pc:sldMasterMk cId="0" sldId="2147483978"/>
            <pc:sldLayoutMk cId="2102099981" sldId="2147484021"/>
          </pc:sldLayoutMkLst>
        </pc:sldLayoutChg>
        <pc:sldLayoutChg chg="del">
          <pc:chgData name="Syamchand Chilaka" userId="S::syamchand_chilaka@thbs.com::c4090312-a37c-4136-800b-c4da64bf5411" providerId="AD" clId="Web-{7528B23B-DBC1-4FF3-B33F-525087D1EB86}" dt="2021-09-12T02:50:59.130" v="72"/>
          <pc:sldLayoutMkLst>
            <pc:docMk/>
            <pc:sldMasterMk cId="0" sldId="2147483978"/>
            <pc:sldLayoutMk cId="2688396316" sldId="2147484022"/>
          </pc:sldLayoutMkLst>
        </pc:sldLayoutChg>
        <pc:sldLayoutChg chg="del">
          <pc:chgData name="Syamchand Chilaka" userId="S::syamchand_chilaka@thbs.com::c4090312-a37c-4136-800b-c4da64bf5411" providerId="AD" clId="Web-{7528B23B-DBC1-4FF3-B33F-525087D1EB86}" dt="2021-09-12T02:50:59.130" v="72"/>
          <pc:sldLayoutMkLst>
            <pc:docMk/>
            <pc:sldMasterMk cId="0" sldId="2147483978"/>
            <pc:sldLayoutMk cId="2029790809" sldId="2147484023"/>
          </pc:sldLayoutMkLst>
        </pc:sldLayoutChg>
        <pc:sldLayoutChg chg="del">
          <pc:chgData name="Syamchand Chilaka" userId="S::syamchand_chilaka@thbs.com::c4090312-a37c-4136-800b-c4da64bf5411" providerId="AD" clId="Web-{7528B23B-DBC1-4FF3-B33F-525087D1EB86}" dt="2021-09-12T02:50:59.130" v="72"/>
          <pc:sldLayoutMkLst>
            <pc:docMk/>
            <pc:sldMasterMk cId="0" sldId="2147483978"/>
            <pc:sldLayoutMk cId="1791590899" sldId="2147484024"/>
          </pc:sldLayoutMkLst>
        </pc:sldLayoutChg>
        <pc:sldLayoutChg chg="del">
          <pc:chgData name="Syamchand Chilaka" userId="S::syamchand_chilaka@thbs.com::c4090312-a37c-4136-800b-c4da64bf5411" providerId="AD" clId="Web-{7528B23B-DBC1-4FF3-B33F-525087D1EB86}" dt="2021-09-12T02:50:59.130" v="72"/>
          <pc:sldLayoutMkLst>
            <pc:docMk/>
            <pc:sldMasterMk cId="0" sldId="2147483978"/>
            <pc:sldLayoutMk cId="352462764" sldId="2147484025"/>
          </pc:sldLayoutMkLst>
        </pc:sldLayoutChg>
        <pc:sldLayoutChg chg="del">
          <pc:chgData name="Syamchand Chilaka" userId="S::syamchand_chilaka@thbs.com::c4090312-a37c-4136-800b-c4da64bf5411" providerId="AD" clId="Web-{7528B23B-DBC1-4FF3-B33F-525087D1EB86}" dt="2021-09-12T02:50:59.130" v="72"/>
          <pc:sldLayoutMkLst>
            <pc:docMk/>
            <pc:sldMasterMk cId="0" sldId="2147483978"/>
            <pc:sldLayoutMk cId="3552713060" sldId="2147484026"/>
          </pc:sldLayoutMkLst>
        </pc:sldLayoutChg>
        <pc:sldLayoutChg chg="del">
          <pc:chgData name="Syamchand Chilaka" userId="S::syamchand_chilaka@thbs.com::c4090312-a37c-4136-800b-c4da64bf5411" providerId="AD" clId="Web-{7528B23B-DBC1-4FF3-B33F-525087D1EB86}" dt="2021-09-12T02:50:59.130" v="72"/>
          <pc:sldLayoutMkLst>
            <pc:docMk/>
            <pc:sldMasterMk cId="0" sldId="2147483978"/>
            <pc:sldLayoutMk cId="2152891814" sldId="2147484027"/>
          </pc:sldLayoutMkLst>
        </pc:sldLayoutChg>
        <pc:sldLayoutChg chg="del">
          <pc:chgData name="Syamchand Chilaka" userId="S::syamchand_chilaka@thbs.com::c4090312-a37c-4136-800b-c4da64bf5411" providerId="AD" clId="Web-{7528B23B-DBC1-4FF3-B33F-525087D1EB86}" dt="2021-09-12T02:50:59.130" v="72"/>
          <pc:sldLayoutMkLst>
            <pc:docMk/>
            <pc:sldMasterMk cId="0" sldId="2147483978"/>
            <pc:sldLayoutMk cId="3482663332" sldId="2147484028"/>
          </pc:sldLayoutMkLst>
        </pc:sldLayoutChg>
        <pc:sldLayoutChg chg="del">
          <pc:chgData name="Syamchand Chilaka" userId="S::syamchand_chilaka@thbs.com::c4090312-a37c-4136-800b-c4da64bf5411" providerId="AD" clId="Web-{7528B23B-DBC1-4FF3-B33F-525087D1EB86}" dt="2021-09-12T02:50:59.130" v="72"/>
          <pc:sldLayoutMkLst>
            <pc:docMk/>
            <pc:sldMasterMk cId="0" sldId="2147483978"/>
            <pc:sldLayoutMk cId="3085408714" sldId="2147484029"/>
          </pc:sldLayoutMkLst>
        </pc:sldLayoutChg>
        <pc:sldLayoutChg chg="del">
          <pc:chgData name="Syamchand Chilaka" userId="S::syamchand_chilaka@thbs.com::c4090312-a37c-4136-800b-c4da64bf5411" providerId="AD" clId="Web-{7528B23B-DBC1-4FF3-B33F-525087D1EB86}" dt="2021-09-12T02:50:59.130" v="72"/>
          <pc:sldLayoutMkLst>
            <pc:docMk/>
            <pc:sldMasterMk cId="0" sldId="2147483978"/>
            <pc:sldLayoutMk cId="2288741834" sldId="2147484030"/>
          </pc:sldLayoutMkLst>
        </pc:sldLayoutChg>
      </pc:sldMasterChg>
      <pc:sldMasterChg chg="del delSldLayout">
        <pc:chgData name="Syamchand Chilaka" userId="S::syamchand_chilaka@thbs.com::c4090312-a37c-4136-800b-c4da64bf5411" providerId="AD" clId="Web-{7528B23B-DBC1-4FF3-B33F-525087D1EB86}" dt="2021-09-12T02:50:59.130" v="72"/>
        <pc:sldMasterMkLst>
          <pc:docMk/>
          <pc:sldMasterMk cId="0" sldId="2147483983"/>
        </pc:sldMasterMkLst>
        <pc:sldLayoutChg chg="del">
          <pc:chgData name="Syamchand Chilaka" userId="S::syamchand_chilaka@thbs.com::c4090312-a37c-4136-800b-c4da64bf5411" providerId="AD" clId="Web-{7528B23B-DBC1-4FF3-B33F-525087D1EB86}" dt="2021-09-12T02:50:59.130" v="72"/>
          <pc:sldLayoutMkLst>
            <pc:docMk/>
            <pc:sldMasterMk cId="0" sldId="2147483983"/>
            <pc:sldLayoutMk cId="1624593736" sldId="2147484075"/>
          </pc:sldLayoutMkLst>
        </pc:sldLayoutChg>
        <pc:sldLayoutChg chg="del">
          <pc:chgData name="Syamchand Chilaka" userId="S::syamchand_chilaka@thbs.com::c4090312-a37c-4136-800b-c4da64bf5411" providerId="AD" clId="Web-{7528B23B-DBC1-4FF3-B33F-525087D1EB86}" dt="2021-09-12T02:50:59.130" v="72"/>
          <pc:sldLayoutMkLst>
            <pc:docMk/>
            <pc:sldMasterMk cId="0" sldId="2147483983"/>
            <pc:sldLayoutMk cId="2626271937" sldId="2147484076"/>
          </pc:sldLayoutMkLst>
        </pc:sldLayoutChg>
        <pc:sldLayoutChg chg="del">
          <pc:chgData name="Syamchand Chilaka" userId="S::syamchand_chilaka@thbs.com::c4090312-a37c-4136-800b-c4da64bf5411" providerId="AD" clId="Web-{7528B23B-DBC1-4FF3-B33F-525087D1EB86}" dt="2021-09-12T02:50:59.130" v="72"/>
          <pc:sldLayoutMkLst>
            <pc:docMk/>
            <pc:sldMasterMk cId="0" sldId="2147483983"/>
            <pc:sldLayoutMk cId="3678309036" sldId="2147484077"/>
          </pc:sldLayoutMkLst>
        </pc:sldLayoutChg>
        <pc:sldLayoutChg chg="del">
          <pc:chgData name="Syamchand Chilaka" userId="S::syamchand_chilaka@thbs.com::c4090312-a37c-4136-800b-c4da64bf5411" providerId="AD" clId="Web-{7528B23B-DBC1-4FF3-B33F-525087D1EB86}" dt="2021-09-12T02:50:59.130" v="72"/>
          <pc:sldLayoutMkLst>
            <pc:docMk/>
            <pc:sldMasterMk cId="0" sldId="2147483983"/>
            <pc:sldLayoutMk cId="3786463487" sldId="2147484078"/>
          </pc:sldLayoutMkLst>
        </pc:sldLayoutChg>
        <pc:sldLayoutChg chg="del">
          <pc:chgData name="Syamchand Chilaka" userId="S::syamchand_chilaka@thbs.com::c4090312-a37c-4136-800b-c4da64bf5411" providerId="AD" clId="Web-{7528B23B-DBC1-4FF3-B33F-525087D1EB86}" dt="2021-09-12T02:50:59.130" v="72"/>
          <pc:sldLayoutMkLst>
            <pc:docMk/>
            <pc:sldMasterMk cId="0" sldId="2147483983"/>
            <pc:sldLayoutMk cId="167839754" sldId="2147484079"/>
          </pc:sldLayoutMkLst>
        </pc:sldLayoutChg>
        <pc:sldLayoutChg chg="del">
          <pc:chgData name="Syamchand Chilaka" userId="S::syamchand_chilaka@thbs.com::c4090312-a37c-4136-800b-c4da64bf5411" providerId="AD" clId="Web-{7528B23B-DBC1-4FF3-B33F-525087D1EB86}" dt="2021-09-12T02:50:59.130" v="72"/>
          <pc:sldLayoutMkLst>
            <pc:docMk/>
            <pc:sldMasterMk cId="0" sldId="2147483983"/>
            <pc:sldLayoutMk cId="2824224619" sldId="2147484080"/>
          </pc:sldLayoutMkLst>
        </pc:sldLayoutChg>
        <pc:sldLayoutChg chg="del">
          <pc:chgData name="Syamchand Chilaka" userId="S::syamchand_chilaka@thbs.com::c4090312-a37c-4136-800b-c4da64bf5411" providerId="AD" clId="Web-{7528B23B-DBC1-4FF3-B33F-525087D1EB86}" dt="2021-09-12T02:50:59.130" v="72"/>
          <pc:sldLayoutMkLst>
            <pc:docMk/>
            <pc:sldMasterMk cId="0" sldId="2147483983"/>
            <pc:sldLayoutMk cId="322659675" sldId="2147484081"/>
          </pc:sldLayoutMkLst>
        </pc:sldLayoutChg>
        <pc:sldLayoutChg chg="del">
          <pc:chgData name="Syamchand Chilaka" userId="S::syamchand_chilaka@thbs.com::c4090312-a37c-4136-800b-c4da64bf5411" providerId="AD" clId="Web-{7528B23B-DBC1-4FF3-B33F-525087D1EB86}" dt="2021-09-12T02:50:59.130" v="72"/>
          <pc:sldLayoutMkLst>
            <pc:docMk/>
            <pc:sldMasterMk cId="0" sldId="2147483983"/>
            <pc:sldLayoutMk cId="2568340964" sldId="2147484082"/>
          </pc:sldLayoutMkLst>
        </pc:sldLayoutChg>
        <pc:sldLayoutChg chg="del">
          <pc:chgData name="Syamchand Chilaka" userId="S::syamchand_chilaka@thbs.com::c4090312-a37c-4136-800b-c4da64bf5411" providerId="AD" clId="Web-{7528B23B-DBC1-4FF3-B33F-525087D1EB86}" dt="2021-09-12T02:50:59.130" v="72"/>
          <pc:sldLayoutMkLst>
            <pc:docMk/>
            <pc:sldMasterMk cId="0" sldId="2147483983"/>
            <pc:sldLayoutMk cId="2409503932" sldId="2147484083"/>
          </pc:sldLayoutMkLst>
        </pc:sldLayoutChg>
        <pc:sldLayoutChg chg="del">
          <pc:chgData name="Syamchand Chilaka" userId="S::syamchand_chilaka@thbs.com::c4090312-a37c-4136-800b-c4da64bf5411" providerId="AD" clId="Web-{7528B23B-DBC1-4FF3-B33F-525087D1EB86}" dt="2021-09-12T02:50:59.130" v="72"/>
          <pc:sldLayoutMkLst>
            <pc:docMk/>
            <pc:sldMasterMk cId="0" sldId="2147483983"/>
            <pc:sldLayoutMk cId="392084106" sldId="2147484084"/>
          </pc:sldLayoutMkLst>
        </pc:sldLayoutChg>
        <pc:sldLayoutChg chg="del">
          <pc:chgData name="Syamchand Chilaka" userId="S::syamchand_chilaka@thbs.com::c4090312-a37c-4136-800b-c4da64bf5411" providerId="AD" clId="Web-{7528B23B-DBC1-4FF3-B33F-525087D1EB86}" dt="2021-09-12T02:50:59.130" v="72"/>
          <pc:sldLayoutMkLst>
            <pc:docMk/>
            <pc:sldMasterMk cId="0" sldId="2147483983"/>
            <pc:sldLayoutMk cId="3515479508" sldId="2147484085"/>
          </pc:sldLayoutMkLst>
        </pc:sldLayoutChg>
      </pc:sldMasterChg>
      <pc:sldMasterChg chg="del delSldLayout">
        <pc:chgData name="Syamchand Chilaka" userId="S::syamchand_chilaka@thbs.com::c4090312-a37c-4136-800b-c4da64bf5411" providerId="AD" clId="Web-{7528B23B-DBC1-4FF3-B33F-525087D1EB86}" dt="2021-09-12T02:50:59.130" v="72"/>
        <pc:sldMasterMkLst>
          <pc:docMk/>
          <pc:sldMasterMk cId="0" sldId="2147484007"/>
        </pc:sldMasterMkLst>
        <pc:sldLayoutChg chg="del">
          <pc:chgData name="Syamchand Chilaka" userId="S::syamchand_chilaka@thbs.com::c4090312-a37c-4136-800b-c4da64bf5411" providerId="AD" clId="Web-{7528B23B-DBC1-4FF3-B33F-525087D1EB86}" dt="2021-09-12T02:50:59.130" v="72"/>
          <pc:sldLayoutMkLst>
            <pc:docMk/>
            <pc:sldMasterMk cId="0" sldId="2147484007"/>
            <pc:sldLayoutMk cId="4004450154" sldId="2147484383"/>
          </pc:sldLayoutMkLst>
        </pc:sldLayoutChg>
        <pc:sldLayoutChg chg="del">
          <pc:chgData name="Syamchand Chilaka" userId="S::syamchand_chilaka@thbs.com::c4090312-a37c-4136-800b-c4da64bf5411" providerId="AD" clId="Web-{7528B23B-DBC1-4FF3-B33F-525087D1EB86}" dt="2021-09-12T02:50:59.130" v="72"/>
          <pc:sldLayoutMkLst>
            <pc:docMk/>
            <pc:sldMasterMk cId="0" sldId="2147484007"/>
            <pc:sldLayoutMk cId="2676229465" sldId="2147484384"/>
          </pc:sldLayoutMkLst>
        </pc:sldLayoutChg>
        <pc:sldLayoutChg chg="del">
          <pc:chgData name="Syamchand Chilaka" userId="S::syamchand_chilaka@thbs.com::c4090312-a37c-4136-800b-c4da64bf5411" providerId="AD" clId="Web-{7528B23B-DBC1-4FF3-B33F-525087D1EB86}" dt="2021-09-12T02:50:59.130" v="72"/>
          <pc:sldLayoutMkLst>
            <pc:docMk/>
            <pc:sldMasterMk cId="0" sldId="2147484007"/>
            <pc:sldLayoutMk cId="3304314317" sldId="2147484385"/>
          </pc:sldLayoutMkLst>
        </pc:sldLayoutChg>
        <pc:sldLayoutChg chg="del">
          <pc:chgData name="Syamchand Chilaka" userId="S::syamchand_chilaka@thbs.com::c4090312-a37c-4136-800b-c4da64bf5411" providerId="AD" clId="Web-{7528B23B-DBC1-4FF3-B33F-525087D1EB86}" dt="2021-09-12T02:50:59.130" v="72"/>
          <pc:sldLayoutMkLst>
            <pc:docMk/>
            <pc:sldMasterMk cId="0" sldId="2147484007"/>
            <pc:sldLayoutMk cId="1512402184" sldId="2147484386"/>
          </pc:sldLayoutMkLst>
        </pc:sldLayoutChg>
        <pc:sldLayoutChg chg="del">
          <pc:chgData name="Syamchand Chilaka" userId="S::syamchand_chilaka@thbs.com::c4090312-a37c-4136-800b-c4da64bf5411" providerId="AD" clId="Web-{7528B23B-DBC1-4FF3-B33F-525087D1EB86}" dt="2021-09-12T02:50:59.130" v="72"/>
          <pc:sldLayoutMkLst>
            <pc:docMk/>
            <pc:sldMasterMk cId="0" sldId="2147484007"/>
            <pc:sldLayoutMk cId="421052341" sldId="2147484387"/>
          </pc:sldLayoutMkLst>
        </pc:sldLayoutChg>
        <pc:sldLayoutChg chg="del">
          <pc:chgData name="Syamchand Chilaka" userId="S::syamchand_chilaka@thbs.com::c4090312-a37c-4136-800b-c4da64bf5411" providerId="AD" clId="Web-{7528B23B-DBC1-4FF3-B33F-525087D1EB86}" dt="2021-09-12T02:50:59.130" v="72"/>
          <pc:sldLayoutMkLst>
            <pc:docMk/>
            <pc:sldMasterMk cId="0" sldId="2147484007"/>
            <pc:sldLayoutMk cId="727679106" sldId="2147484388"/>
          </pc:sldLayoutMkLst>
        </pc:sldLayoutChg>
        <pc:sldLayoutChg chg="del">
          <pc:chgData name="Syamchand Chilaka" userId="S::syamchand_chilaka@thbs.com::c4090312-a37c-4136-800b-c4da64bf5411" providerId="AD" clId="Web-{7528B23B-DBC1-4FF3-B33F-525087D1EB86}" dt="2021-09-12T02:50:59.130" v="72"/>
          <pc:sldLayoutMkLst>
            <pc:docMk/>
            <pc:sldMasterMk cId="0" sldId="2147484007"/>
            <pc:sldLayoutMk cId="737905602" sldId="2147484389"/>
          </pc:sldLayoutMkLst>
        </pc:sldLayoutChg>
        <pc:sldLayoutChg chg="del">
          <pc:chgData name="Syamchand Chilaka" userId="S::syamchand_chilaka@thbs.com::c4090312-a37c-4136-800b-c4da64bf5411" providerId="AD" clId="Web-{7528B23B-DBC1-4FF3-B33F-525087D1EB86}" dt="2021-09-12T02:50:59.130" v="72"/>
          <pc:sldLayoutMkLst>
            <pc:docMk/>
            <pc:sldMasterMk cId="0" sldId="2147484007"/>
            <pc:sldLayoutMk cId="2852203595" sldId="2147484390"/>
          </pc:sldLayoutMkLst>
        </pc:sldLayoutChg>
        <pc:sldLayoutChg chg="del">
          <pc:chgData name="Syamchand Chilaka" userId="S::syamchand_chilaka@thbs.com::c4090312-a37c-4136-800b-c4da64bf5411" providerId="AD" clId="Web-{7528B23B-DBC1-4FF3-B33F-525087D1EB86}" dt="2021-09-12T02:50:59.130" v="72"/>
          <pc:sldLayoutMkLst>
            <pc:docMk/>
            <pc:sldMasterMk cId="0" sldId="2147484007"/>
            <pc:sldLayoutMk cId="3826219301" sldId="2147484391"/>
          </pc:sldLayoutMkLst>
        </pc:sldLayoutChg>
        <pc:sldLayoutChg chg="del">
          <pc:chgData name="Syamchand Chilaka" userId="S::syamchand_chilaka@thbs.com::c4090312-a37c-4136-800b-c4da64bf5411" providerId="AD" clId="Web-{7528B23B-DBC1-4FF3-B33F-525087D1EB86}" dt="2021-09-12T02:50:59.130" v="72"/>
          <pc:sldLayoutMkLst>
            <pc:docMk/>
            <pc:sldMasterMk cId="0" sldId="2147484007"/>
            <pc:sldLayoutMk cId="1711290362" sldId="2147484392"/>
          </pc:sldLayoutMkLst>
        </pc:sldLayoutChg>
        <pc:sldLayoutChg chg="del">
          <pc:chgData name="Syamchand Chilaka" userId="S::syamchand_chilaka@thbs.com::c4090312-a37c-4136-800b-c4da64bf5411" providerId="AD" clId="Web-{7528B23B-DBC1-4FF3-B33F-525087D1EB86}" dt="2021-09-12T02:50:59.130" v="72"/>
          <pc:sldLayoutMkLst>
            <pc:docMk/>
            <pc:sldMasterMk cId="0" sldId="2147484007"/>
            <pc:sldLayoutMk cId="2978093921" sldId="2147484393"/>
          </pc:sldLayoutMkLst>
        </pc:sldLayoutChg>
      </pc:sldMasterChg>
      <pc:sldMasterChg chg="add del addSldLayout delSldLayout modSldLayout">
        <pc:chgData name="Syamchand Chilaka" userId="S::syamchand_chilaka@thbs.com::c4090312-a37c-4136-800b-c4da64bf5411" providerId="AD" clId="Web-{7528B23B-DBC1-4FF3-B33F-525087D1EB86}" dt="2021-09-12T02:51:14.099" v="73"/>
        <pc:sldMasterMkLst>
          <pc:docMk/>
          <pc:sldMasterMk cId="3810763709" sldId="2147484394"/>
        </pc:sldMasterMkLst>
        <pc:sldLayoutChg chg="add del mod replId">
          <pc:chgData name="Syamchand Chilaka" userId="S::syamchand_chilaka@thbs.com::c4090312-a37c-4136-800b-c4da64bf5411" providerId="AD" clId="Web-{7528B23B-DBC1-4FF3-B33F-525087D1EB86}" dt="2021-09-12T02:51:14.099" v="73"/>
          <pc:sldLayoutMkLst>
            <pc:docMk/>
            <pc:sldMasterMk cId="3810763709" sldId="2147484394"/>
            <pc:sldLayoutMk cId="1179007551" sldId="2147484395"/>
          </pc:sldLayoutMkLst>
        </pc:sldLayoutChg>
        <pc:sldLayoutChg chg="add del mod replId">
          <pc:chgData name="Syamchand Chilaka" userId="S::syamchand_chilaka@thbs.com::c4090312-a37c-4136-800b-c4da64bf5411" providerId="AD" clId="Web-{7528B23B-DBC1-4FF3-B33F-525087D1EB86}" dt="2021-09-12T02:51:14.099" v="73"/>
          <pc:sldLayoutMkLst>
            <pc:docMk/>
            <pc:sldMasterMk cId="3810763709" sldId="2147484394"/>
            <pc:sldLayoutMk cId="4221790699" sldId="2147484396"/>
          </pc:sldLayoutMkLst>
        </pc:sldLayoutChg>
        <pc:sldLayoutChg chg="add del mod replId">
          <pc:chgData name="Syamchand Chilaka" userId="S::syamchand_chilaka@thbs.com::c4090312-a37c-4136-800b-c4da64bf5411" providerId="AD" clId="Web-{7528B23B-DBC1-4FF3-B33F-525087D1EB86}" dt="2021-09-12T02:51:14.099" v="73"/>
          <pc:sldLayoutMkLst>
            <pc:docMk/>
            <pc:sldMasterMk cId="3810763709" sldId="2147484394"/>
            <pc:sldLayoutMk cId="2603605781" sldId="2147484397"/>
          </pc:sldLayoutMkLst>
        </pc:sldLayoutChg>
        <pc:sldLayoutChg chg="add del mod replId">
          <pc:chgData name="Syamchand Chilaka" userId="S::syamchand_chilaka@thbs.com::c4090312-a37c-4136-800b-c4da64bf5411" providerId="AD" clId="Web-{7528B23B-DBC1-4FF3-B33F-525087D1EB86}" dt="2021-09-12T02:51:14.099" v="73"/>
          <pc:sldLayoutMkLst>
            <pc:docMk/>
            <pc:sldMasterMk cId="3810763709" sldId="2147484394"/>
            <pc:sldLayoutMk cId="4166982326" sldId="2147484398"/>
          </pc:sldLayoutMkLst>
        </pc:sldLayoutChg>
        <pc:sldLayoutChg chg="add del mod replId">
          <pc:chgData name="Syamchand Chilaka" userId="S::syamchand_chilaka@thbs.com::c4090312-a37c-4136-800b-c4da64bf5411" providerId="AD" clId="Web-{7528B23B-DBC1-4FF3-B33F-525087D1EB86}" dt="2021-09-12T02:51:14.099" v="73"/>
          <pc:sldLayoutMkLst>
            <pc:docMk/>
            <pc:sldMasterMk cId="3810763709" sldId="2147484394"/>
            <pc:sldLayoutMk cId="1614300262" sldId="2147484399"/>
          </pc:sldLayoutMkLst>
        </pc:sldLayoutChg>
        <pc:sldLayoutChg chg="add del mod replId">
          <pc:chgData name="Syamchand Chilaka" userId="S::syamchand_chilaka@thbs.com::c4090312-a37c-4136-800b-c4da64bf5411" providerId="AD" clId="Web-{7528B23B-DBC1-4FF3-B33F-525087D1EB86}" dt="2021-09-12T02:51:14.099" v="73"/>
          <pc:sldLayoutMkLst>
            <pc:docMk/>
            <pc:sldMasterMk cId="3810763709" sldId="2147484394"/>
            <pc:sldLayoutMk cId="2289605577" sldId="2147484400"/>
          </pc:sldLayoutMkLst>
        </pc:sldLayoutChg>
        <pc:sldLayoutChg chg="add del mod replId">
          <pc:chgData name="Syamchand Chilaka" userId="S::syamchand_chilaka@thbs.com::c4090312-a37c-4136-800b-c4da64bf5411" providerId="AD" clId="Web-{7528B23B-DBC1-4FF3-B33F-525087D1EB86}" dt="2021-09-12T02:51:14.099" v="73"/>
          <pc:sldLayoutMkLst>
            <pc:docMk/>
            <pc:sldMasterMk cId="3810763709" sldId="2147484394"/>
            <pc:sldLayoutMk cId="3911784552" sldId="2147484401"/>
          </pc:sldLayoutMkLst>
        </pc:sldLayoutChg>
        <pc:sldLayoutChg chg="add del mod replId">
          <pc:chgData name="Syamchand Chilaka" userId="S::syamchand_chilaka@thbs.com::c4090312-a37c-4136-800b-c4da64bf5411" providerId="AD" clId="Web-{7528B23B-DBC1-4FF3-B33F-525087D1EB86}" dt="2021-09-12T02:51:14.099" v="73"/>
          <pc:sldLayoutMkLst>
            <pc:docMk/>
            <pc:sldMasterMk cId="3810763709" sldId="2147484394"/>
            <pc:sldLayoutMk cId="2318823103" sldId="2147484402"/>
          </pc:sldLayoutMkLst>
        </pc:sldLayoutChg>
        <pc:sldLayoutChg chg="add del mod replId">
          <pc:chgData name="Syamchand Chilaka" userId="S::syamchand_chilaka@thbs.com::c4090312-a37c-4136-800b-c4da64bf5411" providerId="AD" clId="Web-{7528B23B-DBC1-4FF3-B33F-525087D1EB86}" dt="2021-09-12T02:51:14.099" v="73"/>
          <pc:sldLayoutMkLst>
            <pc:docMk/>
            <pc:sldMasterMk cId="3810763709" sldId="2147484394"/>
            <pc:sldLayoutMk cId="3111785726" sldId="2147484403"/>
          </pc:sldLayoutMkLst>
        </pc:sldLayoutChg>
        <pc:sldLayoutChg chg="add del mod replId">
          <pc:chgData name="Syamchand Chilaka" userId="S::syamchand_chilaka@thbs.com::c4090312-a37c-4136-800b-c4da64bf5411" providerId="AD" clId="Web-{7528B23B-DBC1-4FF3-B33F-525087D1EB86}" dt="2021-09-12T02:51:14.099" v="73"/>
          <pc:sldLayoutMkLst>
            <pc:docMk/>
            <pc:sldMasterMk cId="3810763709" sldId="2147484394"/>
            <pc:sldLayoutMk cId="461311696" sldId="2147484404"/>
          </pc:sldLayoutMkLst>
        </pc:sldLayoutChg>
        <pc:sldLayoutChg chg="add del mod replId">
          <pc:chgData name="Syamchand Chilaka" userId="S::syamchand_chilaka@thbs.com::c4090312-a37c-4136-800b-c4da64bf5411" providerId="AD" clId="Web-{7528B23B-DBC1-4FF3-B33F-525087D1EB86}" dt="2021-09-12T02:51:14.099" v="73"/>
          <pc:sldLayoutMkLst>
            <pc:docMk/>
            <pc:sldMasterMk cId="3810763709" sldId="2147484394"/>
            <pc:sldLayoutMk cId="914651888" sldId="2147484405"/>
          </pc:sldLayoutMkLst>
        </pc:sldLayoutChg>
      </pc:sldMasterChg>
      <pc:sldMasterChg chg="add del addSldLayout delSldLayout modSldLayout">
        <pc:chgData name="Syamchand Chilaka" userId="S::syamchand_chilaka@thbs.com::c4090312-a37c-4136-800b-c4da64bf5411" providerId="AD" clId="Web-{7528B23B-DBC1-4FF3-B33F-525087D1EB86}" dt="2021-09-12T02:56:55.759" v="95"/>
        <pc:sldMasterMkLst>
          <pc:docMk/>
          <pc:sldMasterMk cId="1367577301" sldId="2147484406"/>
        </pc:sldMasterMkLst>
        <pc:sldLayoutChg chg="add del mod replId">
          <pc:chgData name="Syamchand Chilaka" userId="S::syamchand_chilaka@thbs.com::c4090312-a37c-4136-800b-c4da64bf5411" providerId="AD" clId="Web-{7528B23B-DBC1-4FF3-B33F-525087D1EB86}" dt="2021-09-12T02:56:55.759" v="95"/>
          <pc:sldLayoutMkLst>
            <pc:docMk/>
            <pc:sldMasterMk cId="1367577301" sldId="2147484406"/>
            <pc:sldLayoutMk cId="1576956623" sldId="2147484407"/>
          </pc:sldLayoutMkLst>
        </pc:sldLayoutChg>
        <pc:sldLayoutChg chg="add del mod replId">
          <pc:chgData name="Syamchand Chilaka" userId="S::syamchand_chilaka@thbs.com::c4090312-a37c-4136-800b-c4da64bf5411" providerId="AD" clId="Web-{7528B23B-DBC1-4FF3-B33F-525087D1EB86}" dt="2021-09-12T02:56:55.759" v="95"/>
          <pc:sldLayoutMkLst>
            <pc:docMk/>
            <pc:sldMasterMk cId="1367577301" sldId="2147484406"/>
            <pc:sldLayoutMk cId="1330318041" sldId="2147484408"/>
          </pc:sldLayoutMkLst>
        </pc:sldLayoutChg>
        <pc:sldLayoutChg chg="add del mod replId">
          <pc:chgData name="Syamchand Chilaka" userId="S::syamchand_chilaka@thbs.com::c4090312-a37c-4136-800b-c4da64bf5411" providerId="AD" clId="Web-{7528B23B-DBC1-4FF3-B33F-525087D1EB86}" dt="2021-09-12T02:56:55.759" v="95"/>
          <pc:sldLayoutMkLst>
            <pc:docMk/>
            <pc:sldMasterMk cId="1367577301" sldId="2147484406"/>
            <pc:sldLayoutMk cId="3583696490" sldId="2147484409"/>
          </pc:sldLayoutMkLst>
        </pc:sldLayoutChg>
        <pc:sldLayoutChg chg="add del mod replId">
          <pc:chgData name="Syamchand Chilaka" userId="S::syamchand_chilaka@thbs.com::c4090312-a37c-4136-800b-c4da64bf5411" providerId="AD" clId="Web-{7528B23B-DBC1-4FF3-B33F-525087D1EB86}" dt="2021-09-12T02:56:55.759" v="95"/>
          <pc:sldLayoutMkLst>
            <pc:docMk/>
            <pc:sldMasterMk cId="1367577301" sldId="2147484406"/>
            <pc:sldLayoutMk cId="702729778" sldId="2147484410"/>
          </pc:sldLayoutMkLst>
        </pc:sldLayoutChg>
        <pc:sldLayoutChg chg="add del mod replId">
          <pc:chgData name="Syamchand Chilaka" userId="S::syamchand_chilaka@thbs.com::c4090312-a37c-4136-800b-c4da64bf5411" providerId="AD" clId="Web-{7528B23B-DBC1-4FF3-B33F-525087D1EB86}" dt="2021-09-12T02:56:55.759" v="95"/>
          <pc:sldLayoutMkLst>
            <pc:docMk/>
            <pc:sldMasterMk cId="1367577301" sldId="2147484406"/>
            <pc:sldLayoutMk cId="2121512714" sldId="2147484411"/>
          </pc:sldLayoutMkLst>
        </pc:sldLayoutChg>
        <pc:sldLayoutChg chg="add del mod replId">
          <pc:chgData name="Syamchand Chilaka" userId="S::syamchand_chilaka@thbs.com::c4090312-a37c-4136-800b-c4da64bf5411" providerId="AD" clId="Web-{7528B23B-DBC1-4FF3-B33F-525087D1EB86}" dt="2021-09-12T02:56:55.759" v="95"/>
          <pc:sldLayoutMkLst>
            <pc:docMk/>
            <pc:sldMasterMk cId="1367577301" sldId="2147484406"/>
            <pc:sldLayoutMk cId="850791648" sldId="2147484412"/>
          </pc:sldLayoutMkLst>
        </pc:sldLayoutChg>
        <pc:sldLayoutChg chg="add del mod replId">
          <pc:chgData name="Syamchand Chilaka" userId="S::syamchand_chilaka@thbs.com::c4090312-a37c-4136-800b-c4da64bf5411" providerId="AD" clId="Web-{7528B23B-DBC1-4FF3-B33F-525087D1EB86}" dt="2021-09-12T02:56:55.759" v="95"/>
          <pc:sldLayoutMkLst>
            <pc:docMk/>
            <pc:sldMasterMk cId="1367577301" sldId="2147484406"/>
            <pc:sldLayoutMk cId="2054280882" sldId="2147484413"/>
          </pc:sldLayoutMkLst>
        </pc:sldLayoutChg>
        <pc:sldLayoutChg chg="add del mod replId">
          <pc:chgData name="Syamchand Chilaka" userId="S::syamchand_chilaka@thbs.com::c4090312-a37c-4136-800b-c4da64bf5411" providerId="AD" clId="Web-{7528B23B-DBC1-4FF3-B33F-525087D1EB86}" dt="2021-09-12T02:56:55.759" v="95"/>
          <pc:sldLayoutMkLst>
            <pc:docMk/>
            <pc:sldMasterMk cId="1367577301" sldId="2147484406"/>
            <pc:sldLayoutMk cId="1659037726" sldId="2147484414"/>
          </pc:sldLayoutMkLst>
        </pc:sldLayoutChg>
        <pc:sldLayoutChg chg="add del mod replId">
          <pc:chgData name="Syamchand Chilaka" userId="S::syamchand_chilaka@thbs.com::c4090312-a37c-4136-800b-c4da64bf5411" providerId="AD" clId="Web-{7528B23B-DBC1-4FF3-B33F-525087D1EB86}" dt="2021-09-12T02:56:55.759" v="95"/>
          <pc:sldLayoutMkLst>
            <pc:docMk/>
            <pc:sldMasterMk cId="1367577301" sldId="2147484406"/>
            <pc:sldLayoutMk cId="217435186" sldId="2147484415"/>
          </pc:sldLayoutMkLst>
        </pc:sldLayoutChg>
        <pc:sldLayoutChg chg="add del mod replId">
          <pc:chgData name="Syamchand Chilaka" userId="S::syamchand_chilaka@thbs.com::c4090312-a37c-4136-800b-c4da64bf5411" providerId="AD" clId="Web-{7528B23B-DBC1-4FF3-B33F-525087D1EB86}" dt="2021-09-12T02:56:55.759" v="95"/>
          <pc:sldLayoutMkLst>
            <pc:docMk/>
            <pc:sldMasterMk cId="1367577301" sldId="2147484406"/>
            <pc:sldLayoutMk cId="3970181689" sldId="2147484416"/>
          </pc:sldLayoutMkLst>
        </pc:sldLayoutChg>
        <pc:sldLayoutChg chg="add del mod replId">
          <pc:chgData name="Syamchand Chilaka" userId="S::syamchand_chilaka@thbs.com::c4090312-a37c-4136-800b-c4da64bf5411" providerId="AD" clId="Web-{7528B23B-DBC1-4FF3-B33F-525087D1EB86}" dt="2021-09-12T02:56:55.759" v="95"/>
          <pc:sldLayoutMkLst>
            <pc:docMk/>
            <pc:sldMasterMk cId="1367577301" sldId="2147484406"/>
            <pc:sldLayoutMk cId="3942012519" sldId="2147484417"/>
          </pc:sldLayoutMkLst>
        </pc:sldLayoutChg>
      </pc:sldMasterChg>
      <pc:sldMasterChg chg="modSp add del addSldLayout delSldLayout modSldLayout">
        <pc:chgData name="Syamchand Chilaka" userId="S::syamchand_chilaka@thbs.com::c4090312-a37c-4136-800b-c4da64bf5411" providerId="AD" clId="Web-{7528B23B-DBC1-4FF3-B33F-525087D1EB86}" dt="2021-09-12T02:59:24.526" v="103"/>
        <pc:sldMasterMkLst>
          <pc:docMk/>
          <pc:sldMasterMk cId="3051735384" sldId="2147484418"/>
        </pc:sldMasterMkLst>
        <pc:spChg chg="mod">
          <ac:chgData name="Syamchand Chilaka" userId="S::syamchand_chilaka@thbs.com::c4090312-a37c-4136-800b-c4da64bf5411" providerId="AD" clId="Web-{7528B23B-DBC1-4FF3-B33F-525087D1EB86}" dt="2021-09-12T02:59:24.526" v="103"/>
          <ac:spMkLst>
            <pc:docMk/>
            <pc:sldMasterMk cId="3051735384" sldId="2147484418"/>
            <ac:spMk id="2"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ac:spMk id="3"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ac:spMk id="4"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ac:spMk id="5"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ac:spMk id="6"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ac:spMk id="8"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ac:spMk id="57" creationId="{00000000-0000-0000-0000-000000000000}"/>
          </ac:spMkLst>
        </pc:spChg>
        <pc:picChg chg="mod">
          <ac:chgData name="Syamchand Chilaka" userId="S::syamchand_chilaka@thbs.com::c4090312-a37c-4136-800b-c4da64bf5411" providerId="AD" clId="Web-{7528B23B-DBC1-4FF3-B33F-525087D1EB86}" dt="2021-09-12T02:59:24.526" v="103"/>
          <ac:picMkLst>
            <pc:docMk/>
            <pc:sldMasterMk cId="3051735384" sldId="2147484418"/>
            <ac:picMk id="15" creationId="{00000000-0000-0000-0000-000000000000}"/>
          </ac:picMkLst>
        </pc:picChg>
        <pc:picChg chg="mod">
          <ac:chgData name="Syamchand Chilaka" userId="S::syamchand_chilaka@thbs.com::c4090312-a37c-4136-800b-c4da64bf5411" providerId="AD" clId="Web-{7528B23B-DBC1-4FF3-B33F-525087D1EB86}" dt="2021-09-12T02:59:24.526" v="103"/>
          <ac:picMkLst>
            <pc:docMk/>
            <pc:sldMasterMk cId="3051735384" sldId="2147484418"/>
            <ac:picMk id="18" creationId="{00000000-0000-0000-0000-000000000000}"/>
          </ac:picMkLst>
        </pc:picChg>
        <pc:sldLayoutChg chg="modSp add del mod replId">
          <pc:chgData name="Syamchand Chilaka" userId="S::syamchand_chilaka@thbs.com::c4090312-a37c-4136-800b-c4da64bf5411" providerId="AD" clId="Web-{7528B23B-DBC1-4FF3-B33F-525087D1EB86}" dt="2021-09-12T02:59:24.526" v="103"/>
          <pc:sldLayoutMkLst>
            <pc:docMk/>
            <pc:sldMasterMk cId="3051735384" sldId="2147484418"/>
            <pc:sldLayoutMk cId="2958940692" sldId="2147484419"/>
          </pc:sldLayoutMkLst>
          <pc:spChg chg="mod">
            <ac:chgData name="Syamchand Chilaka" userId="S::syamchand_chilaka@thbs.com::c4090312-a37c-4136-800b-c4da64bf5411" providerId="AD" clId="Web-{7528B23B-DBC1-4FF3-B33F-525087D1EB86}" dt="2021-09-12T02:59:24.526" v="103"/>
            <ac:spMkLst>
              <pc:docMk/>
              <pc:sldMasterMk cId="3051735384" sldId="2147484418"/>
              <pc:sldLayoutMk cId="2958940692" sldId="2147484419"/>
              <ac:spMk id="2"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2958940692" sldId="2147484419"/>
              <ac:spMk id="3"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2958940692" sldId="2147484419"/>
              <ac:spMk id="7"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2958940692" sldId="2147484419"/>
              <ac:spMk id="8"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2958940692" sldId="2147484419"/>
              <ac:spMk id="13" creationId="{00000000-0000-0000-0000-000000000000}"/>
            </ac:spMkLst>
          </pc:spChg>
        </pc:sldLayoutChg>
        <pc:sldLayoutChg chg="modSp add del mod replId">
          <pc:chgData name="Syamchand Chilaka" userId="S::syamchand_chilaka@thbs.com::c4090312-a37c-4136-800b-c4da64bf5411" providerId="AD" clId="Web-{7528B23B-DBC1-4FF3-B33F-525087D1EB86}" dt="2021-09-12T02:59:24.526" v="103"/>
          <pc:sldLayoutMkLst>
            <pc:docMk/>
            <pc:sldMasterMk cId="3051735384" sldId="2147484418"/>
            <pc:sldLayoutMk cId="2727158114" sldId="2147484420"/>
          </pc:sldLayoutMkLst>
          <pc:spChg chg="mod">
            <ac:chgData name="Syamchand Chilaka" userId="S::syamchand_chilaka@thbs.com::c4090312-a37c-4136-800b-c4da64bf5411" providerId="AD" clId="Web-{7528B23B-DBC1-4FF3-B33F-525087D1EB86}" dt="2021-09-12T02:59:24.526" v="103"/>
            <ac:spMkLst>
              <pc:docMk/>
              <pc:sldMasterMk cId="3051735384" sldId="2147484418"/>
              <pc:sldLayoutMk cId="2727158114" sldId="2147484420"/>
              <ac:spMk id="7"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2727158114" sldId="2147484420"/>
              <ac:spMk id="9"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2727158114" sldId="2147484420"/>
              <ac:spMk id="29" creationId="{00000000-0000-0000-0000-000000000000}"/>
            </ac:spMkLst>
          </pc:spChg>
        </pc:sldLayoutChg>
        <pc:sldLayoutChg chg="modSp add del mod replId">
          <pc:chgData name="Syamchand Chilaka" userId="S::syamchand_chilaka@thbs.com::c4090312-a37c-4136-800b-c4da64bf5411" providerId="AD" clId="Web-{7528B23B-DBC1-4FF3-B33F-525087D1EB86}" dt="2021-09-12T02:59:24.526" v="103"/>
          <pc:sldLayoutMkLst>
            <pc:docMk/>
            <pc:sldMasterMk cId="3051735384" sldId="2147484418"/>
            <pc:sldLayoutMk cId="1844568833" sldId="2147484421"/>
          </pc:sldLayoutMkLst>
          <pc:spChg chg="mod">
            <ac:chgData name="Syamchand Chilaka" userId="S::syamchand_chilaka@thbs.com::c4090312-a37c-4136-800b-c4da64bf5411" providerId="AD" clId="Web-{7528B23B-DBC1-4FF3-B33F-525087D1EB86}" dt="2021-09-12T02:59:24.526" v="103"/>
            <ac:spMkLst>
              <pc:docMk/>
              <pc:sldMasterMk cId="3051735384" sldId="2147484418"/>
              <pc:sldLayoutMk cId="1844568833" sldId="2147484421"/>
              <ac:spMk id="2"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1844568833" sldId="2147484421"/>
              <ac:spMk id="3"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1844568833" sldId="2147484421"/>
              <ac:spMk id="11"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1844568833" sldId="2147484421"/>
              <ac:spMk id="24"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1844568833" sldId="2147484421"/>
              <ac:spMk id="25" creationId="{00000000-0000-0000-0000-000000000000}"/>
            </ac:spMkLst>
          </pc:spChg>
        </pc:sldLayoutChg>
        <pc:sldLayoutChg chg="modSp add del mod replId">
          <pc:chgData name="Syamchand Chilaka" userId="S::syamchand_chilaka@thbs.com::c4090312-a37c-4136-800b-c4da64bf5411" providerId="AD" clId="Web-{7528B23B-DBC1-4FF3-B33F-525087D1EB86}" dt="2021-09-12T02:59:24.526" v="103"/>
          <pc:sldLayoutMkLst>
            <pc:docMk/>
            <pc:sldMasterMk cId="3051735384" sldId="2147484418"/>
            <pc:sldLayoutMk cId="3954399855" sldId="2147484422"/>
          </pc:sldLayoutMkLst>
          <pc:spChg chg="mod">
            <ac:chgData name="Syamchand Chilaka" userId="S::syamchand_chilaka@thbs.com::c4090312-a37c-4136-800b-c4da64bf5411" providerId="AD" clId="Web-{7528B23B-DBC1-4FF3-B33F-525087D1EB86}" dt="2021-09-12T02:59:24.526" v="103"/>
            <ac:spMkLst>
              <pc:docMk/>
              <pc:sldMasterMk cId="3051735384" sldId="2147484418"/>
              <pc:sldLayoutMk cId="3954399855" sldId="2147484422"/>
              <ac:spMk id="2"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3954399855" sldId="2147484422"/>
              <ac:spMk id="3"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3954399855" sldId="2147484422"/>
              <ac:spMk id="4"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3954399855" sldId="2147484422"/>
              <ac:spMk id="10"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3954399855" sldId="2147484422"/>
              <ac:spMk id="26"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3954399855" sldId="2147484422"/>
              <ac:spMk id="27" creationId="{00000000-0000-0000-0000-000000000000}"/>
            </ac:spMkLst>
          </pc:spChg>
        </pc:sldLayoutChg>
        <pc:sldLayoutChg chg="modSp add del mod replId">
          <pc:chgData name="Syamchand Chilaka" userId="S::syamchand_chilaka@thbs.com::c4090312-a37c-4136-800b-c4da64bf5411" providerId="AD" clId="Web-{7528B23B-DBC1-4FF3-B33F-525087D1EB86}" dt="2021-09-12T02:59:24.526" v="103"/>
          <pc:sldLayoutMkLst>
            <pc:docMk/>
            <pc:sldMasterMk cId="3051735384" sldId="2147484418"/>
            <pc:sldLayoutMk cId="1574183016" sldId="2147484423"/>
          </pc:sldLayoutMkLst>
          <pc:spChg chg="mod">
            <ac:chgData name="Syamchand Chilaka" userId="S::syamchand_chilaka@thbs.com::c4090312-a37c-4136-800b-c4da64bf5411" providerId="AD" clId="Web-{7528B23B-DBC1-4FF3-B33F-525087D1EB86}" dt="2021-09-12T02:59:24.526" v="103"/>
            <ac:spMkLst>
              <pc:docMk/>
              <pc:sldMasterMk cId="3051735384" sldId="2147484418"/>
              <pc:sldLayoutMk cId="1574183016" sldId="2147484423"/>
              <ac:spMk id="2"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1574183016" sldId="2147484423"/>
              <ac:spMk id="3"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1574183016" sldId="2147484423"/>
              <ac:spMk id="4"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1574183016" sldId="2147484423"/>
              <ac:spMk id="5"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1574183016" sldId="2147484423"/>
              <ac:spMk id="6"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1574183016" sldId="2147484423"/>
              <ac:spMk id="12"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1574183016" sldId="2147484423"/>
              <ac:spMk id="20"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1574183016" sldId="2147484423"/>
              <ac:spMk id="21" creationId="{00000000-0000-0000-0000-000000000000}"/>
            </ac:spMkLst>
          </pc:spChg>
        </pc:sldLayoutChg>
        <pc:sldLayoutChg chg="modSp add del mod replId">
          <pc:chgData name="Syamchand Chilaka" userId="S::syamchand_chilaka@thbs.com::c4090312-a37c-4136-800b-c4da64bf5411" providerId="AD" clId="Web-{7528B23B-DBC1-4FF3-B33F-525087D1EB86}" dt="2021-09-12T02:59:24.526" v="103"/>
          <pc:sldLayoutMkLst>
            <pc:docMk/>
            <pc:sldMasterMk cId="3051735384" sldId="2147484418"/>
            <pc:sldLayoutMk cId="1304439823" sldId="2147484424"/>
          </pc:sldLayoutMkLst>
          <pc:spChg chg="mod">
            <ac:chgData name="Syamchand Chilaka" userId="S::syamchand_chilaka@thbs.com::c4090312-a37c-4136-800b-c4da64bf5411" providerId="AD" clId="Web-{7528B23B-DBC1-4FF3-B33F-525087D1EB86}" dt="2021-09-12T02:59:24.526" v="103"/>
            <ac:spMkLst>
              <pc:docMk/>
              <pc:sldMasterMk cId="3051735384" sldId="2147484418"/>
              <pc:sldLayoutMk cId="1304439823" sldId="2147484424"/>
              <ac:spMk id="8"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1304439823" sldId="2147484424"/>
              <ac:spMk id="13"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1304439823" sldId="2147484424"/>
              <ac:spMk id="14" creationId="{00000000-0000-0000-0000-000000000000}"/>
            </ac:spMkLst>
          </pc:spChg>
        </pc:sldLayoutChg>
        <pc:sldLayoutChg chg="modSp add del mod replId">
          <pc:chgData name="Syamchand Chilaka" userId="S::syamchand_chilaka@thbs.com::c4090312-a37c-4136-800b-c4da64bf5411" providerId="AD" clId="Web-{7528B23B-DBC1-4FF3-B33F-525087D1EB86}" dt="2021-09-12T02:59:24.526" v="103"/>
          <pc:sldLayoutMkLst>
            <pc:docMk/>
            <pc:sldMasterMk cId="3051735384" sldId="2147484418"/>
            <pc:sldLayoutMk cId="3326652289" sldId="2147484425"/>
          </pc:sldLayoutMkLst>
          <pc:spChg chg="mod">
            <ac:chgData name="Syamchand Chilaka" userId="S::syamchand_chilaka@thbs.com::c4090312-a37c-4136-800b-c4da64bf5411" providerId="AD" clId="Web-{7528B23B-DBC1-4FF3-B33F-525087D1EB86}" dt="2021-09-12T02:59:24.526" v="103"/>
            <ac:spMkLst>
              <pc:docMk/>
              <pc:sldMasterMk cId="3051735384" sldId="2147484418"/>
              <pc:sldLayoutMk cId="3326652289" sldId="2147484425"/>
              <ac:spMk id="12"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3326652289" sldId="2147484425"/>
              <ac:spMk id="13" creationId="{00000000-0000-0000-0000-000000000000}"/>
            </ac:spMkLst>
          </pc:spChg>
        </pc:sldLayoutChg>
        <pc:sldLayoutChg chg="modSp add del mod replId">
          <pc:chgData name="Syamchand Chilaka" userId="S::syamchand_chilaka@thbs.com::c4090312-a37c-4136-800b-c4da64bf5411" providerId="AD" clId="Web-{7528B23B-DBC1-4FF3-B33F-525087D1EB86}" dt="2021-09-12T02:59:24.526" v="103"/>
          <pc:sldLayoutMkLst>
            <pc:docMk/>
            <pc:sldMasterMk cId="3051735384" sldId="2147484418"/>
            <pc:sldLayoutMk cId="216743374" sldId="2147484426"/>
          </pc:sldLayoutMkLst>
          <pc:spChg chg="mod">
            <ac:chgData name="Syamchand Chilaka" userId="S::syamchand_chilaka@thbs.com::c4090312-a37c-4136-800b-c4da64bf5411" providerId="AD" clId="Web-{7528B23B-DBC1-4FF3-B33F-525087D1EB86}" dt="2021-09-12T02:59:24.526" v="103"/>
            <ac:spMkLst>
              <pc:docMk/>
              <pc:sldMasterMk cId="3051735384" sldId="2147484418"/>
              <pc:sldLayoutMk cId="216743374" sldId="2147484426"/>
              <ac:spMk id="2"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216743374" sldId="2147484426"/>
              <ac:spMk id="3"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216743374" sldId="2147484426"/>
              <ac:spMk id="4"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216743374" sldId="2147484426"/>
              <ac:spMk id="10"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216743374" sldId="2147484426"/>
              <ac:spMk id="25"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216743374" sldId="2147484426"/>
              <ac:spMk id="26" creationId="{00000000-0000-0000-0000-000000000000}"/>
            </ac:spMkLst>
          </pc:spChg>
        </pc:sldLayoutChg>
        <pc:sldLayoutChg chg="modSp add del mod replId">
          <pc:chgData name="Syamchand Chilaka" userId="S::syamchand_chilaka@thbs.com::c4090312-a37c-4136-800b-c4da64bf5411" providerId="AD" clId="Web-{7528B23B-DBC1-4FF3-B33F-525087D1EB86}" dt="2021-09-12T02:59:24.526" v="103"/>
          <pc:sldLayoutMkLst>
            <pc:docMk/>
            <pc:sldMasterMk cId="3051735384" sldId="2147484418"/>
            <pc:sldLayoutMk cId="2538682939" sldId="2147484427"/>
          </pc:sldLayoutMkLst>
          <pc:spChg chg="mod">
            <ac:chgData name="Syamchand Chilaka" userId="S::syamchand_chilaka@thbs.com::c4090312-a37c-4136-800b-c4da64bf5411" providerId="AD" clId="Web-{7528B23B-DBC1-4FF3-B33F-525087D1EB86}" dt="2021-09-12T02:59:24.526" v="103"/>
            <ac:spMkLst>
              <pc:docMk/>
              <pc:sldMasterMk cId="3051735384" sldId="2147484418"/>
              <pc:sldLayoutMk cId="2538682939" sldId="2147484427"/>
              <ac:spMk id="2"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2538682939" sldId="2147484427"/>
              <ac:spMk id="3"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2538682939" sldId="2147484427"/>
              <ac:spMk id="4"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2538682939" sldId="2147484427"/>
              <ac:spMk id="10"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2538682939" sldId="2147484427"/>
              <ac:spMk id="19"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2538682939" sldId="2147484427"/>
              <ac:spMk id="20" creationId="{00000000-0000-0000-0000-000000000000}"/>
            </ac:spMkLst>
          </pc:spChg>
        </pc:sldLayoutChg>
        <pc:sldLayoutChg chg="modSp add del mod replId">
          <pc:chgData name="Syamchand Chilaka" userId="S::syamchand_chilaka@thbs.com::c4090312-a37c-4136-800b-c4da64bf5411" providerId="AD" clId="Web-{7528B23B-DBC1-4FF3-B33F-525087D1EB86}" dt="2021-09-12T02:59:24.526" v="103"/>
          <pc:sldLayoutMkLst>
            <pc:docMk/>
            <pc:sldMasterMk cId="3051735384" sldId="2147484418"/>
            <pc:sldLayoutMk cId="1705051642" sldId="2147484428"/>
          </pc:sldLayoutMkLst>
          <pc:spChg chg="mod">
            <ac:chgData name="Syamchand Chilaka" userId="S::syamchand_chilaka@thbs.com::c4090312-a37c-4136-800b-c4da64bf5411" providerId="AD" clId="Web-{7528B23B-DBC1-4FF3-B33F-525087D1EB86}" dt="2021-09-12T02:59:24.526" v="103"/>
            <ac:spMkLst>
              <pc:docMk/>
              <pc:sldMasterMk cId="3051735384" sldId="2147484418"/>
              <pc:sldLayoutMk cId="1705051642" sldId="2147484428"/>
              <ac:spMk id="2"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1705051642" sldId="2147484428"/>
              <ac:spMk id="9"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1705051642" sldId="2147484428"/>
              <ac:spMk id="14"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1705051642" sldId="2147484428"/>
              <ac:spMk id="15" creationId="{00000000-0000-0000-0000-000000000000}"/>
            </ac:spMkLst>
          </pc:spChg>
        </pc:sldLayoutChg>
        <pc:sldLayoutChg chg="modSp add del mod replId">
          <pc:chgData name="Syamchand Chilaka" userId="S::syamchand_chilaka@thbs.com::c4090312-a37c-4136-800b-c4da64bf5411" providerId="AD" clId="Web-{7528B23B-DBC1-4FF3-B33F-525087D1EB86}" dt="2021-09-12T02:59:24.526" v="103"/>
          <pc:sldLayoutMkLst>
            <pc:docMk/>
            <pc:sldMasterMk cId="3051735384" sldId="2147484418"/>
            <pc:sldLayoutMk cId="2997990919" sldId="2147484429"/>
          </pc:sldLayoutMkLst>
          <pc:spChg chg="mod">
            <ac:chgData name="Syamchand Chilaka" userId="S::syamchand_chilaka@thbs.com::c4090312-a37c-4136-800b-c4da64bf5411" providerId="AD" clId="Web-{7528B23B-DBC1-4FF3-B33F-525087D1EB86}" dt="2021-09-12T02:59:24.526" v="103"/>
            <ac:spMkLst>
              <pc:docMk/>
              <pc:sldMasterMk cId="3051735384" sldId="2147484418"/>
              <pc:sldLayoutMk cId="2997990919" sldId="2147484429"/>
              <ac:spMk id="2"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2997990919" sldId="2147484429"/>
              <ac:spMk id="3"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2997990919" sldId="2147484429"/>
              <ac:spMk id="9"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2997990919" sldId="2147484429"/>
              <ac:spMk id="15" creationId="{00000000-0000-0000-0000-000000000000}"/>
            </ac:spMkLst>
          </pc:spChg>
          <pc:spChg chg="mod">
            <ac:chgData name="Syamchand Chilaka" userId="S::syamchand_chilaka@thbs.com::c4090312-a37c-4136-800b-c4da64bf5411" providerId="AD" clId="Web-{7528B23B-DBC1-4FF3-B33F-525087D1EB86}" dt="2021-09-12T02:59:24.526" v="103"/>
            <ac:spMkLst>
              <pc:docMk/>
              <pc:sldMasterMk cId="3051735384" sldId="2147484418"/>
              <pc:sldLayoutMk cId="2997990919" sldId="2147484429"/>
              <ac:spMk id="16" creationId="{00000000-0000-0000-0000-000000000000}"/>
            </ac:spMkLst>
          </pc:spChg>
        </pc:sldLayoutChg>
      </pc:sldMasterChg>
      <pc:sldMasterChg chg="add del addSldLayout delSldLayout modSldLayout">
        <pc:chgData name="Syamchand Chilaka" userId="S::syamchand_chilaka@thbs.com::c4090312-a37c-4136-800b-c4da64bf5411" providerId="AD" clId="Web-{7528B23B-DBC1-4FF3-B33F-525087D1EB86}" dt="2021-09-12T02:59:21.276" v="102"/>
        <pc:sldMasterMkLst>
          <pc:docMk/>
          <pc:sldMasterMk cId="3292915720" sldId="2147484430"/>
        </pc:sldMasterMkLst>
        <pc:sldLayoutChg chg="add del mod replId">
          <pc:chgData name="Syamchand Chilaka" userId="S::syamchand_chilaka@thbs.com::c4090312-a37c-4136-800b-c4da64bf5411" providerId="AD" clId="Web-{7528B23B-DBC1-4FF3-B33F-525087D1EB86}" dt="2021-09-12T02:59:21.276" v="102"/>
          <pc:sldLayoutMkLst>
            <pc:docMk/>
            <pc:sldMasterMk cId="3292915720" sldId="2147484430"/>
            <pc:sldLayoutMk cId="4023128720" sldId="2147484431"/>
          </pc:sldLayoutMkLst>
        </pc:sldLayoutChg>
        <pc:sldLayoutChg chg="add del mod replId">
          <pc:chgData name="Syamchand Chilaka" userId="S::syamchand_chilaka@thbs.com::c4090312-a37c-4136-800b-c4da64bf5411" providerId="AD" clId="Web-{7528B23B-DBC1-4FF3-B33F-525087D1EB86}" dt="2021-09-12T02:59:21.276" v="102"/>
          <pc:sldLayoutMkLst>
            <pc:docMk/>
            <pc:sldMasterMk cId="3292915720" sldId="2147484430"/>
            <pc:sldLayoutMk cId="3860830835" sldId="2147484432"/>
          </pc:sldLayoutMkLst>
        </pc:sldLayoutChg>
        <pc:sldLayoutChg chg="add del mod replId">
          <pc:chgData name="Syamchand Chilaka" userId="S::syamchand_chilaka@thbs.com::c4090312-a37c-4136-800b-c4da64bf5411" providerId="AD" clId="Web-{7528B23B-DBC1-4FF3-B33F-525087D1EB86}" dt="2021-09-12T02:59:21.276" v="102"/>
          <pc:sldLayoutMkLst>
            <pc:docMk/>
            <pc:sldMasterMk cId="3292915720" sldId="2147484430"/>
            <pc:sldLayoutMk cId="2097800267" sldId="2147484433"/>
          </pc:sldLayoutMkLst>
        </pc:sldLayoutChg>
        <pc:sldLayoutChg chg="add del mod replId">
          <pc:chgData name="Syamchand Chilaka" userId="S::syamchand_chilaka@thbs.com::c4090312-a37c-4136-800b-c4da64bf5411" providerId="AD" clId="Web-{7528B23B-DBC1-4FF3-B33F-525087D1EB86}" dt="2021-09-12T02:59:21.276" v="102"/>
          <pc:sldLayoutMkLst>
            <pc:docMk/>
            <pc:sldMasterMk cId="3292915720" sldId="2147484430"/>
            <pc:sldLayoutMk cId="4875857" sldId="2147484434"/>
          </pc:sldLayoutMkLst>
        </pc:sldLayoutChg>
        <pc:sldLayoutChg chg="add del mod replId">
          <pc:chgData name="Syamchand Chilaka" userId="S::syamchand_chilaka@thbs.com::c4090312-a37c-4136-800b-c4da64bf5411" providerId="AD" clId="Web-{7528B23B-DBC1-4FF3-B33F-525087D1EB86}" dt="2021-09-12T02:59:21.276" v="102"/>
          <pc:sldLayoutMkLst>
            <pc:docMk/>
            <pc:sldMasterMk cId="3292915720" sldId="2147484430"/>
            <pc:sldLayoutMk cId="260660454" sldId="2147484435"/>
          </pc:sldLayoutMkLst>
        </pc:sldLayoutChg>
        <pc:sldLayoutChg chg="add del mod replId">
          <pc:chgData name="Syamchand Chilaka" userId="S::syamchand_chilaka@thbs.com::c4090312-a37c-4136-800b-c4da64bf5411" providerId="AD" clId="Web-{7528B23B-DBC1-4FF3-B33F-525087D1EB86}" dt="2021-09-12T02:59:21.276" v="102"/>
          <pc:sldLayoutMkLst>
            <pc:docMk/>
            <pc:sldMasterMk cId="3292915720" sldId="2147484430"/>
            <pc:sldLayoutMk cId="2489714069" sldId="2147484436"/>
          </pc:sldLayoutMkLst>
        </pc:sldLayoutChg>
        <pc:sldLayoutChg chg="add del mod replId">
          <pc:chgData name="Syamchand Chilaka" userId="S::syamchand_chilaka@thbs.com::c4090312-a37c-4136-800b-c4da64bf5411" providerId="AD" clId="Web-{7528B23B-DBC1-4FF3-B33F-525087D1EB86}" dt="2021-09-12T02:59:21.276" v="102"/>
          <pc:sldLayoutMkLst>
            <pc:docMk/>
            <pc:sldMasterMk cId="3292915720" sldId="2147484430"/>
            <pc:sldLayoutMk cId="2396953312" sldId="2147484437"/>
          </pc:sldLayoutMkLst>
        </pc:sldLayoutChg>
        <pc:sldLayoutChg chg="add del mod replId">
          <pc:chgData name="Syamchand Chilaka" userId="S::syamchand_chilaka@thbs.com::c4090312-a37c-4136-800b-c4da64bf5411" providerId="AD" clId="Web-{7528B23B-DBC1-4FF3-B33F-525087D1EB86}" dt="2021-09-12T02:59:21.276" v="102"/>
          <pc:sldLayoutMkLst>
            <pc:docMk/>
            <pc:sldMasterMk cId="3292915720" sldId="2147484430"/>
            <pc:sldLayoutMk cId="3543788387" sldId="2147484438"/>
          </pc:sldLayoutMkLst>
        </pc:sldLayoutChg>
        <pc:sldLayoutChg chg="add del mod replId">
          <pc:chgData name="Syamchand Chilaka" userId="S::syamchand_chilaka@thbs.com::c4090312-a37c-4136-800b-c4da64bf5411" providerId="AD" clId="Web-{7528B23B-DBC1-4FF3-B33F-525087D1EB86}" dt="2021-09-12T02:59:21.276" v="102"/>
          <pc:sldLayoutMkLst>
            <pc:docMk/>
            <pc:sldMasterMk cId="3292915720" sldId="2147484430"/>
            <pc:sldLayoutMk cId="4190834867" sldId="2147484439"/>
          </pc:sldLayoutMkLst>
        </pc:sldLayoutChg>
        <pc:sldLayoutChg chg="add del mod replId">
          <pc:chgData name="Syamchand Chilaka" userId="S::syamchand_chilaka@thbs.com::c4090312-a37c-4136-800b-c4da64bf5411" providerId="AD" clId="Web-{7528B23B-DBC1-4FF3-B33F-525087D1EB86}" dt="2021-09-12T02:59:21.276" v="102"/>
          <pc:sldLayoutMkLst>
            <pc:docMk/>
            <pc:sldMasterMk cId="3292915720" sldId="2147484430"/>
            <pc:sldLayoutMk cId="181155837" sldId="2147484440"/>
          </pc:sldLayoutMkLst>
        </pc:sldLayoutChg>
        <pc:sldLayoutChg chg="add del mod replId">
          <pc:chgData name="Syamchand Chilaka" userId="S::syamchand_chilaka@thbs.com::c4090312-a37c-4136-800b-c4da64bf5411" providerId="AD" clId="Web-{7528B23B-DBC1-4FF3-B33F-525087D1EB86}" dt="2021-09-12T02:59:21.276" v="102"/>
          <pc:sldLayoutMkLst>
            <pc:docMk/>
            <pc:sldMasterMk cId="3292915720" sldId="2147484430"/>
            <pc:sldLayoutMk cId="2888032536" sldId="2147484441"/>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C885B1-DF5E-437B-B472-39377925551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578FB42-AD76-4954-AD7F-1AC476B81886}">
      <dgm:prSet/>
      <dgm:spPr/>
      <dgm:t>
        <a:bodyPr/>
        <a:lstStyle/>
        <a:p>
          <a:r>
            <a:rPr lang="en-US" dirty="0">
              <a:latin typeface="Arial" panose="020B0604020202020204"/>
            </a:rPr>
            <a:t>This</a:t>
          </a:r>
          <a:r>
            <a:rPr lang="en-US" dirty="0"/>
            <a:t>  will be developed for the risk free and user based web voting system.</a:t>
          </a:r>
        </a:p>
      </dgm:t>
    </dgm:pt>
    <dgm:pt modelId="{7687AC95-F6FF-4E65-ADCA-E291601E47DF}" type="parTrans" cxnId="{AC122A13-DF2E-4840-8964-4FA2B011BB04}">
      <dgm:prSet/>
      <dgm:spPr/>
      <dgm:t>
        <a:bodyPr/>
        <a:lstStyle/>
        <a:p>
          <a:endParaRPr lang="en-US"/>
        </a:p>
      </dgm:t>
    </dgm:pt>
    <dgm:pt modelId="{C26E9103-6856-4841-96EB-03E5572B2DB5}" type="sibTrans" cxnId="{AC122A13-DF2E-4840-8964-4FA2B011BB04}">
      <dgm:prSet/>
      <dgm:spPr/>
      <dgm:t>
        <a:bodyPr/>
        <a:lstStyle/>
        <a:p>
          <a:endParaRPr lang="en-US"/>
        </a:p>
      </dgm:t>
    </dgm:pt>
    <dgm:pt modelId="{16DD3CDF-F380-4BE8-8402-2809137E51EF}">
      <dgm:prSet/>
      <dgm:spPr/>
      <dgm:t>
        <a:bodyPr/>
        <a:lstStyle/>
        <a:p>
          <a:pPr rtl="0"/>
          <a:r>
            <a:rPr lang="en-US" dirty="0"/>
            <a:t>The web based voting system will be made for the people of the nation living far and wide and</a:t>
          </a:r>
          <a:r>
            <a:rPr lang="en-US" dirty="0">
              <a:latin typeface="Arial" panose="020B0604020202020204"/>
            </a:rPr>
            <a:t>    </a:t>
          </a:r>
          <a:r>
            <a:rPr lang="en-US" dirty="0"/>
            <a:t> needs to decide in favor of their delegate.</a:t>
          </a:r>
        </a:p>
      </dgm:t>
    </dgm:pt>
    <dgm:pt modelId="{5CDE224D-FEB2-46DC-818C-448588CCE696}" type="parTrans" cxnId="{5BFCD68D-46E6-4A1E-9445-D2C0AEF44A55}">
      <dgm:prSet/>
      <dgm:spPr/>
      <dgm:t>
        <a:bodyPr/>
        <a:lstStyle/>
        <a:p>
          <a:endParaRPr lang="en-US"/>
        </a:p>
      </dgm:t>
    </dgm:pt>
    <dgm:pt modelId="{608349D2-88FC-4EC1-8AA6-123397453ADC}" type="sibTrans" cxnId="{5BFCD68D-46E6-4A1E-9445-D2C0AEF44A55}">
      <dgm:prSet/>
      <dgm:spPr/>
      <dgm:t>
        <a:bodyPr/>
        <a:lstStyle/>
        <a:p>
          <a:endParaRPr lang="en-US"/>
        </a:p>
      </dgm:t>
    </dgm:pt>
    <dgm:pt modelId="{92855195-6F4D-49FD-89CA-C4CB9775D67F}">
      <dgm:prSet/>
      <dgm:spPr/>
      <dgm:t>
        <a:bodyPr/>
        <a:lstStyle/>
        <a:p>
          <a:pPr rtl="0"/>
          <a:r>
            <a:rPr lang="en-US" dirty="0"/>
            <a:t>The election will be directed in two different ways the paper polling form election and the</a:t>
          </a:r>
          <a:r>
            <a:rPr lang="en-US" dirty="0">
              <a:latin typeface="Arial" panose="020B0604020202020204"/>
            </a:rPr>
            <a:t>   </a:t>
          </a:r>
          <a:r>
            <a:rPr lang="en-US" dirty="0"/>
            <a:t> mechanized voting form.</a:t>
          </a:r>
        </a:p>
      </dgm:t>
    </dgm:pt>
    <dgm:pt modelId="{625E6C88-DB6B-49C2-80EE-4609BA907A53}" type="parTrans" cxnId="{0D79BDD9-9E6D-4CF4-83D1-96C63FDDF28B}">
      <dgm:prSet/>
      <dgm:spPr/>
      <dgm:t>
        <a:bodyPr/>
        <a:lstStyle/>
        <a:p>
          <a:endParaRPr lang="en-US"/>
        </a:p>
      </dgm:t>
    </dgm:pt>
    <dgm:pt modelId="{836F0143-94B2-439D-A011-32D2E1B44271}" type="sibTrans" cxnId="{0D79BDD9-9E6D-4CF4-83D1-96C63FDDF28B}">
      <dgm:prSet/>
      <dgm:spPr/>
      <dgm:t>
        <a:bodyPr/>
        <a:lstStyle/>
        <a:p>
          <a:endParaRPr lang="en-US"/>
        </a:p>
      </dgm:t>
    </dgm:pt>
    <dgm:pt modelId="{39071D6D-DC13-495D-AD62-E4E1CC14DFE4}">
      <dgm:prSet/>
      <dgm:spPr/>
      <dgm:t>
        <a:bodyPr/>
        <a:lstStyle/>
        <a:p>
          <a:pPr rtl="0"/>
          <a:r>
            <a:rPr lang="en-US" dirty="0"/>
            <a:t>The robotized polling form decisions are known as the web </a:t>
          </a:r>
          <a:r>
            <a:rPr lang="en-US" dirty="0">
              <a:latin typeface="Arial" panose="020B0604020202020204"/>
            </a:rPr>
            <a:t>based voting.</a:t>
          </a:r>
          <a:endParaRPr lang="en-US" dirty="0"/>
        </a:p>
      </dgm:t>
    </dgm:pt>
    <dgm:pt modelId="{D04651F1-218A-4417-9412-960E34337EE4}" type="parTrans" cxnId="{718125E4-BC81-4CAE-9F4F-8B7227C28ABC}">
      <dgm:prSet/>
      <dgm:spPr/>
      <dgm:t>
        <a:bodyPr/>
        <a:lstStyle/>
        <a:p>
          <a:endParaRPr lang="en-US"/>
        </a:p>
      </dgm:t>
    </dgm:pt>
    <dgm:pt modelId="{15AE07D0-1582-4604-887D-AA84AEC57FFA}" type="sibTrans" cxnId="{718125E4-BC81-4CAE-9F4F-8B7227C28ABC}">
      <dgm:prSet/>
      <dgm:spPr/>
      <dgm:t>
        <a:bodyPr/>
        <a:lstStyle/>
        <a:p>
          <a:endParaRPr lang="en-US"/>
        </a:p>
      </dgm:t>
    </dgm:pt>
    <dgm:pt modelId="{5BF0A67A-5DD4-490A-B96E-CF1FF2C3EB6A}" type="pres">
      <dgm:prSet presAssocID="{3EC885B1-DF5E-437B-B472-39377925551E}" presName="linear" presStyleCnt="0">
        <dgm:presLayoutVars>
          <dgm:animLvl val="lvl"/>
          <dgm:resizeHandles val="exact"/>
        </dgm:presLayoutVars>
      </dgm:prSet>
      <dgm:spPr/>
    </dgm:pt>
    <dgm:pt modelId="{E185B5E4-2D58-4D5D-87B8-D5EADE56B8FD}" type="pres">
      <dgm:prSet presAssocID="{7578FB42-AD76-4954-AD7F-1AC476B81886}" presName="parentText" presStyleLbl="node1" presStyleIdx="0" presStyleCnt="4">
        <dgm:presLayoutVars>
          <dgm:chMax val="0"/>
          <dgm:bulletEnabled val="1"/>
        </dgm:presLayoutVars>
      </dgm:prSet>
      <dgm:spPr/>
    </dgm:pt>
    <dgm:pt modelId="{ECBDD3DF-8A27-4BFF-9CC3-F000EFAB2AA0}" type="pres">
      <dgm:prSet presAssocID="{C26E9103-6856-4841-96EB-03E5572B2DB5}" presName="spacer" presStyleCnt="0"/>
      <dgm:spPr/>
    </dgm:pt>
    <dgm:pt modelId="{02D6712A-5325-4546-9802-CEE9951CE379}" type="pres">
      <dgm:prSet presAssocID="{16DD3CDF-F380-4BE8-8402-2809137E51EF}" presName="parentText" presStyleLbl="node1" presStyleIdx="1" presStyleCnt="4">
        <dgm:presLayoutVars>
          <dgm:chMax val="0"/>
          <dgm:bulletEnabled val="1"/>
        </dgm:presLayoutVars>
      </dgm:prSet>
      <dgm:spPr/>
    </dgm:pt>
    <dgm:pt modelId="{EFAE309C-FB8D-4F9E-9F73-8FF58390213E}" type="pres">
      <dgm:prSet presAssocID="{608349D2-88FC-4EC1-8AA6-123397453ADC}" presName="spacer" presStyleCnt="0"/>
      <dgm:spPr/>
    </dgm:pt>
    <dgm:pt modelId="{D187ADB1-E136-4F8D-8F83-036748A1845F}" type="pres">
      <dgm:prSet presAssocID="{92855195-6F4D-49FD-89CA-C4CB9775D67F}" presName="parentText" presStyleLbl="node1" presStyleIdx="2" presStyleCnt="4">
        <dgm:presLayoutVars>
          <dgm:chMax val="0"/>
          <dgm:bulletEnabled val="1"/>
        </dgm:presLayoutVars>
      </dgm:prSet>
      <dgm:spPr/>
    </dgm:pt>
    <dgm:pt modelId="{DCA448F5-2CF2-49A7-A32C-94900FF3282B}" type="pres">
      <dgm:prSet presAssocID="{836F0143-94B2-439D-A011-32D2E1B44271}" presName="spacer" presStyleCnt="0"/>
      <dgm:spPr/>
    </dgm:pt>
    <dgm:pt modelId="{3592C89E-FB97-4DBD-8A22-ADBB55D186A5}" type="pres">
      <dgm:prSet presAssocID="{39071D6D-DC13-495D-AD62-E4E1CC14DFE4}" presName="parentText" presStyleLbl="node1" presStyleIdx="3" presStyleCnt="4">
        <dgm:presLayoutVars>
          <dgm:chMax val="0"/>
          <dgm:bulletEnabled val="1"/>
        </dgm:presLayoutVars>
      </dgm:prSet>
      <dgm:spPr/>
    </dgm:pt>
  </dgm:ptLst>
  <dgm:cxnLst>
    <dgm:cxn modelId="{6B903000-21BC-4546-AD0B-8D5DB96A9F29}" type="presOf" srcId="{39071D6D-DC13-495D-AD62-E4E1CC14DFE4}" destId="{3592C89E-FB97-4DBD-8A22-ADBB55D186A5}" srcOrd="0" destOrd="0" presId="urn:microsoft.com/office/officeart/2005/8/layout/vList2"/>
    <dgm:cxn modelId="{AC122A13-DF2E-4840-8964-4FA2B011BB04}" srcId="{3EC885B1-DF5E-437B-B472-39377925551E}" destId="{7578FB42-AD76-4954-AD7F-1AC476B81886}" srcOrd="0" destOrd="0" parTransId="{7687AC95-F6FF-4E65-ADCA-E291601E47DF}" sibTransId="{C26E9103-6856-4841-96EB-03E5572B2DB5}"/>
    <dgm:cxn modelId="{1919A745-30D9-4AA0-86F4-620369BE5B97}" type="presOf" srcId="{16DD3CDF-F380-4BE8-8402-2809137E51EF}" destId="{02D6712A-5325-4546-9802-CEE9951CE379}" srcOrd="0" destOrd="0" presId="urn:microsoft.com/office/officeart/2005/8/layout/vList2"/>
    <dgm:cxn modelId="{90E29D69-C185-4243-B75C-75B213758897}" type="presOf" srcId="{3EC885B1-DF5E-437B-B472-39377925551E}" destId="{5BF0A67A-5DD4-490A-B96E-CF1FF2C3EB6A}" srcOrd="0" destOrd="0" presId="urn:microsoft.com/office/officeart/2005/8/layout/vList2"/>
    <dgm:cxn modelId="{E9833F56-C371-4F8A-8A14-5DD99B3A7887}" type="presOf" srcId="{92855195-6F4D-49FD-89CA-C4CB9775D67F}" destId="{D187ADB1-E136-4F8D-8F83-036748A1845F}" srcOrd="0" destOrd="0" presId="urn:microsoft.com/office/officeart/2005/8/layout/vList2"/>
    <dgm:cxn modelId="{5BFCD68D-46E6-4A1E-9445-D2C0AEF44A55}" srcId="{3EC885B1-DF5E-437B-B472-39377925551E}" destId="{16DD3CDF-F380-4BE8-8402-2809137E51EF}" srcOrd="1" destOrd="0" parTransId="{5CDE224D-FEB2-46DC-818C-448588CCE696}" sibTransId="{608349D2-88FC-4EC1-8AA6-123397453ADC}"/>
    <dgm:cxn modelId="{0D79BDD9-9E6D-4CF4-83D1-96C63FDDF28B}" srcId="{3EC885B1-DF5E-437B-B472-39377925551E}" destId="{92855195-6F4D-49FD-89CA-C4CB9775D67F}" srcOrd="2" destOrd="0" parTransId="{625E6C88-DB6B-49C2-80EE-4609BA907A53}" sibTransId="{836F0143-94B2-439D-A011-32D2E1B44271}"/>
    <dgm:cxn modelId="{718125E4-BC81-4CAE-9F4F-8B7227C28ABC}" srcId="{3EC885B1-DF5E-437B-B472-39377925551E}" destId="{39071D6D-DC13-495D-AD62-E4E1CC14DFE4}" srcOrd="3" destOrd="0" parTransId="{D04651F1-218A-4417-9412-960E34337EE4}" sibTransId="{15AE07D0-1582-4604-887D-AA84AEC57FFA}"/>
    <dgm:cxn modelId="{BF0E88E5-B76C-4EA6-A81C-98B864614678}" type="presOf" srcId="{7578FB42-AD76-4954-AD7F-1AC476B81886}" destId="{E185B5E4-2D58-4D5D-87B8-D5EADE56B8FD}" srcOrd="0" destOrd="0" presId="urn:microsoft.com/office/officeart/2005/8/layout/vList2"/>
    <dgm:cxn modelId="{0CBDB2AC-8375-4368-9FEC-01CCFDDD9AC6}" type="presParOf" srcId="{5BF0A67A-5DD4-490A-B96E-CF1FF2C3EB6A}" destId="{E185B5E4-2D58-4D5D-87B8-D5EADE56B8FD}" srcOrd="0" destOrd="0" presId="urn:microsoft.com/office/officeart/2005/8/layout/vList2"/>
    <dgm:cxn modelId="{ACD8AA75-2093-4847-AC98-87656B3C8B1E}" type="presParOf" srcId="{5BF0A67A-5DD4-490A-B96E-CF1FF2C3EB6A}" destId="{ECBDD3DF-8A27-4BFF-9CC3-F000EFAB2AA0}" srcOrd="1" destOrd="0" presId="urn:microsoft.com/office/officeart/2005/8/layout/vList2"/>
    <dgm:cxn modelId="{C3F3D71B-863C-4863-847D-BA23E73BAE03}" type="presParOf" srcId="{5BF0A67A-5DD4-490A-B96E-CF1FF2C3EB6A}" destId="{02D6712A-5325-4546-9802-CEE9951CE379}" srcOrd="2" destOrd="0" presId="urn:microsoft.com/office/officeart/2005/8/layout/vList2"/>
    <dgm:cxn modelId="{183E1BC4-E999-4433-A397-5A3A80F53F2C}" type="presParOf" srcId="{5BF0A67A-5DD4-490A-B96E-CF1FF2C3EB6A}" destId="{EFAE309C-FB8D-4F9E-9F73-8FF58390213E}" srcOrd="3" destOrd="0" presId="urn:microsoft.com/office/officeart/2005/8/layout/vList2"/>
    <dgm:cxn modelId="{1C2B6E51-A7DC-4CC5-937C-BFA41BB09E55}" type="presParOf" srcId="{5BF0A67A-5DD4-490A-B96E-CF1FF2C3EB6A}" destId="{D187ADB1-E136-4F8D-8F83-036748A1845F}" srcOrd="4" destOrd="0" presId="urn:microsoft.com/office/officeart/2005/8/layout/vList2"/>
    <dgm:cxn modelId="{0211A4DA-564E-4065-873C-82C2D1472CE7}" type="presParOf" srcId="{5BF0A67A-5DD4-490A-B96E-CF1FF2C3EB6A}" destId="{DCA448F5-2CF2-49A7-A32C-94900FF3282B}" srcOrd="5" destOrd="0" presId="urn:microsoft.com/office/officeart/2005/8/layout/vList2"/>
    <dgm:cxn modelId="{99416C51-E4B4-4305-9FD5-4C23AED38D78}" type="presParOf" srcId="{5BF0A67A-5DD4-490A-B96E-CF1FF2C3EB6A}" destId="{3592C89E-FB97-4DBD-8A22-ADBB55D186A5}"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199160-9831-4CCA-9455-B5C2475BD2E9}" type="doc">
      <dgm:prSet loTypeId="urn:microsoft.com/office/officeart/2008/layout/LinedList" loCatId="list" qsTypeId="urn:microsoft.com/office/officeart/2005/8/quickstyle/simple2" qsCatId="simple" csTypeId="urn:microsoft.com/office/officeart/2005/8/colors/accent0_3" csCatId="mainScheme"/>
      <dgm:spPr/>
      <dgm:t>
        <a:bodyPr/>
        <a:lstStyle/>
        <a:p>
          <a:endParaRPr lang="en-US"/>
        </a:p>
      </dgm:t>
    </dgm:pt>
    <dgm:pt modelId="{F7FBEABE-03BE-4D58-976F-CC29D26F051D}">
      <dgm:prSet/>
      <dgm:spPr/>
      <dgm:t>
        <a:bodyPr/>
        <a:lstStyle/>
        <a:p>
          <a:pPr rtl="0"/>
          <a:r>
            <a:rPr lang="en-US" dirty="0"/>
            <a:t>“ONLINE VOTING SYSTEM” is an online voting technique. It is based on the other</a:t>
          </a:r>
          <a:r>
            <a:rPr lang="en-US" dirty="0">
              <a:latin typeface="Arial" panose="020B0604020202020204"/>
            </a:rPr>
            <a:t>     </a:t>
          </a:r>
          <a:r>
            <a:rPr lang="en-US" dirty="0"/>
            <a:t> online services like “ONLINE RESERVATION SYSTEM”.</a:t>
          </a:r>
          <a:r>
            <a:rPr lang="en-US" dirty="0">
              <a:latin typeface="Arial" panose="020B0604020202020204"/>
            </a:rPr>
            <a:t> </a:t>
          </a:r>
          <a:endParaRPr lang="en-US" dirty="0"/>
        </a:p>
      </dgm:t>
    </dgm:pt>
    <dgm:pt modelId="{553D471E-16C2-40E6-8419-4B63EEEB1DF9}" type="parTrans" cxnId="{853E4993-DE72-4795-A0EE-B4711E3ECC13}">
      <dgm:prSet/>
      <dgm:spPr/>
      <dgm:t>
        <a:bodyPr/>
        <a:lstStyle/>
        <a:p>
          <a:endParaRPr lang="en-US"/>
        </a:p>
      </dgm:t>
    </dgm:pt>
    <dgm:pt modelId="{D92826D1-658D-490A-88C7-D57791282439}" type="sibTrans" cxnId="{853E4993-DE72-4795-A0EE-B4711E3ECC13}">
      <dgm:prSet/>
      <dgm:spPr/>
      <dgm:t>
        <a:bodyPr/>
        <a:lstStyle/>
        <a:p>
          <a:endParaRPr lang="en-US"/>
        </a:p>
      </dgm:t>
    </dgm:pt>
    <dgm:pt modelId="{BEF9F7C2-651A-48CE-9491-9E60DB06BD3E}">
      <dgm:prSet/>
      <dgm:spPr/>
      <dgm:t>
        <a:bodyPr/>
        <a:lstStyle/>
        <a:p>
          <a:r>
            <a:rPr lang="en-US" dirty="0"/>
            <a:t>In this system people who have citizenship of INDIA and whose age is above 18 years of any gender will be cast their vote online without going to any polling booth.</a:t>
          </a:r>
        </a:p>
      </dgm:t>
    </dgm:pt>
    <dgm:pt modelId="{5E11C026-866C-4EC0-8CD5-1A0C99871C7E}" type="parTrans" cxnId="{5D2AE7A0-6136-46C0-9B15-7EA893581B0F}">
      <dgm:prSet/>
      <dgm:spPr/>
      <dgm:t>
        <a:bodyPr/>
        <a:lstStyle/>
        <a:p>
          <a:endParaRPr lang="en-US"/>
        </a:p>
      </dgm:t>
    </dgm:pt>
    <dgm:pt modelId="{8772E025-55BD-4D53-A327-517AA2C03446}" type="sibTrans" cxnId="{5D2AE7A0-6136-46C0-9B15-7EA893581B0F}">
      <dgm:prSet/>
      <dgm:spPr/>
      <dgm:t>
        <a:bodyPr/>
        <a:lstStyle/>
        <a:p>
          <a:endParaRPr lang="en-US"/>
        </a:p>
      </dgm:t>
    </dgm:pt>
    <dgm:pt modelId="{7DD1F517-0396-419C-BB19-CEB400B4E34F}">
      <dgm:prSet/>
      <dgm:spPr/>
      <dgm:t>
        <a:bodyPr/>
        <a:lstStyle/>
        <a:p>
          <a:r>
            <a:rPr lang="en-US" dirty="0"/>
            <a:t>There will be a DATABASE which will be maintained by the ELECTION COMMISION OF INDIA in which all the names of voter with complete information is stored.	</a:t>
          </a:r>
        </a:p>
      </dgm:t>
    </dgm:pt>
    <dgm:pt modelId="{298CB199-BA40-4A7E-8823-0A98D334CD5D}" type="parTrans" cxnId="{7260EDC5-1A4B-4051-BE83-4AB066FC9967}">
      <dgm:prSet/>
      <dgm:spPr/>
      <dgm:t>
        <a:bodyPr/>
        <a:lstStyle/>
        <a:p>
          <a:endParaRPr lang="en-US"/>
        </a:p>
      </dgm:t>
    </dgm:pt>
    <dgm:pt modelId="{931D1605-7169-47A7-9561-D0E97A7FAB84}" type="sibTrans" cxnId="{7260EDC5-1A4B-4051-BE83-4AB066FC9967}">
      <dgm:prSet/>
      <dgm:spPr/>
      <dgm:t>
        <a:bodyPr/>
        <a:lstStyle/>
        <a:p>
          <a:endParaRPr lang="en-US"/>
        </a:p>
      </dgm:t>
    </dgm:pt>
    <dgm:pt modelId="{871F97D8-25D3-4173-8591-0F127E7771C3}">
      <dgm:prSet/>
      <dgm:spPr/>
      <dgm:t>
        <a:bodyPr/>
        <a:lstStyle/>
        <a:p>
          <a:pPr rtl="0"/>
          <a:r>
            <a:rPr lang="en-US" dirty="0"/>
            <a:t>This system will help all the people of our country to give their vote online. Using this</a:t>
          </a:r>
          <a:r>
            <a:rPr lang="en-US" dirty="0">
              <a:latin typeface="Arial" panose="020B0604020202020204"/>
            </a:rPr>
            <a:t> </a:t>
          </a:r>
          <a:r>
            <a:rPr lang="en-US" dirty="0"/>
            <a:t> system will increase the voting percentage across the nation.</a:t>
          </a:r>
        </a:p>
      </dgm:t>
    </dgm:pt>
    <dgm:pt modelId="{08FA804A-090A-4E2E-BFC4-A515952DC58C}" type="parTrans" cxnId="{11AB7ED7-EC07-484D-8964-4E700A24C612}">
      <dgm:prSet/>
      <dgm:spPr/>
      <dgm:t>
        <a:bodyPr/>
        <a:lstStyle/>
        <a:p>
          <a:endParaRPr lang="en-US"/>
        </a:p>
      </dgm:t>
    </dgm:pt>
    <dgm:pt modelId="{4ACC0603-F80C-4BDC-AD6C-962DA4AE2F25}" type="sibTrans" cxnId="{11AB7ED7-EC07-484D-8964-4E700A24C612}">
      <dgm:prSet/>
      <dgm:spPr/>
      <dgm:t>
        <a:bodyPr/>
        <a:lstStyle/>
        <a:p>
          <a:endParaRPr lang="en-US"/>
        </a:p>
      </dgm:t>
    </dgm:pt>
    <dgm:pt modelId="{38CF7F84-EE1B-4963-ABC7-C1AB1CEF6A9C}" type="pres">
      <dgm:prSet presAssocID="{43199160-9831-4CCA-9455-B5C2475BD2E9}" presName="vert0" presStyleCnt="0">
        <dgm:presLayoutVars>
          <dgm:dir/>
          <dgm:animOne val="branch"/>
          <dgm:animLvl val="lvl"/>
        </dgm:presLayoutVars>
      </dgm:prSet>
      <dgm:spPr/>
    </dgm:pt>
    <dgm:pt modelId="{3FF3EE05-B915-419F-BE32-3FFD4FC7080D}" type="pres">
      <dgm:prSet presAssocID="{F7FBEABE-03BE-4D58-976F-CC29D26F051D}" presName="thickLine" presStyleLbl="alignNode1" presStyleIdx="0" presStyleCnt="4"/>
      <dgm:spPr/>
    </dgm:pt>
    <dgm:pt modelId="{0068C317-36A3-4470-88A9-88BB046BBBC7}" type="pres">
      <dgm:prSet presAssocID="{F7FBEABE-03BE-4D58-976F-CC29D26F051D}" presName="horz1" presStyleCnt="0"/>
      <dgm:spPr/>
    </dgm:pt>
    <dgm:pt modelId="{D8CAB20C-3495-46A4-A1AF-6E4B6F5728B4}" type="pres">
      <dgm:prSet presAssocID="{F7FBEABE-03BE-4D58-976F-CC29D26F051D}" presName="tx1" presStyleLbl="revTx" presStyleIdx="0" presStyleCnt="4"/>
      <dgm:spPr/>
    </dgm:pt>
    <dgm:pt modelId="{E7A7F5F5-D4F8-46C5-A028-D9E4E71C723A}" type="pres">
      <dgm:prSet presAssocID="{F7FBEABE-03BE-4D58-976F-CC29D26F051D}" presName="vert1" presStyleCnt="0"/>
      <dgm:spPr/>
    </dgm:pt>
    <dgm:pt modelId="{6F59FBAB-78A0-4550-B7CD-3D8C27A39795}" type="pres">
      <dgm:prSet presAssocID="{BEF9F7C2-651A-48CE-9491-9E60DB06BD3E}" presName="thickLine" presStyleLbl="alignNode1" presStyleIdx="1" presStyleCnt="4"/>
      <dgm:spPr/>
    </dgm:pt>
    <dgm:pt modelId="{3D94CFCD-282D-42AF-8DD2-764E934667E9}" type="pres">
      <dgm:prSet presAssocID="{BEF9F7C2-651A-48CE-9491-9E60DB06BD3E}" presName="horz1" presStyleCnt="0"/>
      <dgm:spPr/>
    </dgm:pt>
    <dgm:pt modelId="{5A55B12D-5663-45A8-B219-75379204A796}" type="pres">
      <dgm:prSet presAssocID="{BEF9F7C2-651A-48CE-9491-9E60DB06BD3E}" presName="tx1" presStyleLbl="revTx" presStyleIdx="1" presStyleCnt="4"/>
      <dgm:spPr/>
    </dgm:pt>
    <dgm:pt modelId="{CE5C6A26-7BB1-40C7-9E2A-98C5922C1CE4}" type="pres">
      <dgm:prSet presAssocID="{BEF9F7C2-651A-48CE-9491-9E60DB06BD3E}" presName="vert1" presStyleCnt="0"/>
      <dgm:spPr/>
    </dgm:pt>
    <dgm:pt modelId="{999E2A09-EB8F-43CE-872B-4B39E7165158}" type="pres">
      <dgm:prSet presAssocID="{7DD1F517-0396-419C-BB19-CEB400B4E34F}" presName="thickLine" presStyleLbl="alignNode1" presStyleIdx="2" presStyleCnt="4"/>
      <dgm:spPr/>
    </dgm:pt>
    <dgm:pt modelId="{B49D6C4E-25AC-490D-853D-DE55746E370E}" type="pres">
      <dgm:prSet presAssocID="{7DD1F517-0396-419C-BB19-CEB400B4E34F}" presName="horz1" presStyleCnt="0"/>
      <dgm:spPr/>
    </dgm:pt>
    <dgm:pt modelId="{41239B8F-9418-44BD-A904-C7C71FA18BAC}" type="pres">
      <dgm:prSet presAssocID="{7DD1F517-0396-419C-BB19-CEB400B4E34F}" presName="tx1" presStyleLbl="revTx" presStyleIdx="2" presStyleCnt="4"/>
      <dgm:spPr/>
    </dgm:pt>
    <dgm:pt modelId="{C178E2D7-1B55-476A-A7CC-81F066CC10A1}" type="pres">
      <dgm:prSet presAssocID="{7DD1F517-0396-419C-BB19-CEB400B4E34F}" presName="vert1" presStyleCnt="0"/>
      <dgm:spPr/>
    </dgm:pt>
    <dgm:pt modelId="{61108FA5-1F30-4802-B8BE-E31C33408509}" type="pres">
      <dgm:prSet presAssocID="{871F97D8-25D3-4173-8591-0F127E7771C3}" presName="thickLine" presStyleLbl="alignNode1" presStyleIdx="3" presStyleCnt="4"/>
      <dgm:spPr/>
    </dgm:pt>
    <dgm:pt modelId="{FE0D74F0-458E-4230-86FD-D5439F01AF16}" type="pres">
      <dgm:prSet presAssocID="{871F97D8-25D3-4173-8591-0F127E7771C3}" presName="horz1" presStyleCnt="0"/>
      <dgm:spPr/>
    </dgm:pt>
    <dgm:pt modelId="{D6AE74B8-E20F-4CC0-9FFB-639DAF88CF23}" type="pres">
      <dgm:prSet presAssocID="{871F97D8-25D3-4173-8591-0F127E7771C3}" presName="tx1" presStyleLbl="revTx" presStyleIdx="3" presStyleCnt="4"/>
      <dgm:spPr/>
    </dgm:pt>
    <dgm:pt modelId="{E547384A-D55D-4091-A9D3-007606705806}" type="pres">
      <dgm:prSet presAssocID="{871F97D8-25D3-4173-8591-0F127E7771C3}" presName="vert1" presStyleCnt="0"/>
      <dgm:spPr/>
    </dgm:pt>
  </dgm:ptLst>
  <dgm:cxnLst>
    <dgm:cxn modelId="{A35E750B-538A-42F2-8192-823039A0CA0A}" type="presOf" srcId="{7DD1F517-0396-419C-BB19-CEB400B4E34F}" destId="{41239B8F-9418-44BD-A904-C7C71FA18BAC}" srcOrd="0" destOrd="0" presId="urn:microsoft.com/office/officeart/2008/layout/LinedList"/>
    <dgm:cxn modelId="{7AA23A1F-AF7D-433B-B258-02DE1085A658}" type="presOf" srcId="{F7FBEABE-03BE-4D58-976F-CC29D26F051D}" destId="{D8CAB20C-3495-46A4-A1AF-6E4B6F5728B4}" srcOrd="0" destOrd="0" presId="urn:microsoft.com/office/officeart/2008/layout/LinedList"/>
    <dgm:cxn modelId="{3283175B-81EC-43AF-A34F-C4C781D8E28D}" type="presOf" srcId="{43199160-9831-4CCA-9455-B5C2475BD2E9}" destId="{38CF7F84-EE1B-4963-ABC7-C1AB1CEF6A9C}" srcOrd="0" destOrd="0" presId="urn:microsoft.com/office/officeart/2008/layout/LinedList"/>
    <dgm:cxn modelId="{853E4993-DE72-4795-A0EE-B4711E3ECC13}" srcId="{43199160-9831-4CCA-9455-B5C2475BD2E9}" destId="{F7FBEABE-03BE-4D58-976F-CC29D26F051D}" srcOrd="0" destOrd="0" parTransId="{553D471E-16C2-40E6-8419-4B63EEEB1DF9}" sibTransId="{D92826D1-658D-490A-88C7-D57791282439}"/>
    <dgm:cxn modelId="{5D2AE7A0-6136-46C0-9B15-7EA893581B0F}" srcId="{43199160-9831-4CCA-9455-B5C2475BD2E9}" destId="{BEF9F7C2-651A-48CE-9491-9E60DB06BD3E}" srcOrd="1" destOrd="0" parTransId="{5E11C026-866C-4EC0-8CD5-1A0C99871C7E}" sibTransId="{8772E025-55BD-4D53-A327-517AA2C03446}"/>
    <dgm:cxn modelId="{2C4A12BB-BD96-44F5-8C80-1C558263313F}" type="presOf" srcId="{BEF9F7C2-651A-48CE-9491-9E60DB06BD3E}" destId="{5A55B12D-5663-45A8-B219-75379204A796}" srcOrd="0" destOrd="0" presId="urn:microsoft.com/office/officeart/2008/layout/LinedList"/>
    <dgm:cxn modelId="{7260EDC5-1A4B-4051-BE83-4AB066FC9967}" srcId="{43199160-9831-4CCA-9455-B5C2475BD2E9}" destId="{7DD1F517-0396-419C-BB19-CEB400B4E34F}" srcOrd="2" destOrd="0" parTransId="{298CB199-BA40-4A7E-8823-0A98D334CD5D}" sibTransId="{931D1605-7169-47A7-9561-D0E97A7FAB84}"/>
    <dgm:cxn modelId="{33BE38D0-EE31-45C8-B771-F6268F2ADED4}" type="presOf" srcId="{871F97D8-25D3-4173-8591-0F127E7771C3}" destId="{D6AE74B8-E20F-4CC0-9FFB-639DAF88CF23}" srcOrd="0" destOrd="0" presId="urn:microsoft.com/office/officeart/2008/layout/LinedList"/>
    <dgm:cxn modelId="{11AB7ED7-EC07-484D-8964-4E700A24C612}" srcId="{43199160-9831-4CCA-9455-B5C2475BD2E9}" destId="{871F97D8-25D3-4173-8591-0F127E7771C3}" srcOrd="3" destOrd="0" parTransId="{08FA804A-090A-4E2E-BFC4-A515952DC58C}" sibTransId="{4ACC0603-F80C-4BDC-AD6C-962DA4AE2F25}"/>
    <dgm:cxn modelId="{591C3953-FB95-4704-86E6-61E4A536B554}" type="presParOf" srcId="{38CF7F84-EE1B-4963-ABC7-C1AB1CEF6A9C}" destId="{3FF3EE05-B915-419F-BE32-3FFD4FC7080D}" srcOrd="0" destOrd="0" presId="urn:microsoft.com/office/officeart/2008/layout/LinedList"/>
    <dgm:cxn modelId="{A9BFAE53-026B-4D8D-9D71-09199D26D286}" type="presParOf" srcId="{38CF7F84-EE1B-4963-ABC7-C1AB1CEF6A9C}" destId="{0068C317-36A3-4470-88A9-88BB046BBBC7}" srcOrd="1" destOrd="0" presId="urn:microsoft.com/office/officeart/2008/layout/LinedList"/>
    <dgm:cxn modelId="{3D4B77BF-B403-4E8F-8557-F14C28EB2279}" type="presParOf" srcId="{0068C317-36A3-4470-88A9-88BB046BBBC7}" destId="{D8CAB20C-3495-46A4-A1AF-6E4B6F5728B4}" srcOrd="0" destOrd="0" presId="urn:microsoft.com/office/officeart/2008/layout/LinedList"/>
    <dgm:cxn modelId="{1DB1BCF0-7C6B-4E65-A9E5-0AD05889EFDD}" type="presParOf" srcId="{0068C317-36A3-4470-88A9-88BB046BBBC7}" destId="{E7A7F5F5-D4F8-46C5-A028-D9E4E71C723A}" srcOrd="1" destOrd="0" presId="urn:microsoft.com/office/officeart/2008/layout/LinedList"/>
    <dgm:cxn modelId="{57F7E628-CB56-47BA-9315-B39F1700F1FB}" type="presParOf" srcId="{38CF7F84-EE1B-4963-ABC7-C1AB1CEF6A9C}" destId="{6F59FBAB-78A0-4550-B7CD-3D8C27A39795}" srcOrd="2" destOrd="0" presId="urn:microsoft.com/office/officeart/2008/layout/LinedList"/>
    <dgm:cxn modelId="{F0EB1AAA-2D3D-400B-8387-13AF191F9226}" type="presParOf" srcId="{38CF7F84-EE1B-4963-ABC7-C1AB1CEF6A9C}" destId="{3D94CFCD-282D-42AF-8DD2-764E934667E9}" srcOrd="3" destOrd="0" presId="urn:microsoft.com/office/officeart/2008/layout/LinedList"/>
    <dgm:cxn modelId="{CDBE89C9-6EC2-41C8-8E1B-DA06E119B353}" type="presParOf" srcId="{3D94CFCD-282D-42AF-8DD2-764E934667E9}" destId="{5A55B12D-5663-45A8-B219-75379204A796}" srcOrd="0" destOrd="0" presId="urn:microsoft.com/office/officeart/2008/layout/LinedList"/>
    <dgm:cxn modelId="{4E6C7CF1-F761-44BB-9F0F-22F92B7C4ABC}" type="presParOf" srcId="{3D94CFCD-282D-42AF-8DD2-764E934667E9}" destId="{CE5C6A26-7BB1-40C7-9E2A-98C5922C1CE4}" srcOrd="1" destOrd="0" presId="urn:microsoft.com/office/officeart/2008/layout/LinedList"/>
    <dgm:cxn modelId="{87ACB4B4-41D0-4074-9981-7B0C349B8D40}" type="presParOf" srcId="{38CF7F84-EE1B-4963-ABC7-C1AB1CEF6A9C}" destId="{999E2A09-EB8F-43CE-872B-4B39E7165158}" srcOrd="4" destOrd="0" presId="urn:microsoft.com/office/officeart/2008/layout/LinedList"/>
    <dgm:cxn modelId="{BA0F33BB-2370-4A7E-B07A-14B8C49A439D}" type="presParOf" srcId="{38CF7F84-EE1B-4963-ABC7-C1AB1CEF6A9C}" destId="{B49D6C4E-25AC-490D-853D-DE55746E370E}" srcOrd="5" destOrd="0" presId="urn:microsoft.com/office/officeart/2008/layout/LinedList"/>
    <dgm:cxn modelId="{DBDDF19D-FEC2-4C72-A3D2-091E11B8A225}" type="presParOf" srcId="{B49D6C4E-25AC-490D-853D-DE55746E370E}" destId="{41239B8F-9418-44BD-A904-C7C71FA18BAC}" srcOrd="0" destOrd="0" presId="urn:microsoft.com/office/officeart/2008/layout/LinedList"/>
    <dgm:cxn modelId="{766F91CA-9316-425D-BA88-13D8C18BD899}" type="presParOf" srcId="{B49D6C4E-25AC-490D-853D-DE55746E370E}" destId="{C178E2D7-1B55-476A-A7CC-81F066CC10A1}" srcOrd="1" destOrd="0" presId="urn:microsoft.com/office/officeart/2008/layout/LinedList"/>
    <dgm:cxn modelId="{EC2411CB-BEB7-4874-9774-12997E963DF1}" type="presParOf" srcId="{38CF7F84-EE1B-4963-ABC7-C1AB1CEF6A9C}" destId="{61108FA5-1F30-4802-B8BE-E31C33408509}" srcOrd="6" destOrd="0" presId="urn:microsoft.com/office/officeart/2008/layout/LinedList"/>
    <dgm:cxn modelId="{9F02EEDB-C109-4E46-90AB-91C0051006B5}" type="presParOf" srcId="{38CF7F84-EE1B-4963-ABC7-C1AB1CEF6A9C}" destId="{FE0D74F0-458E-4230-86FD-D5439F01AF16}" srcOrd="7" destOrd="0" presId="urn:microsoft.com/office/officeart/2008/layout/LinedList"/>
    <dgm:cxn modelId="{A7265AEB-98F0-4C4A-8F38-42E3A92ED6C1}" type="presParOf" srcId="{FE0D74F0-458E-4230-86FD-D5439F01AF16}" destId="{D6AE74B8-E20F-4CC0-9FFB-639DAF88CF23}" srcOrd="0" destOrd="0" presId="urn:microsoft.com/office/officeart/2008/layout/LinedList"/>
    <dgm:cxn modelId="{6D3998DB-43B6-4D8E-AAAD-6509D26C46D7}" type="presParOf" srcId="{FE0D74F0-458E-4230-86FD-D5439F01AF16}" destId="{E547384A-D55D-4091-A9D3-007606705806}"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85B5E4-2D58-4D5D-87B8-D5EADE56B8FD}">
      <dsp:nvSpPr>
        <dsp:cNvPr id="0" name=""/>
        <dsp:cNvSpPr/>
      </dsp:nvSpPr>
      <dsp:spPr>
        <a:xfrm>
          <a:off x="0" y="539605"/>
          <a:ext cx="7067623" cy="127413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Arial" panose="020B0604020202020204"/>
            </a:rPr>
            <a:t>This</a:t>
          </a:r>
          <a:r>
            <a:rPr lang="en-US" sz="2400" kern="1200" dirty="0"/>
            <a:t>  will be developed for the risk free and user based web voting system.</a:t>
          </a:r>
        </a:p>
      </dsp:txBody>
      <dsp:txXfrm>
        <a:off x="62198" y="601803"/>
        <a:ext cx="6943227" cy="1149734"/>
      </dsp:txXfrm>
    </dsp:sp>
    <dsp:sp modelId="{02D6712A-5325-4546-9802-CEE9951CE379}">
      <dsp:nvSpPr>
        <dsp:cNvPr id="0" name=""/>
        <dsp:cNvSpPr/>
      </dsp:nvSpPr>
      <dsp:spPr>
        <a:xfrm>
          <a:off x="0" y="1882855"/>
          <a:ext cx="7067623" cy="1274130"/>
        </a:xfrm>
        <a:prstGeom prst="roundRect">
          <a:avLst/>
        </a:prstGeom>
        <a:solidFill>
          <a:schemeClr val="accent2">
            <a:hueOff val="885262"/>
            <a:satOff val="3045"/>
            <a:lumOff val="-5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The web based voting system will be made for the people of the nation living far and wide and</a:t>
          </a:r>
          <a:r>
            <a:rPr lang="en-US" sz="2400" kern="1200" dirty="0">
              <a:latin typeface="Arial" panose="020B0604020202020204"/>
            </a:rPr>
            <a:t>    </a:t>
          </a:r>
          <a:r>
            <a:rPr lang="en-US" sz="2400" kern="1200" dirty="0"/>
            <a:t> needs to decide in favor of their delegate.</a:t>
          </a:r>
        </a:p>
      </dsp:txBody>
      <dsp:txXfrm>
        <a:off x="62198" y="1945053"/>
        <a:ext cx="6943227" cy="1149734"/>
      </dsp:txXfrm>
    </dsp:sp>
    <dsp:sp modelId="{D187ADB1-E136-4F8D-8F83-036748A1845F}">
      <dsp:nvSpPr>
        <dsp:cNvPr id="0" name=""/>
        <dsp:cNvSpPr/>
      </dsp:nvSpPr>
      <dsp:spPr>
        <a:xfrm>
          <a:off x="0" y="3226105"/>
          <a:ext cx="7067623" cy="1274130"/>
        </a:xfrm>
        <a:prstGeom prst="roundRect">
          <a:avLst/>
        </a:prstGeom>
        <a:solidFill>
          <a:schemeClr val="accent2">
            <a:hueOff val="1770523"/>
            <a:satOff val="6090"/>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The election will be directed in two different ways the paper polling form election and the</a:t>
          </a:r>
          <a:r>
            <a:rPr lang="en-US" sz="2400" kern="1200" dirty="0">
              <a:latin typeface="Arial" panose="020B0604020202020204"/>
            </a:rPr>
            <a:t>   </a:t>
          </a:r>
          <a:r>
            <a:rPr lang="en-US" sz="2400" kern="1200" dirty="0"/>
            <a:t> mechanized voting form.</a:t>
          </a:r>
        </a:p>
      </dsp:txBody>
      <dsp:txXfrm>
        <a:off x="62198" y="3288303"/>
        <a:ext cx="6943227" cy="1149734"/>
      </dsp:txXfrm>
    </dsp:sp>
    <dsp:sp modelId="{3592C89E-FB97-4DBD-8A22-ADBB55D186A5}">
      <dsp:nvSpPr>
        <dsp:cNvPr id="0" name=""/>
        <dsp:cNvSpPr/>
      </dsp:nvSpPr>
      <dsp:spPr>
        <a:xfrm>
          <a:off x="0" y="4569355"/>
          <a:ext cx="7067623" cy="1274130"/>
        </a:xfrm>
        <a:prstGeom prst="roundRect">
          <a:avLst/>
        </a:prstGeom>
        <a:solidFill>
          <a:schemeClr val="accent2">
            <a:hueOff val="2655785"/>
            <a:satOff val="9135"/>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The robotized polling form decisions are known as the web </a:t>
          </a:r>
          <a:r>
            <a:rPr lang="en-US" sz="2400" kern="1200" dirty="0">
              <a:latin typeface="Arial" panose="020B0604020202020204"/>
            </a:rPr>
            <a:t>based voting.</a:t>
          </a:r>
          <a:endParaRPr lang="en-US" sz="2400" kern="1200" dirty="0"/>
        </a:p>
      </dsp:txBody>
      <dsp:txXfrm>
        <a:off x="62198" y="4631553"/>
        <a:ext cx="6943227" cy="11497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F3EE05-B915-419F-BE32-3FFD4FC7080D}">
      <dsp:nvSpPr>
        <dsp:cNvPr id="0" name=""/>
        <dsp:cNvSpPr/>
      </dsp:nvSpPr>
      <dsp:spPr>
        <a:xfrm>
          <a:off x="0" y="0"/>
          <a:ext cx="9549996"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8CAB20C-3495-46A4-A1AF-6E4B6F5728B4}">
      <dsp:nvSpPr>
        <dsp:cNvPr id="0" name=""/>
        <dsp:cNvSpPr/>
      </dsp:nvSpPr>
      <dsp:spPr>
        <a:xfrm>
          <a:off x="0" y="0"/>
          <a:ext cx="9549996" cy="1010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US" sz="2100" kern="1200" dirty="0"/>
            <a:t>“ONLINE VOTING SYSTEM” is an online voting technique. It is based on the other</a:t>
          </a:r>
          <a:r>
            <a:rPr lang="en-US" sz="2100" kern="1200" dirty="0">
              <a:latin typeface="Arial" panose="020B0604020202020204"/>
            </a:rPr>
            <a:t>     </a:t>
          </a:r>
          <a:r>
            <a:rPr lang="en-US" sz="2100" kern="1200" dirty="0"/>
            <a:t> online services like “ONLINE RESERVATION SYSTEM”.</a:t>
          </a:r>
          <a:r>
            <a:rPr lang="en-US" sz="2100" kern="1200" dirty="0">
              <a:latin typeface="Arial" panose="020B0604020202020204"/>
            </a:rPr>
            <a:t> </a:t>
          </a:r>
          <a:endParaRPr lang="en-US" sz="2100" kern="1200" dirty="0"/>
        </a:p>
      </dsp:txBody>
      <dsp:txXfrm>
        <a:off x="0" y="0"/>
        <a:ext cx="9549996" cy="1010050"/>
      </dsp:txXfrm>
    </dsp:sp>
    <dsp:sp modelId="{6F59FBAB-78A0-4550-B7CD-3D8C27A39795}">
      <dsp:nvSpPr>
        <dsp:cNvPr id="0" name=""/>
        <dsp:cNvSpPr/>
      </dsp:nvSpPr>
      <dsp:spPr>
        <a:xfrm>
          <a:off x="0" y="1010050"/>
          <a:ext cx="9549996"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A55B12D-5663-45A8-B219-75379204A796}">
      <dsp:nvSpPr>
        <dsp:cNvPr id="0" name=""/>
        <dsp:cNvSpPr/>
      </dsp:nvSpPr>
      <dsp:spPr>
        <a:xfrm>
          <a:off x="0" y="1010050"/>
          <a:ext cx="9549996" cy="1010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In this system people who have citizenship of INDIA and whose age is above 18 years of any gender will be cast their vote online without going to any polling booth.</a:t>
          </a:r>
        </a:p>
      </dsp:txBody>
      <dsp:txXfrm>
        <a:off x="0" y="1010050"/>
        <a:ext cx="9549996" cy="1010050"/>
      </dsp:txXfrm>
    </dsp:sp>
    <dsp:sp modelId="{999E2A09-EB8F-43CE-872B-4B39E7165158}">
      <dsp:nvSpPr>
        <dsp:cNvPr id="0" name=""/>
        <dsp:cNvSpPr/>
      </dsp:nvSpPr>
      <dsp:spPr>
        <a:xfrm>
          <a:off x="0" y="2020100"/>
          <a:ext cx="9549996"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41239B8F-9418-44BD-A904-C7C71FA18BAC}">
      <dsp:nvSpPr>
        <dsp:cNvPr id="0" name=""/>
        <dsp:cNvSpPr/>
      </dsp:nvSpPr>
      <dsp:spPr>
        <a:xfrm>
          <a:off x="0" y="2020100"/>
          <a:ext cx="9549996" cy="1010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There will be a DATABASE which will be maintained by the ELECTION COMMISION OF INDIA in which all the names of voter with complete information is stored.	</a:t>
          </a:r>
        </a:p>
      </dsp:txBody>
      <dsp:txXfrm>
        <a:off x="0" y="2020100"/>
        <a:ext cx="9549996" cy="1010050"/>
      </dsp:txXfrm>
    </dsp:sp>
    <dsp:sp modelId="{61108FA5-1F30-4802-B8BE-E31C33408509}">
      <dsp:nvSpPr>
        <dsp:cNvPr id="0" name=""/>
        <dsp:cNvSpPr/>
      </dsp:nvSpPr>
      <dsp:spPr>
        <a:xfrm>
          <a:off x="0" y="3030150"/>
          <a:ext cx="9549996"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6AE74B8-E20F-4CC0-9FFB-639DAF88CF23}">
      <dsp:nvSpPr>
        <dsp:cNvPr id="0" name=""/>
        <dsp:cNvSpPr/>
      </dsp:nvSpPr>
      <dsp:spPr>
        <a:xfrm>
          <a:off x="0" y="3030150"/>
          <a:ext cx="9549996" cy="1010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US" sz="2100" kern="1200" dirty="0"/>
            <a:t>This system will help all the people of our country to give their vote online. Using this</a:t>
          </a:r>
          <a:r>
            <a:rPr lang="en-US" sz="2100" kern="1200" dirty="0">
              <a:latin typeface="Arial" panose="020B0604020202020204"/>
            </a:rPr>
            <a:t> </a:t>
          </a:r>
          <a:r>
            <a:rPr lang="en-US" sz="2100" kern="1200" dirty="0"/>
            <a:t> system will increase the voting percentage across the nation.</a:t>
          </a:r>
        </a:p>
      </dsp:txBody>
      <dsp:txXfrm>
        <a:off x="0" y="3030150"/>
        <a:ext cx="9549996" cy="10100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48800" name="Header Placeholder 1">
            <a:extLst>
              <a:ext uri="{FF2B5EF4-FFF2-40B4-BE49-F238E27FC236}">
                <a16:creationId xmlns:a16="http://schemas.microsoft.com/office/drawing/2014/main" id="{5D336BC7-7D76-4251-93B2-AE48D500EC07}"/>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Calibri" panose="020F0502020204030204" pitchFamily="34" charset="0"/>
              </a:defRPr>
            </a:lvl1pPr>
          </a:lstStyle>
          <a:p>
            <a:endParaRPr lang="en-US" altLang="en-US"/>
          </a:p>
        </p:txBody>
      </p:sp>
      <p:sp>
        <p:nvSpPr>
          <p:cNvPr id="1048801" name="Date Placeholder 2">
            <a:extLst>
              <a:ext uri="{FF2B5EF4-FFF2-40B4-BE49-F238E27FC236}">
                <a16:creationId xmlns:a16="http://schemas.microsoft.com/office/drawing/2014/main" id="{4431A461-3DF5-49C3-9197-9BEDAA16D636}"/>
              </a:ext>
            </a:extLst>
          </p:cNvPr>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endParaRPr lang="en-US" altLang="en-US"/>
          </a:p>
        </p:txBody>
      </p:sp>
      <p:sp>
        <p:nvSpPr>
          <p:cNvPr id="1048802" name="Slide Image Placeholder 3">
            <a:extLst>
              <a:ext uri="{FF2B5EF4-FFF2-40B4-BE49-F238E27FC236}">
                <a16:creationId xmlns:a16="http://schemas.microsoft.com/office/drawing/2014/main" id="{55B23184-1678-4917-AA33-CB03A3484755}"/>
              </a:ext>
            </a:extLst>
          </p:cNvPr>
          <p:cNvSpPr>
            <a:spLocks noGrp="1" noRot="1" noChangeAspect="1"/>
          </p:cNvSpPr>
          <p:nvPr>
            <p:ph type="sldImg" idx="2"/>
          </p:nvPr>
        </p:nvSpPr>
        <p:spPr bwMode="auto">
          <a:xfrm>
            <a:off x="381000" y="685800"/>
            <a:ext cx="6096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8803" name="Notes Placeholder 4">
            <a:extLst>
              <a:ext uri="{FF2B5EF4-FFF2-40B4-BE49-F238E27FC236}">
                <a16:creationId xmlns:a16="http://schemas.microsoft.com/office/drawing/2014/main" id="{91A4D54D-7143-4AF7-A7F4-28242D580CC1}"/>
              </a:ext>
            </a:extLst>
          </p:cNvPr>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sym typeface="Arial" panose="020B0604020202020204" pitchFamily="34" charset="0"/>
              </a:rPr>
              <a:t>Click to edit Master text styles</a:t>
            </a:r>
          </a:p>
          <a:p>
            <a:pPr lvl="1"/>
            <a:r>
              <a:rPr lang="en-US" altLang="en-US">
                <a:sym typeface="Arial" panose="020B0604020202020204" pitchFamily="34" charset="0"/>
              </a:rPr>
              <a:t>Second level</a:t>
            </a:r>
          </a:p>
          <a:p>
            <a:pPr lvl="2"/>
            <a:r>
              <a:rPr lang="en-US" altLang="en-US">
                <a:sym typeface="Arial" panose="020B0604020202020204" pitchFamily="34" charset="0"/>
              </a:rPr>
              <a:t>Third level</a:t>
            </a:r>
          </a:p>
          <a:p>
            <a:pPr lvl="3"/>
            <a:r>
              <a:rPr lang="en-US" altLang="en-US">
                <a:sym typeface="Arial" panose="020B0604020202020204" pitchFamily="34" charset="0"/>
              </a:rPr>
              <a:t>Fourth level</a:t>
            </a:r>
          </a:p>
          <a:p>
            <a:pPr lvl="4"/>
            <a:r>
              <a:rPr lang="en-US" altLang="en-US">
                <a:sym typeface="Arial" panose="020B0604020202020204" pitchFamily="34" charset="0"/>
              </a:rPr>
              <a:t>Fifth level</a:t>
            </a:r>
          </a:p>
        </p:txBody>
      </p:sp>
      <p:sp>
        <p:nvSpPr>
          <p:cNvPr id="1048804" name="Footer Placeholder 5">
            <a:extLst>
              <a:ext uri="{FF2B5EF4-FFF2-40B4-BE49-F238E27FC236}">
                <a16:creationId xmlns:a16="http://schemas.microsoft.com/office/drawing/2014/main" id="{0E710773-F9A8-47AF-AEA3-6408FAD9A6E4}"/>
              </a:ext>
            </a:extLst>
          </p:cNvPr>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Calibri" panose="020F0502020204030204" pitchFamily="34" charset="0"/>
              </a:defRPr>
            </a:lvl1pPr>
          </a:lstStyle>
          <a:p>
            <a:endParaRPr lang="en-US" altLang="en-US"/>
          </a:p>
        </p:txBody>
      </p:sp>
      <p:sp>
        <p:nvSpPr>
          <p:cNvPr id="1048805" name="Slide Number Placeholder 6">
            <a:extLst>
              <a:ext uri="{FF2B5EF4-FFF2-40B4-BE49-F238E27FC236}">
                <a16:creationId xmlns:a16="http://schemas.microsoft.com/office/drawing/2014/main" id="{32D92050-8A8B-4DB7-BAAD-AF23E0F88A9E}"/>
              </a:ext>
            </a:extLst>
          </p:cNvPr>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53EA8C2E-82C5-4206-B0B2-9821FAA1DA3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rgbClr val="000000"/>
        </a:solidFill>
        <a:latin typeface="Calibri" panose="020F0502020204030204" pitchFamily="34" charset="0"/>
        <a:ea typeface="+mn-ea"/>
        <a:cs typeface="+mn-cs"/>
        <a:sym typeface="Arial" panose="020B0604020202020204" pitchFamily="34" charset="0"/>
      </a:defRPr>
    </a:lvl1pPr>
    <a:lvl2pPr marL="454025" algn="l" rtl="0" eaLnBrk="0" fontAlgn="base" hangingPunct="0">
      <a:spcBef>
        <a:spcPct val="30000"/>
      </a:spcBef>
      <a:spcAft>
        <a:spcPct val="0"/>
      </a:spcAft>
      <a:defRPr sz="1100" kern="1200">
        <a:solidFill>
          <a:srgbClr val="000000"/>
        </a:solidFill>
        <a:latin typeface="Calibri" panose="020F0502020204030204" pitchFamily="34" charset="0"/>
        <a:ea typeface="+mn-ea"/>
        <a:cs typeface="+mn-cs"/>
        <a:sym typeface="Arial" panose="020B0604020202020204" pitchFamily="34" charset="0"/>
      </a:defRPr>
    </a:lvl2pPr>
    <a:lvl3pPr marL="911225" algn="l" rtl="0" eaLnBrk="0" fontAlgn="base" hangingPunct="0">
      <a:spcBef>
        <a:spcPct val="30000"/>
      </a:spcBef>
      <a:spcAft>
        <a:spcPct val="0"/>
      </a:spcAft>
      <a:defRPr sz="1100" kern="1200">
        <a:solidFill>
          <a:srgbClr val="000000"/>
        </a:solidFill>
        <a:latin typeface="Calibri" panose="020F0502020204030204" pitchFamily="34" charset="0"/>
        <a:ea typeface="+mn-ea"/>
        <a:cs typeface="+mn-cs"/>
        <a:sym typeface="Arial" panose="020B0604020202020204" pitchFamily="34" charset="0"/>
      </a:defRPr>
    </a:lvl3pPr>
    <a:lvl4pPr marL="1368425" algn="l" rtl="0" eaLnBrk="0" fontAlgn="base" hangingPunct="0">
      <a:spcBef>
        <a:spcPct val="30000"/>
      </a:spcBef>
      <a:spcAft>
        <a:spcPct val="0"/>
      </a:spcAft>
      <a:defRPr sz="1100" kern="1200">
        <a:solidFill>
          <a:srgbClr val="000000"/>
        </a:solidFill>
        <a:latin typeface="Calibri" panose="020F0502020204030204" pitchFamily="34" charset="0"/>
        <a:ea typeface="+mn-ea"/>
        <a:cs typeface="+mn-cs"/>
        <a:sym typeface="Arial" panose="020B0604020202020204" pitchFamily="34" charset="0"/>
      </a:defRPr>
    </a:lvl4pPr>
    <a:lvl5pPr marL="1825625" algn="l" rtl="0" eaLnBrk="0" fontAlgn="base" hangingPunct="0">
      <a:spcBef>
        <a:spcPct val="30000"/>
      </a:spcBef>
      <a:spcAft>
        <a:spcPct val="0"/>
      </a:spcAft>
      <a:defRPr sz="1100" kern="1200">
        <a:solidFill>
          <a:srgbClr val="000000"/>
        </a:solidFill>
        <a:latin typeface="Calibri" panose="020F0502020204030204" pitchFamily="34" charset="0"/>
        <a:ea typeface="+mn-ea"/>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3EA8C2E-82C5-4206-B0B2-9821FAA1DA36}" type="slidenum">
              <a:rPr lang="en-US" altLang="en-US" smtClean="0"/>
              <a:pPr/>
              <a:t>4</a:t>
            </a:fld>
            <a:endParaRPr lang="en-US" altLang="en-US"/>
          </a:p>
        </p:txBody>
      </p:sp>
    </p:spTree>
    <p:extLst>
      <p:ext uri="{BB962C8B-B14F-4D97-AF65-F5344CB8AC3E}">
        <p14:creationId xmlns:p14="http://schemas.microsoft.com/office/powerpoint/2010/main" val="87294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3EA8C2E-82C5-4206-B0B2-9821FAA1DA36}" type="slidenum">
              <a:rPr lang="en-US" altLang="en-US" smtClean="0"/>
              <a:pPr/>
              <a:t>5</a:t>
            </a:fld>
            <a:endParaRPr lang="en-US" altLang="en-US"/>
          </a:p>
        </p:txBody>
      </p:sp>
    </p:spTree>
    <p:extLst>
      <p:ext uri="{BB962C8B-B14F-4D97-AF65-F5344CB8AC3E}">
        <p14:creationId xmlns:p14="http://schemas.microsoft.com/office/powerpoint/2010/main" val="3211778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209039" y="0"/>
            <a:ext cx="9521218" cy="82296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0730257" y="0"/>
            <a:ext cx="32918" cy="822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134170" y="4114798"/>
            <a:ext cx="6621679" cy="2722271"/>
          </a:xfrm>
        </p:spPr>
        <p:txBody>
          <a:bodyPr anchor="t">
            <a:normAutofit/>
          </a:bodyPr>
          <a:lstStyle>
            <a:lvl1pPr algn="r">
              <a:defRPr sz="10667"/>
            </a:lvl1pPr>
          </a:lstStyle>
          <a:p>
            <a:r>
              <a:rPr lang="en-US" dirty="0"/>
              <a:t>Click to edit Master title style</a:t>
            </a:r>
          </a:p>
        </p:txBody>
      </p:sp>
      <p:sp>
        <p:nvSpPr>
          <p:cNvPr id="3" name="Subtitle 2"/>
          <p:cNvSpPr>
            <a:spLocks noGrp="1"/>
          </p:cNvSpPr>
          <p:nvPr>
            <p:ph type="subTitle" idx="1"/>
          </p:nvPr>
        </p:nvSpPr>
        <p:spPr>
          <a:xfrm>
            <a:off x="3326729" y="2722544"/>
            <a:ext cx="6429120" cy="1392256"/>
          </a:xfrm>
        </p:spPr>
        <p:txBody>
          <a:bodyPr tIns="0" anchor="b">
            <a:normAutofit/>
          </a:bodyPr>
          <a:lstStyle>
            <a:lvl1pPr marL="0" indent="0" algn="r">
              <a:buNone/>
              <a:defRPr sz="3200" b="0">
                <a:solidFill>
                  <a:schemeClr val="tx1"/>
                </a:solidFill>
              </a:defRPr>
            </a:lvl1pPr>
            <a:lvl2pPr marL="812810" indent="0" algn="ctr">
              <a:buNone/>
              <a:defRPr sz="3200"/>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9/11/2021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629539" y="3915423"/>
            <a:ext cx="498763" cy="502766"/>
          </a:xfrm>
          <a:prstGeom prst="rect">
            <a:avLst/>
          </a:prstGeom>
          <a:noFill/>
        </p:spPr>
        <p:txBody>
          <a:bodyPr wrap="square" rtlCol="0">
            <a:spAutoFit/>
          </a:bodyPr>
          <a:lstStyle/>
          <a:p>
            <a:pPr algn="r"/>
            <a:r>
              <a:rPr lang="en-US" sz="4267" dirty="0">
                <a:solidFill>
                  <a:schemeClr val="accent6"/>
                </a:solidFill>
                <a:latin typeface="Wingdings 3" panose="05040102010807070707" pitchFamily="18" charset="2"/>
              </a:rPr>
              <a:t>z</a:t>
            </a:r>
            <a:endParaRPr lang="en-US" sz="4267"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95894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205375" y="0"/>
            <a:ext cx="12446779" cy="82296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3652794" y="0"/>
            <a:ext cx="32918" cy="822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633083" y="769470"/>
            <a:ext cx="498763" cy="400110"/>
          </a:xfrm>
          <a:prstGeom prst="rect">
            <a:avLst/>
          </a:prstGeom>
          <a:noFill/>
        </p:spPr>
        <p:txBody>
          <a:bodyPr wrap="square" rtlCol="0">
            <a:spAutoFit/>
          </a:bodyPr>
          <a:lstStyle/>
          <a:p>
            <a:pPr algn="r"/>
            <a:r>
              <a:rPr lang="en-US" sz="3200" dirty="0">
                <a:solidFill>
                  <a:schemeClr val="accent6"/>
                </a:solidFill>
                <a:latin typeface="Wingdings 3" panose="05040102010807070707" pitchFamily="18" charset="2"/>
              </a:rPr>
              <a:t>z</a:t>
            </a:r>
            <a:endParaRPr lang="en-US" sz="1778"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3134170" y="969668"/>
            <a:ext cx="9544909" cy="1292675"/>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9/11/2021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05051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205375" y="0"/>
            <a:ext cx="12446779" cy="82296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3652794" y="0"/>
            <a:ext cx="32918" cy="822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2404569" y="520817"/>
            <a:ext cx="498763" cy="400110"/>
          </a:xfrm>
          <a:prstGeom prst="rect">
            <a:avLst/>
          </a:prstGeom>
          <a:noFill/>
        </p:spPr>
        <p:txBody>
          <a:bodyPr wrap="square" rtlCol="0">
            <a:spAutoFit/>
          </a:bodyPr>
          <a:lstStyle/>
          <a:p>
            <a:pPr algn="r"/>
            <a:r>
              <a:rPr lang="en-US" sz="3200" dirty="0">
                <a:solidFill>
                  <a:schemeClr val="accent6"/>
                </a:solidFill>
                <a:latin typeface="Wingdings 3" panose="05040102010807070707" pitchFamily="18" charset="2"/>
              </a:rPr>
              <a:t>z</a:t>
            </a:r>
            <a:endParaRPr lang="en-US" sz="1778"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11087257" y="966982"/>
            <a:ext cx="1591823" cy="6292951"/>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3130502" y="1164492"/>
            <a:ext cx="7760284" cy="6095441"/>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9/11/2021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97990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205375" y="0"/>
            <a:ext cx="12446779" cy="82296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3652794" y="0"/>
            <a:ext cx="32918" cy="822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9/11/2021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633932" y="769470"/>
            <a:ext cx="498763" cy="400110"/>
          </a:xfrm>
          <a:prstGeom prst="rect">
            <a:avLst/>
          </a:prstGeom>
          <a:noFill/>
        </p:spPr>
        <p:txBody>
          <a:bodyPr wrap="square" rtlCol="0">
            <a:spAutoFit/>
          </a:bodyPr>
          <a:lstStyle/>
          <a:p>
            <a:pPr algn="r"/>
            <a:r>
              <a:rPr lang="en-US" sz="3200" dirty="0">
                <a:solidFill>
                  <a:schemeClr val="accent6"/>
                </a:solidFill>
                <a:latin typeface="Wingdings 3" panose="05040102010807070707" pitchFamily="18" charset="2"/>
              </a:rPr>
              <a:t>z</a:t>
            </a:r>
            <a:endParaRPr lang="en-US" sz="1778"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727158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205375" y="0"/>
            <a:ext cx="12446779" cy="82296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3652794" y="0"/>
            <a:ext cx="32918" cy="822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630212" y="3555103"/>
            <a:ext cx="498763" cy="400110"/>
          </a:xfrm>
          <a:prstGeom prst="rect">
            <a:avLst/>
          </a:prstGeom>
          <a:noFill/>
        </p:spPr>
        <p:txBody>
          <a:bodyPr wrap="square" rtlCol="0">
            <a:spAutoFit/>
          </a:bodyPr>
          <a:lstStyle/>
          <a:p>
            <a:pPr algn="r"/>
            <a:r>
              <a:rPr lang="en-US" sz="3200" dirty="0">
                <a:solidFill>
                  <a:schemeClr val="accent6"/>
                </a:solidFill>
                <a:latin typeface="Wingdings 3" panose="05040102010807070707" pitchFamily="18" charset="2"/>
              </a:rPr>
              <a:t>z</a:t>
            </a:r>
            <a:endParaRPr lang="en-US" sz="1778"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3131848" y="3776705"/>
            <a:ext cx="9547872" cy="1709695"/>
          </a:xfrm>
        </p:spPr>
        <p:txBody>
          <a:bodyPr anchor="t">
            <a:normAutofit/>
          </a:bodyPr>
          <a:lstStyle>
            <a:lvl1pPr algn="r">
              <a:defRPr sz="5689"/>
            </a:lvl1pPr>
          </a:lstStyle>
          <a:p>
            <a:r>
              <a:rPr lang="en-US" dirty="0"/>
              <a:t>Click to edit Master title style</a:t>
            </a:r>
          </a:p>
        </p:txBody>
      </p:sp>
      <p:sp>
        <p:nvSpPr>
          <p:cNvPr id="3" name="Text Placeholder 2"/>
          <p:cNvSpPr>
            <a:spLocks noGrp="1"/>
          </p:cNvSpPr>
          <p:nvPr>
            <p:ph type="body" idx="1"/>
          </p:nvPr>
        </p:nvSpPr>
        <p:spPr>
          <a:xfrm>
            <a:off x="3328762" y="2722543"/>
            <a:ext cx="9350317" cy="1054162"/>
          </a:xfrm>
        </p:spPr>
        <p:txBody>
          <a:bodyPr tIns="0" anchor="b">
            <a:normAutofit/>
          </a:bodyPr>
          <a:lstStyle>
            <a:lvl1pPr marL="0" indent="0" algn="r">
              <a:buNone/>
              <a:defRPr sz="3200">
                <a:solidFill>
                  <a:schemeClr val="tx1"/>
                </a:solidFill>
              </a:defRPr>
            </a:lvl1pPr>
            <a:lvl2pPr marL="812810" indent="0">
              <a:buNone/>
              <a:defRPr sz="3200">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9/11/2021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44568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205375" y="0"/>
            <a:ext cx="12446779" cy="82296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3652794" y="0"/>
            <a:ext cx="32918" cy="822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131848" y="966981"/>
            <a:ext cx="9541181" cy="1298046"/>
          </a:xfrm>
        </p:spPr>
        <p:txBody>
          <a:bodyPr/>
          <a:lstStyle/>
          <a:p>
            <a:r>
              <a:rPr lang="en-US" dirty="0"/>
              <a:t>Click to edit Master title style</a:t>
            </a:r>
          </a:p>
        </p:txBody>
      </p:sp>
      <p:sp>
        <p:nvSpPr>
          <p:cNvPr id="3" name="Content Placeholder 2"/>
          <p:cNvSpPr>
            <a:spLocks noGrp="1"/>
          </p:cNvSpPr>
          <p:nvPr>
            <p:ph sz="half" idx="1"/>
          </p:nvPr>
        </p:nvSpPr>
        <p:spPr>
          <a:xfrm>
            <a:off x="3126449" y="2462539"/>
            <a:ext cx="4670352" cy="479739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999963" y="2462537"/>
            <a:ext cx="4673066" cy="47973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9/11/2021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635407" y="769468"/>
            <a:ext cx="498763" cy="400110"/>
          </a:xfrm>
          <a:prstGeom prst="rect">
            <a:avLst/>
          </a:prstGeom>
          <a:noFill/>
        </p:spPr>
        <p:txBody>
          <a:bodyPr wrap="square" rtlCol="0">
            <a:spAutoFit/>
          </a:bodyPr>
          <a:lstStyle/>
          <a:p>
            <a:pPr algn="r"/>
            <a:r>
              <a:rPr lang="en-US" sz="3200" dirty="0">
                <a:solidFill>
                  <a:schemeClr val="accent6"/>
                </a:solidFill>
                <a:latin typeface="Wingdings 3" panose="05040102010807070707" pitchFamily="18" charset="2"/>
              </a:rPr>
              <a:t>z</a:t>
            </a:r>
            <a:endParaRPr lang="en-US" sz="1778"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954399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205375" y="0"/>
            <a:ext cx="12446779" cy="82296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3652794" y="0"/>
            <a:ext cx="32918" cy="822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632380" y="763709"/>
            <a:ext cx="498763" cy="400110"/>
          </a:xfrm>
          <a:prstGeom prst="rect">
            <a:avLst/>
          </a:prstGeom>
          <a:noFill/>
        </p:spPr>
        <p:txBody>
          <a:bodyPr wrap="square" rtlCol="0">
            <a:spAutoFit/>
          </a:bodyPr>
          <a:lstStyle/>
          <a:p>
            <a:pPr algn="r"/>
            <a:r>
              <a:rPr lang="en-US" sz="3200" dirty="0">
                <a:solidFill>
                  <a:schemeClr val="accent6"/>
                </a:solidFill>
                <a:latin typeface="Wingdings 3" panose="05040102010807070707" pitchFamily="18" charset="2"/>
              </a:rPr>
              <a:t>z</a:t>
            </a:r>
            <a:endParaRPr lang="en-US" sz="1778"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3131848" y="966981"/>
            <a:ext cx="9547872" cy="1294018"/>
          </a:xfrm>
        </p:spPr>
        <p:txBody>
          <a:bodyPr/>
          <a:lstStyle/>
          <a:p>
            <a:r>
              <a:rPr lang="en-US" dirty="0"/>
              <a:t>Click to edit Master title style</a:t>
            </a:r>
          </a:p>
        </p:txBody>
      </p:sp>
      <p:sp>
        <p:nvSpPr>
          <p:cNvPr id="3" name="Text Placeholder 2"/>
          <p:cNvSpPr>
            <a:spLocks noGrp="1"/>
          </p:cNvSpPr>
          <p:nvPr>
            <p:ph type="body" idx="1"/>
          </p:nvPr>
        </p:nvSpPr>
        <p:spPr>
          <a:xfrm>
            <a:off x="3131143" y="2462538"/>
            <a:ext cx="4675760" cy="856582"/>
          </a:xfrm>
        </p:spPr>
        <p:txBody>
          <a:bodyPr anchor="b">
            <a:noAutofit/>
          </a:bodyPr>
          <a:lstStyle>
            <a:lvl1pPr marL="0" indent="0" algn="l">
              <a:lnSpc>
                <a:spcPct val="100000"/>
              </a:lnSpc>
              <a:buNone/>
              <a:defRPr sz="3911" b="0" cap="none" baseline="0">
                <a:solidFill>
                  <a:schemeClr val="accent6"/>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4" name="Content Placeholder 3"/>
          <p:cNvSpPr>
            <a:spLocks noGrp="1"/>
          </p:cNvSpPr>
          <p:nvPr>
            <p:ph sz="half" idx="2"/>
          </p:nvPr>
        </p:nvSpPr>
        <p:spPr>
          <a:xfrm>
            <a:off x="3131142" y="3421597"/>
            <a:ext cx="4672348" cy="368572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999961" y="2462538"/>
            <a:ext cx="4679758" cy="856582"/>
          </a:xfrm>
        </p:spPr>
        <p:txBody>
          <a:bodyPr anchor="b">
            <a:noAutofit/>
          </a:bodyPr>
          <a:lstStyle>
            <a:lvl1pPr marL="0" indent="0" algn="l">
              <a:lnSpc>
                <a:spcPct val="100000"/>
              </a:lnSpc>
              <a:buNone/>
              <a:defRPr sz="3911" b="0" cap="none" baseline="0">
                <a:solidFill>
                  <a:schemeClr val="accent6"/>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6" name="Content Placeholder 5"/>
          <p:cNvSpPr>
            <a:spLocks noGrp="1"/>
          </p:cNvSpPr>
          <p:nvPr>
            <p:ph sz="quarter" idx="4"/>
          </p:nvPr>
        </p:nvSpPr>
        <p:spPr>
          <a:xfrm>
            <a:off x="7999962" y="3421597"/>
            <a:ext cx="4679758" cy="368572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9/11/2021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74183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205375" y="0"/>
            <a:ext cx="12446779" cy="82296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3652794" y="0"/>
            <a:ext cx="32918" cy="822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9/11/2021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635407" y="769471"/>
            <a:ext cx="498763" cy="400110"/>
          </a:xfrm>
          <a:prstGeom prst="rect">
            <a:avLst/>
          </a:prstGeom>
          <a:noFill/>
        </p:spPr>
        <p:txBody>
          <a:bodyPr wrap="square" rtlCol="0">
            <a:spAutoFit/>
          </a:bodyPr>
          <a:lstStyle/>
          <a:p>
            <a:pPr algn="r"/>
            <a:r>
              <a:rPr lang="en-US" sz="3200" dirty="0">
                <a:solidFill>
                  <a:schemeClr val="accent6"/>
                </a:solidFill>
                <a:latin typeface="Wingdings 3" panose="05040102010807070707" pitchFamily="18" charset="2"/>
              </a:rPr>
              <a:t>z</a:t>
            </a:r>
            <a:endParaRPr lang="en-US" sz="1778"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304439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205375" y="0"/>
            <a:ext cx="12446779" cy="82296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3652794" y="0"/>
            <a:ext cx="32918" cy="822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9/11/2021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26652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205375" y="0"/>
            <a:ext cx="12446779" cy="82296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3652794" y="0"/>
            <a:ext cx="32918" cy="822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864985" y="1353060"/>
            <a:ext cx="498763" cy="400110"/>
          </a:xfrm>
          <a:prstGeom prst="rect">
            <a:avLst/>
          </a:prstGeom>
          <a:noFill/>
        </p:spPr>
        <p:txBody>
          <a:bodyPr wrap="square" rtlCol="0">
            <a:spAutoFit/>
          </a:bodyPr>
          <a:lstStyle/>
          <a:p>
            <a:pPr algn="r"/>
            <a:r>
              <a:rPr lang="en-US" sz="3200" dirty="0">
                <a:solidFill>
                  <a:schemeClr val="accent6"/>
                </a:solidFill>
                <a:latin typeface="Wingdings 3" panose="05040102010807070707" pitchFamily="18" charset="2"/>
              </a:rPr>
              <a:t>z</a:t>
            </a:r>
            <a:endParaRPr lang="en-US" sz="1778"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364388" y="1538942"/>
            <a:ext cx="3197233" cy="2283889"/>
          </a:xfrm>
        </p:spPr>
        <p:txBody>
          <a:bodyPr anchor="b">
            <a:normAutofit/>
          </a:bodyPr>
          <a:lstStyle>
            <a:lvl1pPr algn="l">
              <a:defRPr sz="4267"/>
            </a:lvl1pPr>
          </a:lstStyle>
          <a:p>
            <a:r>
              <a:rPr lang="en-US" dirty="0"/>
              <a:t>Click to edit Master title style</a:t>
            </a:r>
          </a:p>
        </p:txBody>
      </p:sp>
      <p:sp>
        <p:nvSpPr>
          <p:cNvPr id="3" name="Content Placeholder 2"/>
          <p:cNvSpPr>
            <a:spLocks noGrp="1"/>
          </p:cNvSpPr>
          <p:nvPr>
            <p:ph idx="1"/>
          </p:nvPr>
        </p:nvSpPr>
        <p:spPr>
          <a:xfrm>
            <a:off x="6144185" y="966982"/>
            <a:ext cx="6535534" cy="6292951"/>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364387" y="3823386"/>
            <a:ext cx="3197233" cy="2863676"/>
          </a:xfrm>
        </p:spPr>
        <p:txBody>
          <a:bodyPr/>
          <a:lstStyle>
            <a:lvl1pPr marL="0" indent="0" algn="l">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9/11/2021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6743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205375" y="0"/>
            <a:ext cx="12446779" cy="82296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3652794" y="0"/>
            <a:ext cx="32918" cy="822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8096474" y="3875"/>
            <a:ext cx="5555681" cy="82296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4978"/>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dirty="0"/>
          </a:p>
        </p:txBody>
      </p:sp>
      <p:sp>
        <p:nvSpPr>
          <p:cNvPr id="10" name="TextBox 9"/>
          <p:cNvSpPr txBox="1"/>
          <p:nvPr/>
        </p:nvSpPr>
        <p:spPr>
          <a:xfrm>
            <a:off x="1865623" y="1353060"/>
            <a:ext cx="498763" cy="400110"/>
          </a:xfrm>
          <a:prstGeom prst="rect">
            <a:avLst/>
          </a:prstGeom>
          <a:noFill/>
        </p:spPr>
        <p:txBody>
          <a:bodyPr wrap="square" rtlCol="0">
            <a:spAutoFit/>
          </a:bodyPr>
          <a:lstStyle/>
          <a:p>
            <a:pPr algn="r"/>
            <a:r>
              <a:rPr lang="en-US" sz="3200" dirty="0">
                <a:solidFill>
                  <a:schemeClr val="accent6"/>
                </a:solidFill>
                <a:latin typeface="Wingdings 3" panose="05040102010807070707" pitchFamily="18" charset="2"/>
              </a:rPr>
              <a:t>z</a:t>
            </a:r>
            <a:endParaRPr lang="en-US" sz="1778"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365489" y="1538943"/>
            <a:ext cx="4765183" cy="2280568"/>
          </a:xfrm>
        </p:spPr>
        <p:txBody>
          <a:bodyPr anchor="b">
            <a:normAutofit/>
          </a:bodyPr>
          <a:lstStyle>
            <a:lvl1pPr algn="l">
              <a:defRPr sz="5689"/>
            </a:lvl1pPr>
          </a:lstStyle>
          <a:p>
            <a:r>
              <a:rPr lang="en-US" dirty="0"/>
              <a:t>Click to edit Master title style</a:t>
            </a:r>
          </a:p>
        </p:txBody>
      </p:sp>
      <p:sp>
        <p:nvSpPr>
          <p:cNvPr id="4" name="Text Placeholder 3"/>
          <p:cNvSpPr>
            <a:spLocks noGrp="1"/>
          </p:cNvSpPr>
          <p:nvPr>
            <p:ph type="body" sz="half" idx="2"/>
          </p:nvPr>
        </p:nvSpPr>
        <p:spPr>
          <a:xfrm>
            <a:off x="2364386" y="3819514"/>
            <a:ext cx="4766249" cy="2863673"/>
          </a:xfrm>
        </p:spPr>
        <p:txBody>
          <a:bodyPr>
            <a:normAutofit/>
          </a:bodyPr>
          <a:lstStyle>
            <a:lvl1pPr marL="0" indent="0" algn="l">
              <a:buNone/>
              <a:defRPr sz="3556"/>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9/11/2021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38682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398153" y="2526242"/>
            <a:ext cx="11232246" cy="570335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 y="0"/>
            <a:ext cx="14627840" cy="8229600"/>
          </a:xfrm>
          <a:prstGeom prst="rect">
            <a:avLst/>
          </a:prstGeom>
        </p:spPr>
      </p:pic>
      <p:sp>
        <p:nvSpPr>
          <p:cNvPr id="8" name="Rectangle 7"/>
          <p:cNvSpPr/>
          <p:nvPr/>
        </p:nvSpPr>
        <p:spPr>
          <a:xfrm>
            <a:off x="0" y="0"/>
            <a:ext cx="1157009" cy="822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134170" y="969668"/>
            <a:ext cx="9549997" cy="1292675"/>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3328319" y="2462539"/>
            <a:ext cx="9355848" cy="479739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972078" y="6324725"/>
            <a:ext cx="3195275" cy="219456"/>
          </a:xfrm>
          <a:prstGeom prst="rect">
            <a:avLst/>
          </a:prstGeom>
        </p:spPr>
        <p:txBody>
          <a:bodyPr vert="horz" lIns="91440" tIns="18288" rIns="91440" bIns="45720" rtlCol="0" anchor="t"/>
          <a:lstStyle>
            <a:lvl1pPr algn="r">
              <a:defRPr sz="1422">
                <a:solidFill>
                  <a:schemeClr val="tx1">
                    <a:tint val="75000"/>
                  </a:schemeClr>
                </a:solidFill>
                <a:latin typeface="+mn-lt"/>
              </a:defRPr>
            </a:lvl1pPr>
          </a:lstStyle>
          <a:p>
            <a:fld id="{3CBC1C18-307B-4F68-A007-B5B542270E8D}" type="datetimeFigureOut">
              <a:rPr lang="en-US" dirty="0"/>
              <a:t>9/11/2021</a:t>
            </a:fld>
            <a:endParaRPr lang="en-US" dirty="0"/>
          </a:p>
        </p:txBody>
      </p:sp>
      <p:sp>
        <p:nvSpPr>
          <p:cNvPr id="5" name="Footer Placeholder 4"/>
          <p:cNvSpPr>
            <a:spLocks noGrp="1"/>
          </p:cNvSpPr>
          <p:nvPr>
            <p:ph type="ftr" sz="quarter" idx="3"/>
          </p:nvPr>
        </p:nvSpPr>
        <p:spPr>
          <a:xfrm rot="5400000">
            <a:off x="-2684556" y="4393373"/>
            <a:ext cx="7062422" cy="215011"/>
          </a:xfrm>
          <a:prstGeom prst="rect">
            <a:avLst/>
          </a:prstGeom>
        </p:spPr>
        <p:txBody>
          <a:bodyPr vert="horz" lIns="91440" tIns="45720" rIns="91440" bIns="18288" rtlCol="0" anchor="b"/>
          <a:lstStyle>
            <a:lvl1pPr algn="r">
              <a:defRPr sz="1422">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90089" y="197511"/>
            <a:ext cx="764072" cy="387421"/>
          </a:xfrm>
          <a:prstGeom prst="rect">
            <a:avLst/>
          </a:prstGeom>
        </p:spPr>
        <p:txBody>
          <a:bodyPr vert="horz" lIns="91440" tIns="45720" rIns="45720" bIns="45720" rtlCol="0" anchor="ctr"/>
          <a:lstStyle>
            <a:lvl1pPr algn="r">
              <a:defRPr sz="32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1154451" y="0"/>
            <a:ext cx="54863" cy="822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51735384"/>
      </p:ext>
    </p:extLst>
  </p:cSld>
  <p:clrMap bg1="dk1" tx1="lt1" bg2="dk2" tx2="lt2" accent1="accent1" accent2="accent2" accent3="accent3" accent4="accent4" accent5="accent5" accent6="accent6" hlink="hlink" folHlink="folHlink"/>
  <p:sldLayoutIdLst>
    <p:sldLayoutId id="2147484419" r:id="rId1"/>
    <p:sldLayoutId id="2147484420" r:id="rId2"/>
    <p:sldLayoutId id="2147484421" r:id="rId3"/>
    <p:sldLayoutId id="2147484422" r:id="rId4"/>
    <p:sldLayoutId id="2147484423" r:id="rId5"/>
    <p:sldLayoutId id="2147484424" r:id="rId6"/>
    <p:sldLayoutId id="2147484425" r:id="rId7"/>
    <p:sldLayoutId id="2147484426" r:id="rId8"/>
    <p:sldLayoutId id="2147484427" r:id="rId9"/>
    <p:sldLayoutId id="2147484428" r:id="rId10"/>
    <p:sldLayoutId id="214748442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pn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94" name="Picture 193">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3398152" y="2526242"/>
            <a:ext cx="11232246" cy="5703358"/>
          </a:xfrm>
          <a:prstGeom prst="rect">
            <a:avLst/>
          </a:prstGeom>
        </p:spPr>
      </p:pic>
      <p:pic>
        <p:nvPicPr>
          <p:cNvPr id="196" name="Picture 195">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4627840" cy="8229600"/>
          </a:xfrm>
          <a:prstGeom prst="rect">
            <a:avLst/>
          </a:prstGeom>
        </p:spPr>
      </p:pic>
      <p:sp>
        <p:nvSpPr>
          <p:cNvPr id="198" name="Rectangle 197">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57008" cy="822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 name="Rectangle 199">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4450" y="0"/>
            <a:ext cx="54863" cy="822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2" name="Rectangle 201">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9039" y="0"/>
            <a:ext cx="9521218" cy="82296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5" name="Rectangle 384">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30257" y="0"/>
            <a:ext cx="32918" cy="822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7" name="TextBox 386">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29538" y="3915422"/>
            <a:ext cx="498763" cy="553998"/>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389" name="Rectangle 388">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4627840" cy="82296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936" name="Title 11">
            <a:extLst>
              <a:ext uri="{FF2B5EF4-FFF2-40B4-BE49-F238E27FC236}">
                <a16:creationId xmlns:a16="http://schemas.microsoft.com/office/drawing/2014/main" id="{478164F7-0BF0-4959-A15A-EF2B33D50F43}"/>
              </a:ext>
            </a:extLst>
          </p:cNvPr>
          <p:cNvSpPr>
            <a:spLocks noGrp="1" noChangeArrowheads="1"/>
          </p:cNvSpPr>
          <p:nvPr>
            <p:ph type="title" idx="4294967295"/>
          </p:nvPr>
        </p:nvSpPr>
        <p:spPr bwMode="auto">
          <a:xfrm>
            <a:off x="6791636" y="2338861"/>
            <a:ext cx="6772930" cy="486796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normAutofit/>
          </a:bodyPr>
          <a:lstStyle/>
          <a:p>
            <a:r>
              <a:rPr lang="en-US" altLang="en-US" sz="4300"/>
              <a:t>Online Voting System using System Generated OTP</a:t>
            </a:r>
            <a:br>
              <a:rPr lang="en-US" altLang="en-US" sz="4300"/>
            </a:br>
            <a:br>
              <a:rPr lang="en-US" altLang="en-US" sz="4300"/>
            </a:br>
            <a:br>
              <a:rPr lang="en-US" altLang="en-US" sz="4300"/>
            </a:br>
            <a:r>
              <a:rPr lang="en-US" altLang="en-US" sz="4300"/>
              <a:t>by </a:t>
            </a:r>
            <a:br>
              <a:rPr lang="en-US" altLang="en-US" sz="4300"/>
            </a:br>
            <a:r>
              <a:rPr lang="en-US" altLang="en-US" sz="4300"/>
              <a:t>Syamchand Chilaka </a:t>
            </a:r>
            <a:br>
              <a:rPr lang="en-US" altLang="en-US" sz="4300"/>
            </a:br>
            <a:endParaRPr lang="en-US" altLang="en-US" sz="4300"/>
          </a:p>
        </p:txBody>
      </p:sp>
      <p:sp>
        <p:nvSpPr>
          <p:cNvPr id="391" name="Rectangle 390">
            <a:extLst>
              <a:ext uri="{FF2B5EF4-FFF2-40B4-BE49-F238E27FC236}">
                <a16:creationId xmlns:a16="http://schemas.microsoft.com/office/drawing/2014/main" id="{5DA7D8ED-4DB6-46C0-AE81-24DA0AAF9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54450" cy="822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3" name="Rectangle 392">
            <a:extLst>
              <a:ext uri="{FF2B5EF4-FFF2-40B4-BE49-F238E27FC236}">
                <a16:creationId xmlns:a16="http://schemas.microsoft.com/office/drawing/2014/main" id="{E5C12349-62E6-4BD7-9794-8785CD02DF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4451" y="0"/>
            <a:ext cx="4428144" cy="82296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5" name="Right Triangle 394">
            <a:extLst>
              <a:ext uri="{FF2B5EF4-FFF2-40B4-BE49-F238E27FC236}">
                <a16:creationId xmlns:a16="http://schemas.microsoft.com/office/drawing/2014/main" id="{CDD5A4AA-8515-49AE-8C6C-9CF6E14C9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3718197" y="2338861"/>
            <a:ext cx="287843" cy="287843"/>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940" name="Text Placeholder 14">
            <a:extLst>
              <a:ext uri="{FF2B5EF4-FFF2-40B4-BE49-F238E27FC236}">
                <a16:creationId xmlns:a16="http://schemas.microsoft.com/office/drawing/2014/main" id="{0BA00F78-3B6D-4CEF-80EB-FC016C0A3332}"/>
              </a:ext>
            </a:extLst>
          </p:cNvPr>
          <p:cNvSpPr>
            <a:spLocks noChangeArrowheads="1"/>
          </p:cNvSpPr>
          <p:nvPr/>
        </p:nvSpPr>
        <p:spPr bwMode="auto">
          <a:xfrm>
            <a:off x="1828800" y="6057900"/>
            <a:ext cx="81073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28" tIns="54864" rIns="109728" bIns="54864" anchor="ctr"/>
          <a:lstStyle>
            <a:lvl1pPr eaLnBrk="0" hangingPunct="0">
              <a:defRPr sz="2600">
                <a:solidFill>
                  <a:srgbClr val="000000"/>
                </a:solidFill>
                <a:latin typeface="Arial" panose="020B0604020202020204" pitchFamily="34" charset="0"/>
                <a:sym typeface="Arial" panose="020B0604020202020204" pitchFamily="34" charset="0"/>
              </a:defRPr>
            </a:lvl1pPr>
            <a:lvl2pPr eaLnBrk="0" hangingPunct="0">
              <a:defRPr sz="2600">
                <a:solidFill>
                  <a:srgbClr val="000000"/>
                </a:solidFill>
                <a:latin typeface="Arial" panose="020B0604020202020204" pitchFamily="34" charset="0"/>
                <a:sym typeface="Arial" panose="020B0604020202020204" pitchFamily="34" charset="0"/>
              </a:defRPr>
            </a:lvl2pPr>
            <a:lvl3pPr eaLnBrk="0" hangingPunct="0">
              <a:defRPr sz="2600">
                <a:solidFill>
                  <a:srgbClr val="000000"/>
                </a:solidFill>
                <a:latin typeface="Arial" panose="020B0604020202020204" pitchFamily="34" charset="0"/>
                <a:sym typeface="Arial" panose="020B0604020202020204" pitchFamily="34" charset="0"/>
              </a:defRPr>
            </a:lvl3pPr>
            <a:lvl4pPr eaLnBrk="0" hangingPunct="0">
              <a:defRPr sz="2600">
                <a:solidFill>
                  <a:srgbClr val="000000"/>
                </a:solidFill>
                <a:latin typeface="Arial" panose="020B0604020202020204" pitchFamily="34" charset="0"/>
                <a:sym typeface="Arial" panose="020B0604020202020204" pitchFamily="34" charset="0"/>
              </a:defRPr>
            </a:lvl4pPr>
            <a:lvl5pPr eaLnBrk="0" hangingPunct="0">
              <a:defRPr sz="2600">
                <a:solidFill>
                  <a:srgbClr val="000000"/>
                </a:solidFill>
                <a:latin typeface="Arial" panose="020B0604020202020204" pitchFamily="34" charset="0"/>
                <a:sym typeface="Arial" panose="020B0604020202020204" pitchFamily="34" charset="0"/>
              </a:defRPr>
            </a:lvl5pPr>
            <a:lvl6pPr marL="3067050" indent="-782638" eaLnBrk="0" fontAlgn="base" hangingPunct="0">
              <a:spcBef>
                <a:spcPct val="0"/>
              </a:spcBef>
              <a:spcAft>
                <a:spcPct val="0"/>
              </a:spcAft>
              <a:defRPr sz="2600">
                <a:solidFill>
                  <a:srgbClr val="000000"/>
                </a:solidFill>
                <a:latin typeface="Arial" panose="020B0604020202020204" pitchFamily="34" charset="0"/>
                <a:sym typeface="Arial" panose="020B0604020202020204" pitchFamily="34" charset="0"/>
              </a:defRPr>
            </a:lvl6pPr>
            <a:lvl7pPr marL="3524250" indent="-782638" eaLnBrk="0" fontAlgn="base" hangingPunct="0">
              <a:spcBef>
                <a:spcPct val="0"/>
              </a:spcBef>
              <a:spcAft>
                <a:spcPct val="0"/>
              </a:spcAft>
              <a:defRPr sz="2600">
                <a:solidFill>
                  <a:srgbClr val="000000"/>
                </a:solidFill>
                <a:latin typeface="Arial" panose="020B0604020202020204" pitchFamily="34" charset="0"/>
                <a:sym typeface="Arial" panose="020B0604020202020204" pitchFamily="34" charset="0"/>
              </a:defRPr>
            </a:lvl7pPr>
            <a:lvl8pPr marL="3981450" indent="-782638" eaLnBrk="0" fontAlgn="base" hangingPunct="0">
              <a:spcBef>
                <a:spcPct val="0"/>
              </a:spcBef>
              <a:spcAft>
                <a:spcPct val="0"/>
              </a:spcAft>
              <a:defRPr sz="2600">
                <a:solidFill>
                  <a:srgbClr val="000000"/>
                </a:solidFill>
                <a:latin typeface="Arial" panose="020B0604020202020204" pitchFamily="34" charset="0"/>
                <a:sym typeface="Arial" panose="020B0604020202020204" pitchFamily="34" charset="0"/>
              </a:defRPr>
            </a:lvl8pPr>
            <a:lvl9pPr marL="4438650" indent="-782638" eaLnBrk="0" fontAlgn="base" hangingPunct="0">
              <a:spcBef>
                <a:spcPct val="0"/>
              </a:spcBef>
              <a:spcAft>
                <a:spcPct val="0"/>
              </a:spcAft>
              <a:defRPr sz="2600">
                <a:solidFill>
                  <a:srgbClr val="000000"/>
                </a:solidFill>
                <a:latin typeface="Arial" panose="020B0604020202020204" pitchFamily="34" charset="0"/>
                <a:sym typeface="Arial" panose="020B0604020202020204" pitchFamily="34" charset="0"/>
              </a:defRPr>
            </a:lvl9pPr>
          </a:lstStyle>
          <a:p>
            <a:pPr eaLnBrk="1" hangingPunct="1"/>
            <a:endParaRPr lang="en-US" altLang="en-US" sz="3000">
              <a:solidFill>
                <a:srgbClr val="1E1C11"/>
              </a:solidFill>
              <a:latin typeface="Roboto Medium" pitchFamily="2" charset="0"/>
              <a:cs typeface="Roboto Medium" pitchFamily="2" charset="0"/>
            </a:endParaRPr>
          </a:p>
        </p:txBody>
      </p:sp>
      <p:sp>
        <p:nvSpPr>
          <p:cNvPr id="1048942" name="TextBox 4">
            <a:extLst>
              <a:ext uri="{FF2B5EF4-FFF2-40B4-BE49-F238E27FC236}">
                <a16:creationId xmlns:a16="http://schemas.microsoft.com/office/drawing/2014/main" id="{6A402A6E-32EE-4D87-9BAD-73DC6FFF850B}"/>
              </a:ext>
            </a:extLst>
          </p:cNvPr>
          <p:cNvSpPr>
            <a:spLocks noChangeArrowheads="1"/>
          </p:cNvSpPr>
          <p:nvPr/>
        </p:nvSpPr>
        <p:spPr bwMode="auto">
          <a:xfrm>
            <a:off x="8327734" y="177800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eaLnBrk="0" hangingPunct="0">
              <a:defRPr sz="2600">
                <a:solidFill>
                  <a:srgbClr val="000000"/>
                </a:solidFill>
                <a:latin typeface="Arial" panose="020B0604020202020204" pitchFamily="34" charset="0"/>
                <a:sym typeface="Arial" panose="020B0604020202020204" pitchFamily="34" charset="0"/>
              </a:defRPr>
            </a:lvl1pPr>
            <a:lvl2pPr eaLnBrk="0" hangingPunct="0">
              <a:defRPr sz="2600">
                <a:solidFill>
                  <a:srgbClr val="000000"/>
                </a:solidFill>
                <a:latin typeface="Arial" panose="020B0604020202020204" pitchFamily="34" charset="0"/>
                <a:sym typeface="Arial" panose="020B0604020202020204" pitchFamily="34" charset="0"/>
              </a:defRPr>
            </a:lvl2pPr>
            <a:lvl3pPr eaLnBrk="0" hangingPunct="0">
              <a:defRPr sz="2600">
                <a:solidFill>
                  <a:srgbClr val="000000"/>
                </a:solidFill>
                <a:latin typeface="Arial" panose="020B0604020202020204" pitchFamily="34" charset="0"/>
                <a:sym typeface="Arial" panose="020B0604020202020204" pitchFamily="34" charset="0"/>
              </a:defRPr>
            </a:lvl3pPr>
            <a:lvl4pPr eaLnBrk="0" hangingPunct="0">
              <a:defRPr sz="2600">
                <a:solidFill>
                  <a:srgbClr val="000000"/>
                </a:solidFill>
                <a:latin typeface="Arial" panose="020B0604020202020204" pitchFamily="34" charset="0"/>
                <a:sym typeface="Arial" panose="020B0604020202020204" pitchFamily="34" charset="0"/>
              </a:defRPr>
            </a:lvl4pPr>
            <a:lvl5pPr eaLnBrk="0" hangingPunct="0">
              <a:defRPr sz="2600">
                <a:solidFill>
                  <a:srgbClr val="000000"/>
                </a:solidFill>
                <a:latin typeface="Arial" panose="020B0604020202020204" pitchFamily="34" charset="0"/>
                <a:sym typeface="Arial" panose="020B0604020202020204" pitchFamily="34" charset="0"/>
              </a:defRPr>
            </a:lvl5pPr>
            <a:lvl6pPr marL="3067050" indent="-782638" eaLnBrk="0" fontAlgn="base" hangingPunct="0">
              <a:spcBef>
                <a:spcPct val="0"/>
              </a:spcBef>
              <a:spcAft>
                <a:spcPct val="0"/>
              </a:spcAft>
              <a:defRPr sz="2600">
                <a:solidFill>
                  <a:srgbClr val="000000"/>
                </a:solidFill>
                <a:latin typeface="Arial" panose="020B0604020202020204" pitchFamily="34" charset="0"/>
                <a:sym typeface="Arial" panose="020B0604020202020204" pitchFamily="34" charset="0"/>
              </a:defRPr>
            </a:lvl6pPr>
            <a:lvl7pPr marL="3524250" indent="-782638" eaLnBrk="0" fontAlgn="base" hangingPunct="0">
              <a:spcBef>
                <a:spcPct val="0"/>
              </a:spcBef>
              <a:spcAft>
                <a:spcPct val="0"/>
              </a:spcAft>
              <a:defRPr sz="2600">
                <a:solidFill>
                  <a:srgbClr val="000000"/>
                </a:solidFill>
                <a:latin typeface="Arial" panose="020B0604020202020204" pitchFamily="34" charset="0"/>
                <a:sym typeface="Arial" panose="020B0604020202020204" pitchFamily="34" charset="0"/>
              </a:defRPr>
            </a:lvl7pPr>
            <a:lvl8pPr marL="3981450" indent="-782638" eaLnBrk="0" fontAlgn="base" hangingPunct="0">
              <a:spcBef>
                <a:spcPct val="0"/>
              </a:spcBef>
              <a:spcAft>
                <a:spcPct val="0"/>
              </a:spcAft>
              <a:defRPr sz="2600">
                <a:solidFill>
                  <a:srgbClr val="000000"/>
                </a:solidFill>
                <a:latin typeface="Arial" panose="020B0604020202020204" pitchFamily="34" charset="0"/>
                <a:sym typeface="Arial" panose="020B0604020202020204" pitchFamily="34" charset="0"/>
              </a:defRPr>
            </a:lvl8pPr>
            <a:lvl9pPr marL="4438650" indent="-782638" eaLnBrk="0" fontAlgn="base" hangingPunct="0">
              <a:spcBef>
                <a:spcPct val="0"/>
              </a:spcBef>
              <a:spcAft>
                <a:spcPct val="0"/>
              </a:spcAft>
              <a:defRPr sz="2600">
                <a:solidFill>
                  <a:srgbClr val="000000"/>
                </a:solidFill>
                <a:latin typeface="Arial" panose="020B0604020202020204" pitchFamily="34" charset="0"/>
                <a:sym typeface="Arial" panose="020B0604020202020204" pitchFamily="34" charset="0"/>
              </a:defRPr>
            </a:lvl9pPr>
          </a:lstStyle>
          <a:p>
            <a:pPr algn="ctr"/>
            <a:endParaRPr lang="en-US" altLang="en-US" sz="2800" b="1" dirty="0">
              <a:latin typeface="Arial"/>
            </a:endParaRPr>
          </a:p>
        </p:txBody>
      </p:sp>
      <p:sp>
        <p:nvSpPr>
          <p:cNvPr id="1048944" name="TextBox 11">
            <a:extLst>
              <a:ext uri="{FF2B5EF4-FFF2-40B4-BE49-F238E27FC236}">
                <a16:creationId xmlns:a16="http://schemas.microsoft.com/office/drawing/2014/main" id="{9AEDDB39-1B10-4361-B0EA-8F2D346C5B95}"/>
              </a:ext>
            </a:extLst>
          </p:cNvPr>
          <p:cNvSpPr>
            <a:spLocks noChangeArrowheads="1"/>
          </p:cNvSpPr>
          <p:nvPr/>
        </p:nvSpPr>
        <p:spPr bwMode="auto">
          <a:xfrm>
            <a:off x="838200" y="5638800"/>
            <a:ext cx="3816350" cy="58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marL="342900" indent="-342900" eaLnBrk="0" hangingPunct="0">
              <a:defRPr sz="2600">
                <a:solidFill>
                  <a:srgbClr val="000000"/>
                </a:solidFill>
                <a:latin typeface="Arial" panose="020B0604020202020204" pitchFamily="34" charset="0"/>
                <a:sym typeface="Arial" panose="020B0604020202020204" pitchFamily="34" charset="0"/>
              </a:defRPr>
            </a:lvl1pPr>
            <a:lvl2pPr eaLnBrk="0" hangingPunct="0">
              <a:defRPr sz="2600">
                <a:solidFill>
                  <a:srgbClr val="000000"/>
                </a:solidFill>
                <a:latin typeface="Arial" panose="020B0604020202020204" pitchFamily="34" charset="0"/>
                <a:sym typeface="Arial" panose="020B0604020202020204" pitchFamily="34" charset="0"/>
              </a:defRPr>
            </a:lvl2pPr>
            <a:lvl3pPr eaLnBrk="0" hangingPunct="0">
              <a:defRPr sz="2600">
                <a:solidFill>
                  <a:srgbClr val="000000"/>
                </a:solidFill>
                <a:latin typeface="Arial" panose="020B0604020202020204" pitchFamily="34" charset="0"/>
                <a:sym typeface="Arial" panose="020B0604020202020204" pitchFamily="34" charset="0"/>
              </a:defRPr>
            </a:lvl3pPr>
            <a:lvl4pPr eaLnBrk="0" hangingPunct="0">
              <a:defRPr sz="2600">
                <a:solidFill>
                  <a:srgbClr val="000000"/>
                </a:solidFill>
                <a:latin typeface="Arial" panose="020B0604020202020204" pitchFamily="34" charset="0"/>
                <a:sym typeface="Arial" panose="020B0604020202020204" pitchFamily="34" charset="0"/>
              </a:defRPr>
            </a:lvl4pPr>
            <a:lvl5pPr eaLnBrk="0" hangingPunct="0">
              <a:defRPr sz="2600">
                <a:solidFill>
                  <a:srgbClr val="000000"/>
                </a:solidFill>
                <a:latin typeface="Arial" panose="020B0604020202020204" pitchFamily="34" charset="0"/>
                <a:sym typeface="Arial" panose="020B0604020202020204" pitchFamily="34" charset="0"/>
              </a:defRPr>
            </a:lvl5pPr>
            <a:lvl6pPr marL="3067050" indent="-782638" eaLnBrk="0" fontAlgn="base" hangingPunct="0">
              <a:spcBef>
                <a:spcPct val="0"/>
              </a:spcBef>
              <a:spcAft>
                <a:spcPct val="0"/>
              </a:spcAft>
              <a:defRPr sz="2600">
                <a:solidFill>
                  <a:srgbClr val="000000"/>
                </a:solidFill>
                <a:latin typeface="Arial" panose="020B0604020202020204" pitchFamily="34" charset="0"/>
                <a:sym typeface="Arial" panose="020B0604020202020204" pitchFamily="34" charset="0"/>
              </a:defRPr>
            </a:lvl6pPr>
            <a:lvl7pPr marL="3524250" indent="-782638" eaLnBrk="0" fontAlgn="base" hangingPunct="0">
              <a:spcBef>
                <a:spcPct val="0"/>
              </a:spcBef>
              <a:spcAft>
                <a:spcPct val="0"/>
              </a:spcAft>
              <a:defRPr sz="2600">
                <a:solidFill>
                  <a:srgbClr val="000000"/>
                </a:solidFill>
                <a:latin typeface="Arial" panose="020B0604020202020204" pitchFamily="34" charset="0"/>
                <a:sym typeface="Arial" panose="020B0604020202020204" pitchFamily="34" charset="0"/>
              </a:defRPr>
            </a:lvl7pPr>
            <a:lvl8pPr marL="3981450" indent="-782638" eaLnBrk="0" fontAlgn="base" hangingPunct="0">
              <a:spcBef>
                <a:spcPct val="0"/>
              </a:spcBef>
              <a:spcAft>
                <a:spcPct val="0"/>
              </a:spcAft>
              <a:defRPr sz="2600">
                <a:solidFill>
                  <a:srgbClr val="000000"/>
                </a:solidFill>
                <a:latin typeface="Arial" panose="020B0604020202020204" pitchFamily="34" charset="0"/>
                <a:sym typeface="Arial" panose="020B0604020202020204" pitchFamily="34" charset="0"/>
              </a:defRPr>
            </a:lvl8pPr>
            <a:lvl9pPr marL="4438650" indent="-782638" eaLnBrk="0" fontAlgn="base" hangingPunct="0">
              <a:spcBef>
                <a:spcPct val="0"/>
              </a:spcBef>
              <a:spcAft>
                <a:spcPct val="0"/>
              </a:spcAft>
              <a:defRPr sz="2600">
                <a:solidFill>
                  <a:srgbClr val="000000"/>
                </a:solidFill>
                <a:latin typeface="Arial" panose="020B0604020202020204" pitchFamily="34" charset="0"/>
                <a:sym typeface="Arial" panose="020B0604020202020204" pitchFamily="34" charset="0"/>
              </a:defRPr>
            </a:lvl9pPr>
          </a:lstStyle>
          <a:p>
            <a:pPr eaLnBrk="1" hangingPunct="1">
              <a:lnSpc>
                <a:spcPct val="150000"/>
              </a:lnSpc>
            </a:pPr>
            <a:endParaRPr lang="en-US" altLang="en-US" sz="2400" dirty="0">
              <a:latin typeface="Calibri"/>
              <a:cs typeface="Times New Roman"/>
            </a:endParaRPr>
          </a:p>
        </p:txBody>
      </p:sp>
      <p:sp>
        <p:nvSpPr>
          <p:cNvPr id="1048946" name="TextBox 11">
            <a:extLst>
              <a:ext uri="{FF2B5EF4-FFF2-40B4-BE49-F238E27FC236}">
                <a16:creationId xmlns:a16="http://schemas.microsoft.com/office/drawing/2014/main" id="{D7724391-2BEE-48A3-9996-FC13AA9152DE}"/>
              </a:ext>
            </a:extLst>
          </p:cNvPr>
          <p:cNvSpPr>
            <a:spLocks noChangeArrowheads="1"/>
          </p:cNvSpPr>
          <p:nvPr/>
        </p:nvSpPr>
        <p:spPr bwMode="auto">
          <a:xfrm>
            <a:off x="8153400" y="5792788"/>
            <a:ext cx="320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eaLnBrk="0" hangingPunct="0">
              <a:defRPr sz="2600">
                <a:solidFill>
                  <a:srgbClr val="000000"/>
                </a:solidFill>
                <a:latin typeface="Arial" panose="020B0604020202020204" pitchFamily="34" charset="0"/>
                <a:sym typeface="Arial" panose="020B0604020202020204" pitchFamily="34" charset="0"/>
              </a:defRPr>
            </a:lvl1pPr>
            <a:lvl2pPr eaLnBrk="0" hangingPunct="0">
              <a:defRPr sz="2600">
                <a:solidFill>
                  <a:srgbClr val="000000"/>
                </a:solidFill>
                <a:latin typeface="Arial" panose="020B0604020202020204" pitchFamily="34" charset="0"/>
                <a:sym typeface="Arial" panose="020B0604020202020204" pitchFamily="34" charset="0"/>
              </a:defRPr>
            </a:lvl2pPr>
            <a:lvl3pPr eaLnBrk="0" hangingPunct="0">
              <a:defRPr sz="2600">
                <a:solidFill>
                  <a:srgbClr val="000000"/>
                </a:solidFill>
                <a:latin typeface="Arial" panose="020B0604020202020204" pitchFamily="34" charset="0"/>
                <a:sym typeface="Arial" panose="020B0604020202020204" pitchFamily="34" charset="0"/>
              </a:defRPr>
            </a:lvl3pPr>
            <a:lvl4pPr eaLnBrk="0" hangingPunct="0">
              <a:defRPr sz="2600">
                <a:solidFill>
                  <a:srgbClr val="000000"/>
                </a:solidFill>
                <a:latin typeface="Arial" panose="020B0604020202020204" pitchFamily="34" charset="0"/>
                <a:sym typeface="Arial" panose="020B0604020202020204" pitchFamily="34" charset="0"/>
              </a:defRPr>
            </a:lvl4pPr>
            <a:lvl5pPr eaLnBrk="0" hangingPunct="0">
              <a:defRPr sz="2600">
                <a:solidFill>
                  <a:srgbClr val="000000"/>
                </a:solidFill>
                <a:latin typeface="Arial" panose="020B0604020202020204" pitchFamily="34" charset="0"/>
                <a:sym typeface="Arial" panose="020B0604020202020204" pitchFamily="34" charset="0"/>
              </a:defRPr>
            </a:lvl5pPr>
            <a:lvl6pPr marL="3067050" indent="-782638" eaLnBrk="0" fontAlgn="base" hangingPunct="0">
              <a:spcBef>
                <a:spcPct val="0"/>
              </a:spcBef>
              <a:spcAft>
                <a:spcPct val="0"/>
              </a:spcAft>
              <a:defRPr sz="2600">
                <a:solidFill>
                  <a:srgbClr val="000000"/>
                </a:solidFill>
                <a:latin typeface="Arial" panose="020B0604020202020204" pitchFamily="34" charset="0"/>
                <a:sym typeface="Arial" panose="020B0604020202020204" pitchFamily="34" charset="0"/>
              </a:defRPr>
            </a:lvl6pPr>
            <a:lvl7pPr marL="3524250" indent="-782638" eaLnBrk="0" fontAlgn="base" hangingPunct="0">
              <a:spcBef>
                <a:spcPct val="0"/>
              </a:spcBef>
              <a:spcAft>
                <a:spcPct val="0"/>
              </a:spcAft>
              <a:defRPr sz="2600">
                <a:solidFill>
                  <a:srgbClr val="000000"/>
                </a:solidFill>
                <a:latin typeface="Arial" panose="020B0604020202020204" pitchFamily="34" charset="0"/>
                <a:sym typeface="Arial" panose="020B0604020202020204" pitchFamily="34" charset="0"/>
              </a:defRPr>
            </a:lvl7pPr>
            <a:lvl8pPr marL="3981450" indent="-782638" eaLnBrk="0" fontAlgn="base" hangingPunct="0">
              <a:spcBef>
                <a:spcPct val="0"/>
              </a:spcBef>
              <a:spcAft>
                <a:spcPct val="0"/>
              </a:spcAft>
              <a:defRPr sz="2600">
                <a:solidFill>
                  <a:srgbClr val="000000"/>
                </a:solidFill>
                <a:latin typeface="Arial" panose="020B0604020202020204" pitchFamily="34" charset="0"/>
                <a:sym typeface="Arial" panose="020B0604020202020204" pitchFamily="34" charset="0"/>
              </a:defRPr>
            </a:lvl8pPr>
            <a:lvl9pPr marL="4438650" indent="-782638" eaLnBrk="0" fontAlgn="base" hangingPunct="0">
              <a:spcBef>
                <a:spcPct val="0"/>
              </a:spcBef>
              <a:spcAft>
                <a:spcPct val="0"/>
              </a:spcAft>
              <a:defRPr sz="2600">
                <a:solidFill>
                  <a:srgbClr val="000000"/>
                </a:solidFill>
                <a:latin typeface="Arial" panose="020B0604020202020204" pitchFamily="34" charset="0"/>
                <a:sym typeface="Arial" panose="020B0604020202020204" pitchFamily="34" charset="0"/>
              </a:defRPr>
            </a:lvl9pPr>
          </a:lstStyle>
          <a:p>
            <a:pPr eaLnBrk="1" hangingPunct="1"/>
            <a:endParaRPr lang="en-US" altLang="en-US" sz="2400" b="1" u="sng" dirty="0">
              <a:latin typeface="Calibri"/>
              <a:cs typeface="Times New Roman"/>
            </a:endParaRPr>
          </a:p>
        </p:txBody>
      </p:sp>
      <p:sp>
        <p:nvSpPr>
          <p:cNvPr id="2" name="TextBox 1">
            <a:extLst>
              <a:ext uri="{FF2B5EF4-FFF2-40B4-BE49-F238E27FC236}">
                <a16:creationId xmlns:a16="http://schemas.microsoft.com/office/drawing/2014/main" id="{E2C85F7D-B663-4195-B6DF-2303387BA4FE}"/>
              </a:ext>
            </a:extLst>
          </p:cNvPr>
          <p:cNvSpPr txBox="1"/>
          <p:nvPr/>
        </p:nvSpPr>
        <p:spPr>
          <a:xfrm>
            <a:off x="5943600" y="3886200"/>
            <a:ext cx="2743200"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latin typeface="Arial"/>
            </a:endParaRPr>
          </a:p>
        </p:txBody>
      </p:sp>
      <p:sp>
        <p:nvSpPr>
          <p:cNvPr id="3" name="TextBox 2">
            <a:extLst>
              <a:ext uri="{FF2B5EF4-FFF2-40B4-BE49-F238E27FC236}">
                <a16:creationId xmlns:a16="http://schemas.microsoft.com/office/drawing/2014/main" id="{D0AB1664-5D9E-45D5-8C8F-24EF313AB649}"/>
              </a:ext>
            </a:extLst>
          </p:cNvPr>
          <p:cNvSpPr txBox="1"/>
          <p:nvPr/>
        </p:nvSpPr>
        <p:spPr>
          <a:xfrm>
            <a:off x="8016875" y="4283075"/>
            <a:ext cx="2743200"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0" name="Title 1">
            <a:extLst>
              <a:ext uri="{FF2B5EF4-FFF2-40B4-BE49-F238E27FC236}">
                <a16:creationId xmlns:a16="http://schemas.microsoft.com/office/drawing/2014/main" id="{34D12892-8C60-4C63-9086-B9080911415D}"/>
              </a:ext>
            </a:extLst>
          </p:cNvPr>
          <p:cNvSpPr>
            <a:spLocks noGrp="1" noChangeArrowheads="1"/>
          </p:cNvSpPr>
          <p:nvPr>
            <p:ph type="title" idx="4294967295"/>
          </p:nvPr>
        </p:nvSpPr>
        <p:spPr bwMode="auto">
          <a:xfrm>
            <a:off x="1214437" y="441325"/>
            <a:ext cx="6210301" cy="977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28" tIns="54864" rIns="109728" bIns="54864" anchor="ctr"/>
          <a:lstStyle/>
          <a:p>
            <a:pPr algn="l" eaLnBrk="0" latinLnBrk="0" hangingPunct="0"/>
            <a:r>
              <a:rPr lang="en-US" altLang="en-US" dirty="0">
                <a:latin typeface="Times New Roman" panose="02020603050405020304" pitchFamily="18" charset="0"/>
                <a:cs typeface="Times New Roman" panose="02020603050405020304" pitchFamily="18" charset="0"/>
              </a:rPr>
              <a:t>Pros</a:t>
            </a:r>
          </a:p>
        </p:txBody>
      </p:sp>
      <p:sp>
        <p:nvSpPr>
          <p:cNvPr id="1048992" name="Text Placeholder 2">
            <a:extLst>
              <a:ext uri="{FF2B5EF4-FFF2-40B4-BE49-F238E27FC236}">
                <a16:creationId xmlns:a16="http://schemas.microsoft.com/office/drawing/2014/main" id="{98A76E6B-D3EF-47C3-B7EB-F267209AC7F4}"/>
              </a:ext>
            </a:extLst>
          </p:cNvPr>
          <p:cNvSpPr>
            <a:spLocks noGrp="1" noChangeArrowheads="1"/>
          </p:cNvSpPr>
          <p:nvPr>
            <p:ph type="body" sz="quarter" idx="4294967295"/>
          </p:nvPr>
        </p:nvSpPr>
        <p:spPr bwMode="auto">
          <a:xfrm>
            <a:off x="1228725" y="2470150"/>
            <a:ext cx="12372975" cy="4813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28" tIns="54864" rIns="109728" bIns="54864">
            <a:normAutofit lnSpcReduction="10000"/>
          </a:bodyPr>
          <a:lstStyle/>
          <a:p>
            <a:pPr>
              <a:spcBef>
                <a:spcPct val="0"/>
              </a:spcBef>
              <a:spcAft>
                <a:spcPts val="1675"/>
              </a:spcAft>
            </a:pPr>
            <a:r>
              <a:rPr lang="en-US" altLang="en-US" sz="2900" dirty="0">
                <a:latin typeface="Times New Roman" panose="02020603050405020304" pitchFamily="18" charset="0"/>
                <a:cs typeface="Roboto Medium" pitchFamily="2" charset="0"/>
              </a:rPr>
              <a:t>Fast and easy service.</a:t>
            </a:r>
            <a:endParaRPr lang="en-US" altLang="en-US" sz="2400" dirty="0"/>
          </a:p>
          <a:p>
            <a:pPr>
              <a:spcBef>
                <a:spcPct val="0"/>
              </a:spcBef>
              <a:spcAft>
                <a:spcPts val="1675"/>
              </a:spcAft>
            </a:pPr>
            <a:r>
              <a:rPr lang="en-US" altLang="en-US" sz="2900" dirty="0">
                <a:latin typeface="Times New Roman" panose="02020603050405020304" pitchFamily="18" charset="0"/>
                <a:cs typeface="Roboto Medium" pitchFamily="2" charset="0"/>
              </a:rPr>
              <a:t>The online voting system provides a less time consuming .</a:t>
            </a:r>
            <a:endParaRPr lang="en-US" altLang="en-US" sz="2400" dirty="0"/>
          </a:p>
          <a:p>
            <a:pPr>
              <a:spcBef>
                <a:spcPct val="0"/>
              </a:spcBef>
              <a:spcAft>
                <a:spcPts val="1675"/>
              </a:spcAft>
            </a:pPr>
            <a:r>
              <a:rPr lang="en-US" altLang="en-US" sz="2900" dirty="0">
                <a:latin typeface="Times New Roman" panose="02020603050405020304" pitchFamily="18" charset="0"/>
                <a:cs typeface="Roboto Medium" pitchFamily="2" charset="0"/>
              </a:rPr>
              <a:t>It reduces the paper work and makes the work less tedious for “ELECTION COMMISION”.</a:t>
            </a:r>
            <a:endParaRPr lang="en-US" altLang="en-US" sz="2400" dirty="0"/>
          </a:p>
          <a:p>
            <a:pPr>
              <a:spcBef>
                <a:spcPct val="0"/>
              </a:spcBef>
              <a:spcAft>
                <a:spcPts val="1675"/>
              </a:spcAft>
            </a:pPr>
            <a:r>
              <a:rPr lang="en-US" altLang="en-US" sz="2900" dirty="0">
                <a:latin typeface="Times New Roman" panose="02020603050405020304" pitchFamily="18" charset="0"/>
                <a:cs typeface="Roboto Medium" pitchFamily="2" charset="0"/>
              </a:rPr>
              <a:t>It is a better way for voting.</a:t>
            </a:r>
            <a:endParaRPr lang="en-US" altLang="en-US" sz="2400" dirty="0"/>
          </a:p>
          <a:p>
            <a:pPr>
              <a:spcBef>
                <a:spcPct val="0"/>
              </a:spcBef>
              <a:spcAft>
                <a:spcPts val="1675"/>
              </a:spcAft>
            </a:pPr>
            <a:r>
              <a:rPr lang="en-US" altLang="en-US" sz="2900" dirty="0">
                <a:latin typeface="Times New Roman" panose="02020603050405020304" pitchFamily="18" charset="0"/>
                <a:cs typeface="Roboto Medium" pitchFamily="2" charset="0"/>
              </a:rPr>
              <a:t>By this voting percentage will increase drastically.</a:t>
            </a:r>
            <a:endParaRPr lang="en-US" altLang="en-US" sz="2400" dirty="0"/>
          </a:p>
          <a:p>
            <a:pPr>
              <a:spcBef>
                <a:spcPct val="0"/>
              </a:spcBef>
              <a:spcAft>
                <a:spcPts val="1675"/>
              </a:spcAft>
            </a:pPr>
            <a:r>
              <a:rPr lang="en-US" altLang="en-US" sz="2900" dirty="0">
                <a:latin typeface="Times New Roman" panose="02020603050405020304" pitchFamily="18" charset="0"/>
                <a:cs typeface="Roboto Medium" pitchFamily="2" charset="0"/>
              </a:rPr>
              <a:t>Voter has no need to go to any polling booth ,so it is easy to use.</a:t>
            </a:r>
            <a:endParaRPr lang="en-US" altLang="en-US" sz="2400" dirty="0"/>
          </a:p>
          <a:p>
            <a:pPr>
              <a:spcBef>
                <a:spcPct val="0"/>
              </a:spcBef>
              <a:spcAft>
                <a:spcPts val="1675"/>
              </a:spcAft>
            </a:pPr>
            <a:endParaRPr lang="en-IN" altLang="en-US" sz="2900" dirty="0">
              <a:latin typeface="Roboto Medium" pitchFamily="2" charset="0"/>
              <a:cs typeface="Roboto Medium"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4" name="Title 1">
            <a:extLst>
              <a:ext uri="{FF2B5EF4-FFF2-40B4-BE49-F238E27FC236}">
                <a16:creationId xmlns:a16="http://schemas.microsoft.com/office/drawing/2014/main" id="{3AA8D1A0-ED9D-4062-993F-0FAB848A0A9C}"/>
              </a:ext>
            </a:extLst>
          </p:cNvPr>
          <p:cNvSpPr>
            <a:spLocks noGrp="1" noChangeArrowheads="1"/>
          </p:cNvSpPr>
          <p:nvPr>
            <p:ph type="title" idx="4294967295"/>
          </p:nvPr>
        </p:nvSpPr>
        <p:spPr bwMode="auto">
          <a:xfrm>
            <a:off x="1185862" y="903288"/>
            <a:ext cx="6281738" cy="5778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28" tIns="54864" rIns="109728" bIns="54864" anchor="ctr"/>
          <a:lstStyle/>
          <a:p>
            <a:pPr algn="l" eaLnBrk="0" latinLnBrk="0" hangingPunct="0"/>
            <a:r>
              <a:rPr lang="en-IN" altLang="en-US" dirty="0">
                <a:solidFill>
                  <a:schemeClr val="tx1"/>
                </a:solidFill>
                <a:latin typeface="Times New Roman" panose="02020603050405020304" pitchFamily="18" charset="0"/>
                <a:cs typeface="Roboto Medium" pitchFamily="2" charset="0"/>
                <a:sym typeface="Arial" panose="020B0604020202020204" pitchFamily="34" charset="0"/>
              </a:rPr>
              <a:t>Cons</a:t>
            </a:r>
            <a:endParaRPr lang="en-US" altLang="en-US" dirty="0">
              <a:solidFill>
                <a:schemeClr val="tx1"/>
              </a:solidFill>
            </a:endParaRPr>
          </a:p>
        </p:txBody>
      </p:sp>
      <p:sp>
        <p:nvSpPr>
          <p:cNvPr id="1048996" name="Text Placeholder 2">
            <a:extLst>
              <a:ext uri="{FF2B5EF4-FFF2-40B4-BE49-F238E27FC236}">
                <a16:creationId xmlns:a16="http://schemas.microsoft.com/office/drawing/2014/main" id="{531A931B-6F77-46F9-9464-CE3E89DF7B34}"/>
              </a:ext>
            </a:extLst>
          </p:cNvPr>
          <p:cNvSpPr>
            <a:spLocks noGrp="1" noChangeArrowheads="1"/>
          </p:cNvSpPr>
          <p:nvPr>
            <p:ph type="body" sz="quarter" idx="4294967295"/>
          </p:nvPr>
        </p:nvSpPr>
        <p:spPr bwMode="auto">
          <a:xfrm>
            <a:off x="1381125" y="2586038"/>
            <a:ext cx="12220575" cy="4727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28" tIns="54864" rIns="109728" bIns="54864"/>
          <a:lstStyle/>
          <a:p>
            <a:pPr>
              <a:defRPr/>
            </a:pPr>
            <a:r>
              <a:rPr lang="en-IN" sz="2800" dirty="0">
                <a:latin typeface="Times New Roman" panose="02020603050405020304" pitchFamily="18" charset="0"/>
                <a:cs typeface="Times New Roman" panose="02020603050405020304" pitchFamily="18" charset="0"/>
              </a:rPr>
              <a:t>Difficulty in report generating.</a:t>
            </a:r>
          </a:p>
          <a:p>
            <a:pPr marL="0" indent="0">
              <a:buNone/>
              <a:defRPr/>
            </a:pPr>
            <a:endParaRPr lang="en-IN" sz="2800" dirty="0">
              <a:latin typeface="Times New Roman" panose="02020603050405020304" pitchFamily="18" charset="0"/>
              <a:cs typeface="Times New Roman" panose="02020603050405020304" pitchFamily="18" charset="0"/>
            </a:endParaRPr>
          </a:p>
          <a:p>
            <a:pPr>
              <a:defRPr/>
            </a:pPr>
            <a:r>
              <a:rPr lang="en-IN" sz="2800" dirty="0">
                <a:latin typeface="Times New Roman" panose="02020603050405020304" pitchFamily="18" charset="0"/>
                <a:cs typeface="Times New Roman" panose="02020603050405020304" pitchFamily="18" charset="0"/>
              </a:rPr>
              <a:t>Problems with access to the Internet through the digital divide based on socio-economic variables and between rural and urban areas.</a:t>
            </a:r>
          </a:p>
          <a:p>
            <a:pPr marL="0" indent="0">
              <a:buNone/>
              <a:defRPr/>
            </a:pPr>
            <a:endParaRPr lang="en-IN" sz="2800" dirty="0">
              <a:latin typeface="Times New Roman" panose="02020603050405020304" pitchFamily="18" charset="0"/>
              <a:cs typeface="Times New Roman" panose="02020603050405020304" pitchFamily="18" charset="0"/>
            </a:endParaRPr>
          </a:p>
          <a:p>
            <a:pPr>
              <a:defRPr/>
            </a:pPr>
            <a:r>
              <a:rPr lang="en-IN" sz="2800" dirty="0">
                <a:latin typeface="Times New Roman" panose="02020603050405020304" pitchFamily="18" charset="0"/>
                <a:cs typeface="Times New Roman" panose="02020603050405020304" pitchFamily="18" charset="0"/>
              </a:rPr>
              <a:t>Not everyone is comfortable with the online platforms. So the one’s vulnerable to online world may not be able to use this system.  </a:t>
            </a:r>
          </a:p>
          <a:p>
            <a:pPr>
              <a:defRPr/>
            </a:pPr>
            <a:endParaRPr lang="en-IN" sz="2800" dirty="0">
              <a:latin typeface="Times New Roman" panose="02020603050405020304" pitchFamily="18" charset="0"/>
              <a:cs typeface="Times New Roman" panose="02020603050405020304" pitchFamily="18" charset="0"/>
            </a:endParaRPr>
          </a:p>
          <a:p>
            <a:pPr marL="0" indent="0">
              <a:buFont typeface="+mj-lt"/>
              <a:buNone/>
              <a:defRPr/>
            </a:pPr>
            <a:endParaRPr lang="en-I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8" name="Title 1">
            <a:extLst>
              <a:ext uri="{FF2B5EF4-FFF2-40B4-BE49-F238E27FC236}">
                <a16:creationId xmlns:a16="http://schemas.microsoft.com/office/drawing/2014/main" id="{F7A6F3C4-7A07-444A-93CE-C8233640DEA7}"/>
              </a:ext>
            </a:extLst>
          </p:cNvPr>
          <p:cNvSpPr>
            <a:spLocks noGrp="1" noChangeArrowheads="1"/>
          </p:cNvSpPr>
          <p:nvPr>
            <p:ph type="title" idx="4294967295"/>
          </p:nvPr>
        </p:nvSpPr>
        <p:spPr bwMode="auto">
          <a:xfrm>
            <a:off x="1271587" y="174626"/>
            <a:ext cx="6181726" cy="1306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28" tIns="54864" rIns="109728" bIns="54864" anchor="ctr"/>
          <a:lstStyle/>
          <a:p>
            <a:pPr algn="l" eaLnBrk="0" latinLnBrk="0" hangingPunct="0"/>
            <a:r>
              <a:rPr lang="en-IN" altLang="en-US" sz="3600" b="1" dirty="0">
                <a:solidFill>
                  <a:schemeClr val="tx1"/>
                </a:solidFill>
                <a:latin typeface="Times New Roman" panose="02020603050405020304" pitchFamily="18" charset="0"/>
                <a:cs typeface="Roboto Medium" pitchFamily="2" charset="0"/>
              </a:rPr>
              <a:t>CONCLUSION</a:t>
            </a:r>
            <a:endParaRPr lang="en-US" altLang="en-US" dirty="0">
              <a:solidFill>
                <a:schemeClr val="tx1"/>
              </a:solidFill>
            </a:endParaRPr>
          </a:p>
        </p:txBody>
      </p:sp>
      <p:sp>
        <p:nvSpPr>
          <p:cNvPr id="1049000" name="Text Placeholder 2">
            <a:extLst>
              <a:ext uri="{FF2B5EF4-FFF2-40B4-BE49-F238E27FC236}">
                <a16:creationId xmlns:a16="http://schemas.microsoft.com/office/drawing/2014/main" id="{D2FE2BAC-D344-4D9A-9594-C83B4686A089}"/>
              </a:ext>
            </a:extLst>
          </p:cNvPr>
          <p:cNvSpPr>
            <a:spLocks noGrp="1" noChangeArrowheads="1"/>
          </p:cNvSpPr>
          <p:nvPr>
            <p:ph type="body" sz="quarter" idx="4294967295"/>
          </p:nvPr>
        </p:nvSpPr>
        <p:spPr bwMode="auto">
          <a:xfrm>
            <a:off x="1271587" y="1871663"/>
            <a:ext cx="11688763" cy="54419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28" tIns="54864" rIns="109728" bIns="54864" anchor="t"/>
          <a:lstStyle/>
          <a:p>
            <a:pPr marL="0" indent="0">
              <a:spcBef>
                <a:spcPct val="0"/>
              </a:spcBef>
              <a:spcAft>
                <a:spcPts val="1675"/>
              </a:spcAft>
              <a:buNone/>
            </a:pPr>
            <a:r>
              <a:rPr lang="en-IN" altLang="en-US" sz="2900" dirty="0">
                <a:latin typeface="Times New Roman"/>
                <a:cs typeface="Roboto Medium" pitchFamily="2" charset="0"/>
              </a:rPr>
              <a:t>By doing this  we will be able to bring a new system for online national voting for our country. With the advent of technology and Internet in our day to day life, we will be able to offer advanced voting system to voters both in the country and outside through our Online voting system.</a:t>
            </a:r>
            <a:endParaRPr lang="en-US" altLang="en-US" sz="2400" dirty="0">
              <a:latin typeface="Times New Roman"/>
            </a:endParaRPr>
          </a:p>
          <a:p>
            <a:pPr marL="0" indent="0">
              <a:spcBef>
                <a:spcPct val="0"/>
              </a:spcBef>
              <a:spcAft>
                <a:spcPts val="1675"/>
              </a:spcAft>
              <a:buFont typeface="Arial" panose="020B0604020202020204" pitchFamily="34" charset="0"/>
              <a:buNone/>
            </a:pPr>
            <a:endParaRPr lang="en-IN" altLang="en-US" sz="2900" dirty="0">
              <a:latin typeface="Roboto Medium" pitchFamily="2" charset="0"/>
              <a:cs typeface="Roboto Medium"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49025" name="Picture 118">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3398152" y="2526242"/>
            <a:ext cx="11232246" cy="5703358"/>
          </a:xfrm>
          <a:prstGeom prst="rect">
            <a:avLst/>
          </a:prstGeom>
        </p:spPr>
      </p:pic>
      <p:pic>
        <p:nvPicPr>
          <p:cNvPr id="1049026" name="Picture 120">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4627840" cy="8229600"/>
          </a:xfrm>
          <a:prstGeom prst="rect">
            <a:avLst/>
          </a:prstGeom>
        </p:spPr>
      </p:pic>
      <p:sp>
        <p:nvSpPr>
          <p:cNvPr id="1049027" name="Rectangle 122">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57008" cy="822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9028" name="Rectangle 124">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4450" y="0"/>
            <a:ext cx="54863" cy="822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9029" name="Rectangle 126">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9039" y="0"/>
            <a:ext cx="9521218" cy="82296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9030" name="Rectangle 128">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30257" y="0"/>
            <a:ext cx="32918" cy="822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9031" name="TextBox 130">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29538" y="3915422"/>
            <a:ext cx="498763" cy="553998"/>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1049032" name="Rectangle 132">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27840" cy="8226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9033" name="Picture 134">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3398152" y="2526242"/>
            <a:ext cx="11232246" cy="5703358"/>
          </a:xfrm>
          <a:prstGeom prst="rect">
            <a:avLst/>
          </a:prstGeom>
        </p:spPr>
      </p:pic>
      <p:pic>
        <p:nvPicPr>
          <p:cNvPr id="1049034" name="Picture 136">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4627840" cy="8229600"/>
          </a:xfrm>
          <a:prstGeom prst="rect">
            <a:avLst/>
          </a:prstGeom>
        </p:spPr>
      </p:pic>
      <p:sp>
        <p:nvSpPr>
          <p:cNvPr id="1049035" name="Rectangle 138">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57008" cy="822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036" name="Rectangle 256">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4450" y="0"/>
            <a:ext cx="54863" cy="822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037" name="Rectangle 258">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9039" y="0"/>
            <a:ext cx="12453601" cy="82296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008" name="Title 3">
            <a:extLst>
              <a:ext uri="{FF2B5EF4-FFF2-40B4-BE49-F238E27FC236}">
                <a16:creationId xmlns:a16="http://schemas.microsoft.com/office/drawing/2014/main" id="{808980F0-E72D-431A-BE88-D96F0B7B70E4}"/>
              </a:ext>
            </a:extLst>
          </p:cNvPr>
          <p:cNvSpPr>
            <a:spLocks noGrp="1" noChangeArrowheads="1"/>
          </p:cNvSpPr>
          <p:nvPr>
            <p:ph type="title" idx="4294967295"/>
          </p:nvPr>
        </p:nvSpPr>
        <p:spPr bwMode="auto">
          <a:xfrm>
            <a:off x="2363764" y="4114797"/>
            <a:ext cx="3202175" cy="272227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normAutofit/>
          </a:bodyPr>
          <a:lstStyle/>
          <a:p>
            <a:r>
              <a:rPr lang="en-US" altLang="en-US" sz="3800"/>
              <a:t>Thank you</a:t>
            </a:r>
          </a:p>
        </p:txBody>
      </p:sp>
      <p:pic>
        <p:nvPicPr>
          <p:cNvPr id="1049038" name="Graphic 115" descr="Handshake">
            <a:extLst>
              <a:ext uri="{FF2B5EF4-FFF2-40B4-BE49-F238E27FC236}">
                <a16:creationId xmlns:a16="http://schemas.microsoft.com/office/drawing/2014/main" id="{C414D96E-BBEE-4E87-8F83-0D71539F44F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33696" y="936806"/>
            <a:ext cx="6356786" cy="6356786"/>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1049039" name="Rectangle 260">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5199" y="-3261"/>
            <a:ext cx="32918" cy="82295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28BA62B-7FDA-4DAB-886B-2AC26EF98F08}"/>
              </a:ext>
            </a:extLst>
          </p:cNvPr>
          <p:cNvSpPr txBox="1"/>
          <p:nvPr/>
        </p:nvSpPr>
        <p:spPr>
          <a:xfrm>
            <a:off x="5943600" y="3886200"/>
            <a:ext cx="2743200"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049008"/>
                                        </p:tgtEl>
                                        <p:attrNameLst>
                                          <p:attrName>style.visibility</p:attrName>
                                        </p:attrNameLst>
                                      </p:cBhvr>
                                      <p:to>
                                        <p:strVal val="visible"/>
                                      </p:to>
                                    </p:set>
                                    <p:animEffect transition="in" filter="fade">
                                      <p:cBhvr>
                                        <p:cTn id="7" dur="700"/>
                                        <p:tgtEl>
                                          <p:spTgt spid="10490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0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8" name="Picture 127">
            <a:extLst>
              <a:ext uri="{FF2B5EF4-FFF2-40B4-BE49-F238E27FC236}">
                <a16:creationId xmlns:a16="http://schemas.microsoft.com/office/drawing/2014/main" id="{45B6243D-1659-4D4B-806E-6EB5F798AB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3398152" y="2526242"/>
            <a:ext cx="11232246" cy="5703358"/>
          </a:xfrm>
          <a:prstGeom prst="rect">
            <a:avLst/>
          </a:prstGeom>
        </p:spPr>
      </p:pic>
      <p:pic>
        <p:nvPicPr>
          <p:cNvPr id="193" name="Picture 192">
            <a:extLst>
              <a:ext uri="{FF2B5EF4-FFF2-40B4-BE49-F238E27FC236}">
                <a16:creationId xmlns:a16="http://schemas.microsoft.com/office/drawing/2014/main" id="{74FECEB1-EC11-4546-A647-2BC14FFC4E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4627840" cy="8229600"/>
          </a:xfrm>
          <a:prstGeom prst="rect">
            <a:avLst/>
          </a:prstGeom>
        </p:spPr>
      </p:pic>
      <p:sp>
        <p:nvSpPr>
          <p:cNvPr id="195" name="Rectangle 194">
            <a:extLst>
              <a:ext uri="{FF2B5EF4-FFF2-40B4-BE49-F238E27FC236}">
                <a16:creationId xmlns:a16="http://schemas.microsoft.com/office/drawing/2014/main" id="{B681A340-4E9C-4A53-8BF1-A9554FC8D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57008" cy="822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 name="Rectangle 196">
            <a:extLst>
              <a:ext uri="{FF2B5EF4-FFF2-40B4-BE49-F238E27FC236}">
                <a16:creationId xmlns:a16="http://schemas.microsoft.com/office/drawing/2014/main" id="{F0AB25C7-C9A2-4029-B780-972A17ACB8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4450" y="0"/>
            <a:ext cx="54863" cy="822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 name="Rectangle 198">
            <a:extLst>
              <a:ext uri="{FF2B5EF4-FFF2-40B4-BE49-F238E27FC236}">
                <a16:creationId xmlns:a16="http://schemas.microsoft.com/office/drawing/2014/main" id="{01519CBC-04B6-49F8-BE9C-C3FA4966C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5374" y="0"/>
            <a:ext cx="12446780" cy="82296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1" name="Rectangle 200">
            <a:extLst>
              <a:ext uri="{FF2B5EF4-FFF2-40B4-BE49-F238E27FC236}">
                <a16:creationId xmlns:a16="http://schemas.microsoft.com/office/drawing/2014/main" id="{F0D9536D-8205-4CE1-B98A-CE9695A7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52793" y="0"/>
            <a:ext cx="32919" cy="822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3" name="TextBox 202">
            <a:extLst>
              <a:ext uri="{FF2B5EF4-FFF2-40B4-BE49-F238E27FC236}">
                <a16:creationId xmlns:a16="http://schemas.microsoft.com/office/drawing/2014/main" id="{E2872EB9-81ED-49FE-81A8-B2DE3B3CDDE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3931" y="769470"/>
            <a:ext cx="498763" cy="265457"/>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05" name="Rectangle 204">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7" name="Picture 206">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4627840" cy="8229600"/>
          </a:xfrm>
          <a:prstGeom prst="rect">
            <a:avLst/>
          </a:prstGeom>
        </p:spPr>
      </p:pic>
      <p:sp>
        <p:nvSpPr>
          <p:cNvPr id="209" name="Rectangle 208">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47481"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952" name="Title 1">
            <a:extLst>
              <a:ext uri="{FF2B5EF4-FFF2-40B4-BE49-F238E27FC236}">
                <a16:creationId xmlns:a16="http://schemas.microsoft.com/office/drawing/2014/main" id="{D4F0B259-D2C1-4459-ABE4-D13F1B8B5218}"/>
              </a:ext>
            </a:extLst>
          </p:cNvPr>
          <p:cNvSpPr>
            <a:spLocks noGrp="1" noChangeArrowheads="1"/>
          </p:cNvSpPr>
          <p:nvPr>
            <p:ph type="title" idx="4294967295"/>
          </p:nvPr>
        </p:nvSpPr>
        <p:spPr bwMode="auto">
          <a:xfrm>
            <a:off x="1604629" y="1277238"/>
            <a:ext cx="3427898" cy="397640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normAutofit/>
          </a:bodyPr>
          <a:lstStyle/>
          <a:p>
            <a:pPr algn="l"/>
            <a:r>
              <a:rPr lang="en-US" altLang="en-US" dirty="0">
                <a:solidFill>
                  <a:schemeClr val="bg1"/>
                </a:solidFill>
                <a:sym typeface="Arial" panose="020B0604020202020204" pitchFamily="34" charset="0"/>
              </a:rPr>
              <a:t>ABSTRACT</a:t>
            </a:r>
            <a:endParaRPr lang="en-US" altLang="en-US" dirty="0">
              <a:solidFill>
                <a:schemeClr val="bg1"/>
              </a:solidFill>
            </a:endParaRPr>
          </a:p>
        </p:txBody>
      </p:sp>
      <p:sp>
        <p:nvSpPr>
          <p:cNvPr id="211" name="Rectangle 210">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922" y="0"/>
            <a:ext cx="54863" cy="822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048956" name="TextBox 4">
            <a:extLst>
              <a:ext uri="{FF2B5EF4-FFF2-40B4-BE49-F238E27FC236}">
                <a16:creationId xmlns:a16="http://schemas.microsoft.com/office/drawing/2014/main" id="{BD2DD739-40D9-4A96-812B-DA10F2BBD3E3}"/>
              </a:ext>
            </a:extLst>
          </p:cNvPr>
          <p:cNvGraphicFramePr/>
          <p:nvPr>
            <p:extLst>
              <p:ext uri="{D42A27DB-BD31-4B8C-83A1-F6EECF244321}">
                <p14:modId xmlns:p14="http://schemas.microsoft.com/office/powerpoint/2010/main" val="1460501688"/>
              </p:ext>
            </p:extLst>
          </p:nvPr>
        </p:nvGraphicFramePr>
        <p:xfrm>
          <a:off x="6608618" y="1077040"/>
          <a:ext cx="7067623" cy="63830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200" name="Picture 199">
            <a:extLst>
              <a:ext uri="{FF2B5EF4-FFF2-40B4-BE49-F238E27FC236}">
                <a16:creationId xmlns:a16="http://schemas.microsoft.com/office/drawing/2014/main" id="{45B6243D-1659-4D4B-806E-6EB5F798AB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3398152" y="2526242"/>
            <a:ext cx="11232246" cy="5703358"/>
          </a:xfrm>
          <a:prstGeom prst="rect">
            <a:avLst/>
          </a:prstGeom>
        </p:spPr>
      </p:pic>
      <p:pic>
        <p:nvPicPr>
          <p:cNvPr id="202" name="Picture 201">
            <a:extLst>
              <a:ext uri="{FF2B5EF4-FFF2-40B4-BE49-F238E27FC236}">
                <a16:creationId xmlns:a16="http://schemas.microsoft.com/office/drawing/2014/main" id="{74FECEB1-EC11-4546-A647-2BC14FFC4E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4627840" cy="8229600"/>
          </a:xfrm>
          <a:prstGeom prst="rect">
            <a:avLst/>
          </a:prstGeom>
        </p:spPr>
      </p:pic>
      <p:sp>
        <p:nvSpPr>
          <p:cNvPr id="204" name="Rectangle 203">
            <a:extLst>
              <a:ext uri="{FF2B5EF4-FFF2-40B4-BE49-F238E27FC236}">
                <a16:creationId xmlns:a16="http://schemas.microsoft.com/office/drawing/2014/main" id="{B681A340-4E9C-4A53-8BF1-A9554FC8D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57008" cy="822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 name="Rectangle 205">
            <a:extLst>
              <a:ext uri="{FF2B5EF4-FFF2-40B4-BE49-F238E27FC236}">
                <a16:creationId xmlns:a16="http://schemas.microsoft.com/office/drawing/2014/main" id="{F0AB25C7-C9A2-4029-B780-972A17ACB8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4450" y="0"/>
            <a:ext cx="54863" cy="822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8" name="Rectangle 207">
            <a:extLst>
              <a:ext uri="{FF2B5EF4-FFF2-40B4-BE49-F238E27FC236}">
                <a16:creationId xmlns:a16="http://schemas.microsoft.com/office/drawing/2014/main" id="{01519CBC-04B6-49F8-BE9C-C3FA4966C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5374" y="0"/>
            <a:ext cx="12446780" cy="82296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0" name="Rectangle 209">
            <a:extLst>
              <a:ext uri="{FF2B5EF4-FFF2-40B4-BE49-F238E27FC236}">
                <a16:creationId xmlns:a16="http://schemas.microsoft.com/office/drawing/2014/main" id="{F0D9536D-8205-4CE1-B98A-CE9695A7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52793" y="0"/>
            <a:ext cx="32919" cy="822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2" name="TextBox 211">
            <a:extLst>
              <a:ext uri="{FF2B5EF4-FFF2-40B4-BE49-F238E27FC236}">
                <a16:creationId xmlns:a16="http://schemas.microsoft.com/office/drawing/2014/main" id="{E2872EB9-81ED-49FE-81A8-B2DE3B3CDDE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3931" y="769470"/>
            <a:ext cx="498763" cy="265457"/>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1048956" name="Title 1">
            <a:extLst>
              <a:ext uri="{FF2B5EF4-FFF2-40B4-BE49-F238E27FC236}">
                <a16:creationId xmlns:a16="http://schemas.microsoft.com/office/drawing/2014/main" id="{4ECA25BD-15B3-4EBD-9DC1-7AA06650AD91}"/>
              </a:ext>
            </a:extLst>
          </p:cNvPr>
          <p:cNvSpPr>
            <a:spLocks noGrp="1" noChangeArrowheads="1"/>
          </p:cNvSpPr>
          <p:nvPr>
            <p:ph type="title" idx="4294967295"/>
          </p:nvPr>
        </p:nvSpPr>
        <p:spPr bwMode="auto">
          <a:xfrm>
            <a:off x="3134169" y="969667"/>
            <a:ext cx="9549997" cy="12926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normAutofit/>
          </a:bodyPr>
          <a:lstStyle/>
          <a:p>
            <a:pPr algn="l"/>
            <a:r>
              <a:rPr lang="en-US" altLang="en-US" dirty="0">
                <a:sym typeface="Arial" panose="020B0604020202020204" pitchFamily="34" charset="0"/>
              </a:rPr>
              <a:t>INTRODUCTION</a:t>
            </a:r>
            <a:endParaRPr lang="en-US" altLang="en-US" dirty="0"/>
          </a:p>
        </p:txBody>
      </p:sp>
      <p:graphicFrame>
        <p:nvGraphicFramePr>
          <p:cNvPr id="1048964" name="Text Placeholder 2">
            <a:extLst>
              <a:ext uri="{FF2B5EF4-FFF2-40B4-BE49-F238E27FC236}">
                <a16:creationId xmlns:a16="http://schemas.microsoft.com/office/drawing/2014/main" id="{417ED781-7A57-4AA9-9074-F492CC09D961}"/>
              </a:ext>
            </a:extLst>
          </p:cNvPr>
          <p:cNvGraphicFramePr/>
          <p:nvPr>
            <p:extLst>
              <p:ext uri="{D42A27DB-BD31-4B8C-83A1-F6EECF244321}">
                <p14:modId xmlns:p14="http://schemas.microsoft.com/office/powerpoint/2010/main" val="3873651177"/>
              </p:ext>
            </p:extLst>
          </p:nvPr>
        </p:nvGraphicFramePr>
        <p:xfrm>
          <a:off x="3134169" y="2841459"/>
          <a:ext cx="9549996" cy="40402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pic>
        <p:nvPicPr>
          <p:cNvPr id="5" name="Picture 7">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3398152" y="2526242"/>
            <a:ext cx="11232246" cy="5703358"/>
          </a:xfrm>
          <a:prstGeom prst="rect">
            <a:avLst/>
          </a:prstGeom>
        </p:spPr>
      </p:pic>
      <p:pic>
        <p:nvPicPr>
          <p:cNvPr id="6" name="Picture 9">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4627840" cy="8229600"/>
          </a:xfrm>
          <a:prstGeom prst="rect">
            <a:avLst/>
          </a:prstGeom>
        </p:spPr>
      </p:pic>
      <p:sp>
        <p:nvSpPr>
          <p:cNvPr id="7" name="Rectangle 11">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57008" cy="822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4450" y="0"/>
            <a:ext cx="54863" cy="822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5374" y="0"/>
            <a:ext cx="12446780" cy="82296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52793" y="0"/>
            <a:ext cx="32919" cy="822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TextBox 19">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3931" y="769470"/>
            <a:ext cx="498763" cy="265457"/>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2" name="Rectangle 21">
            <a:extLst>
              <a:ext uri="{FF2B5EF4-FFF2-40B4-BE49-F238E27FC236}">
                <a16:creationId xmlns:a16="http://schemas.microsoft.com/office/drawing/2014/main" id="{3C38C329-05C1-44E0-942C-D7A60A7F2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4630400" cy="82296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A40E99DB-69B1-42D9-9A2E-A196302E0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4627840" cy="8229600"/>
          </a:xfrm>
          <a:prstGeom prst="rect">
            <a:avLst/>
          </a:prstGeom>
        </p:spPr>
      </p:pic>
      <p:sp>
        <p:nvSpPr>
          <p:cNvPr id="26" name="Rectangle 25">
            <a:extLst>
              <a:ext uri="{FF2B5EF4-FFF2-40B4-BE49-F238E27FC236}">
                <a16:creationId xmlns:a16="http://schemas.microsoft.com/office/drawing/2014/main" id="{DA98F3A3-687B-4002-93F2-58E8590DC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57008" cy="82296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27A1367E-049C-45E5-9C32-CC32DCEAE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7008" y="0"/>
            <a:ext cx="11508000" cy="822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F8ED221-C2B1-4733-898A-8D21F3FDAB04}"/>
              </a:ext>
            </a:extLst>
          </p:cNvPr>
          <p:cNvSpPr>
            <a:spLocks noGrp="1"/>
          </p:cNvSpPr>
          <p:nvPr>
            <p:ph type="ctrTitle"/>
          </p:nvPr>
        </p:nvSpPr>
        <p:spPr>
          <a:xfrm>
            <a:off x="2111170" y="391220"/>
            <a:ext cx="9252168" cy="1292675"/>
          </a:xfrm>
        </p:spPr>
        <p:txBody>
          <a:bodyPr vert="horz" lIns="91440" tIns="45720" rIns="91440" bIns="45720" rtlCol="0" anchor="b">
            <a:normAutofit/>
          </a:bodyPr>
          <a:lstStyle/>
          <a:p>
            <a:r>
              <a:rPr lang="en-US" sz="2600" dirty="0"/>
              <a:t>SRS(Software, Algorithm, Techniques and Hardware Requirement Specification) </a:t>
            </a:r>
            <a:br>
              <a:rPr lang="en-US" sz="2600"/>
            </a:br>
            <a:endParaRPr lang="en-US" sz="2600"/>
          </a:p>
        </p:txBody>
      </p:sp>
      <p:sp>
        <p:nvSpPr>
          <p:cNvPr id="30" name="Right Triangle 29">
            <a:extLst>
              <a:ext uri="{FF2B5EF4-FFF2-40B4-BE49-F238E27FC236}">
                <a16:creationId xmlns:a16="http://schemas.microsoft.com/office/drawing/2014/main" id="{16E2DAB7-48CB-400E-9ED2-FB1762BE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507326" y="391220"/>
            <a:ext cx="287843" cy="287843"/>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88B37EF-B3AA-42A5-BB01-313D9E356368}"/>
              </a:ext>
            </a:extLst>
          </p:cNvPr>
          <p:cNvSpPr>
            <a:spLocks noGrp="1"/>
          </p:cNvSpPr>
          <p:nvPr>
            <p:ph type="subTitle" idx="1"/>
          </p:nvPr>
        </p:nvSpPr>
        <p:spPr>
          <a:xfrm>
            <a:off x="2111169" y="1910079"/>
            <a:ext cx="9252169" cy="5621865"/>
          </a:xfrm>
        </p:spPr>
        <p:txBody>
          <a:bodyPr vert="horz" lIns="91440" tIns="45720" rIns="91440" bIns="45720" rtlCol="0" anchor="ctr">
            <a:normAutofit/>
          </a:bodyPr>
          <a:lstStyle/>
          <a:p>
            <a:pPr marL="457200" marR="4445" indent="-457200" algn="l">
              <a:lnSpc>
                <a:spcPct val="110000"/>
              </a:lnSpc>
              <a:buFont typeface="Wingdings" panose="05000000000000000000" pitchFamily="2" charset="2"/>
              <a:buChar char="§"/>
            </a:pPr>
            <a:r>
              <a:rPr lang="en-US" sz="1300" dirty="0"/>
              <a:t>Software:</a:t>
            </a:r>
          </a:p>
          <a:p>
            <a:pPr marL="6350" marR="4445" indent="-6350" algn="l">
              <a:lnSpc>
                <a:spcPct val="110000"/>
              </a:lnSpc>
              <a:buFont typeface="Wingdings" panose="05000000000000000000" pitchFamily="2" charset="2"/>
              <a:buChar char="§"/>
            </a:pPr>
            <a:r>
              <a:rPr lang="en-US" sz="1300" dirty="0"/>
              <a:t>		Platform                : Windows/Linux </a:t>
            </a:r>
          </a:p>
          <a:p>
            <a:pPr marL="6350" marR="4445" indent="-6350" algn="l">
              <a:lnSpc>
                <a:spcPct val="110000"/>
              </a:lnSpc>
              <a:buFont typeface="Wingdings" panose="05000000000000000000" pitchFamily="2" charset="2"/>
              <a:buChar char="§"/>
            </a:pPr>
            <a:r>
              <a:rPr lang="en-US" sz="1300" dirty="0"/>
              <a:t>		Language Used     : JAVA </a:t>
            </a:r>
          </a:p>
          <a:p>
            <a:pPr marL="6350" marR="4445" indent="-6350" algn="l">
              <a:lnSpc>
                <a:spcPct val="110000"/>
              </a:lnSpc>
              <a:buFont typeface="Wingdings" panose="05000000000000000000" pitchFamily="2" charset="2"/>
              <a:buChar char="§"/>
            </a:pPr>
            <a:r>
              <a:rPr lang="en-US" sz="1300" dirty="0"/>
              <a:t>		Database               : MY SQL </a:t>
            </a:r>
          </a:p>
          <a:p>
            <a:pPr marL="6350" marR="4445" indent="-6350" algn="l">
              <a:lnSpc>
                <a:spcPct val="110000"/>
              </a:lnSpc>
              <a:buFont typeface="Wingdings" panose="05000000000000000000" pitchFamily="2" charset="2"/>
              <a:buChar char="§"/>
            </a:pPr>
            <a:r>
              <a:rPr lang="en-US" sz="1300" dirty="0"/>
              <a:t>		Designer tool         : HTML </a:t>
            </a:r>
          </a:p>
          <a:p>
            <a:pPr marL="6350" marR="4445" indent="-6350" algn="l">
              <a:lnSpc>
                <a:spcPct val="110000"/>
              </a:lnSpc>
              <a:buFont typeface="Wingdings" panose="05000000000000000000" pitchFamily="2" charset="2"/>
              <a:buChar char="§"/>
            </a:pPr>
            <a:r>
              <a:rPr lang="en-US" sz="1300" dirty="0"/>
              <a:t>		Server                    : Apache Tomcat 9.0.33 </a:t>
            </a:r>
          </a:p>
          <a:p>
            <a:pPr marL="914400" marR="4445" lvl="1" indent="-457200" algn="l">
              <a:lnSpc>
                <a:spcPct val="110000"/>
              </a:lnSpc>
              <a:buFont typeface="Wingdings" panose="05000000000000000000" pitchFamily="2" charset="2"/>
              <a:buChar char="§"/>
            </a:pPr>
            <a:endParaRPr lang="en-US" sz="1300"/>
          </a:p>
          <a:p>
            <a:pPr marL="457200" marR="4445" indent="-457200" algn="l">
              <a:lnSpc>
                <a:spcPct val="110000"/>
              </a:lnSpc>
              <a:buFont typeface="Wingdings" panose="05000000000000000000" pitchFamily="2" charset="2"/>
              <a:buChar char="§"/>
            </a:pPr>
            <a:r>
              <a:rPr lang="en-US" sz="1300" dirty="0"/>
              <a:t>Algorithm: </a:t>
            </a:r>
          </a:p>
          <a:p>
            <a:pPr marL="1371600" marR="4445" lvl="2" indent="-457200" algn="l">
              <a:lnSpc>
                <a:spcPct val="110000"/>
              </a:lnSpc>
              <a:buFont typeface="Wingdings" panose="05000000000000000000" pitchFamily="2" charset="2"/>
              <a:buChar char="§"/>
            </a:pPr>
            <a:r>
              <a:rPr lang="en-US" sz="1300" dirty="0"/>
              <a:t>RSA:  This algorithm generates a key, encrypts the file and then the key generated is used to decrypt it back to     the original form. </a:t>
            </a:r>
          </a:p>
          <a:p>
            <a:pPr marL="1371600" marR="4445" lvl="2" indent="-457200" algn="l">
              <a:lnSpc>
                <a:spcPct val="110000"/>
              </a:lnSpc>
              <a:buFont typeface="Wingdings" panose="05000000000000000000" pitchFamily="2" charset="2"/>
              <a:buChar char="§"/>
            </a:pPr>
            <a:r>
              <a:rPr lang="en-US" sz="1300" dirty="0"/>
              <a:t>MD5: Message Digest 5 (MD5) is a cryptographic function that accepts input of any random length and produces a message digest of 128-bit length which is known as the hash.</a:t>
            </a:r>
          </a:p>
          <a:p>
            <a:pPr marL="457200" marR="4445" indent="-457200" algn="l">
              <a:lnSpc>
                <a:spcPct val="110000"/>
              </a:lnSpc>
              <a:buFont typeface="Wingdings" panose="05000000000000000000" pitchFamily="2" charset="2"/>
              <a:buChar char="§"/>
            </a:pPr>
            <a:endParaRPr lang="en-US" sz="1300"/>
          </a:p>
          <a:p>
            <a:pPr marL="6350" marR="4445" indent="-6350" algn="l">
              <a:lnSpc>
                <a:spcPct val="110000"/>
              </a:lnSpc>
              <a:buFont typeface="Wingdings" panose="05000000000000000000" pitchFamily="2" charset="2"/>
              <a:buChar char="§"/>
            </a:pPr>
            <a:r>
              <a:rPr lang="en-US" sz="1300"/>
              <a:t> 	</a:t>
            </a:r>
          </a:p>
          <a:p>
            <a:pPr marL="6350" marR="4445" indent="-6350" algn="l">
              <a:lnSpc>
                <a:spcPct val="110000"/>
              </a:lnSpc>
              <a:buFont typeface="Wingdings" panose="05000000000000000000" pitchFamily="2" charset="2"/>
              <a:buChar char="§"/>
            </a:pPr>
            <a:endParaRPr lang="en-US" sz="1300"/>
          </a:p>
          <a:p>
            <a:pPr algn="l">
              <a:lnSpc>
                <a:spcPct val="110000"/>
              </a:lnSpc>
              <a:buFont typeface="Wingdings" panose="05000000000000000000" pitchFamily="2" charset="2"/>
              <a:buChar char="§"/>
            </a:pPr>
            <a:endParaRPr lang="en-US" sz="1300"/>
          </a:p>
        </p:txBody>
      </p:sp>
    </p:spTree>
    <p:extLst>
      <p:ext uri="{BB962C8B-B14F-4D97-AF65-F5344CB8AC3E}">
        <p14:creationId xmlns:p14="http://schemas.microsoft.com/office/powerpoint/2010/main" val="950187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886A-C43B-4185-8663-393262D3D2FA}"/>
              </a:ext>
            </a:extLst>
          </p:cNvPr>
          <p:cNvSpPr>
            <a:spLocks noGrp="1"/>
          </p:cNvSpPr>
          <p:nvPr>
            <p:ph type="title"/>
          </p:nvPr>
        </p:nvSpPr>
        <p:spPr>
          <a:xfrm>
            <a:off x="1177380" y="1593949"/>
            <a:ext cx="12461948" cy="4393059"/>
          </a:xfrm>
        </p:spPr>
        <p:txBody>
          <a:bodyPr>
            <a:normAutofit fontScale="90000"/>
          </a:bodyPr>
          <a:lstStyle/>
          <a:p>
            <a:pPr marL="6350" marR="2540" indent="-6350" algn="l">
              <a:lnSpc>
                <a:spcPct val="107000"/>
              </a:lnSpc>
              <a:spcAft>
                <a:spcPts val="25"/>
              </a:spcAft>
            </a:pPr>
            <a:r>
              <a:rPr lang="en-US" sz="2400" dirty="0"/>
              <a:t>3.  Techniques: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Each voter is provided with unique username and password manually by the administrator. The voter uses the username and password for login and exercise the fundamental right of voting. if incorrect username and password entered, the access to is denied  to the user. Also, OTP plays a crucial role in user authentication. Without OTP validation, no access would be granted to the user for voting. And also voter is allowed to vote only once.  This is the security feature provided against external access of the system.</a:t>
            </a:r>
            <a:r>
              <a:rPr lang="en-US" sz="1800" dirty="0">
                <a:latin typeface="Times New Roman" panose="02020603050405020304" pitchFamily="18" charset="0"/>
                <a:ea typeface="Times New Roman" panose="02020603050405020304" pitchFamily="18" charset="0"/>
              </a:rPr>
              <a:t> After login with the   correct credentials and OTP, the voter enters the voter home page and casts his vote.</a:t>
            </a:r>
            <a:br>
              <a:rPr lang="en-US" sz="2400" dirty="0">
                <a:latin typeface="Times New Roman" panose="02020603050405020304" pitchFamily="18" charset="0"/>
                <a:cs typeface="Times New Roman" panose="02020603050405020304" pitchFamily="18" charset="0"/>
              </a:rPr>
            </a:br>
            <a:br>
              <a:rPr lang="en-US" sz="2400" dirty="0"/>
            </a:br>
            <a:r>
              <a:rPr lang="en-US" sz="2400" dirty="0"/>
              <a:t>4.  Hardware: </a:t>
            </a:r>
            <a:br>
              <a:rPr lang="en-US" sz="2400" dirty="0"/>
            </a:br>
            <a:r>
              <a:rPr lang="en-US" sz="2400" dirty="0"/>
              <a:t>	</a:t>
            </a:r>
            <a:r>
              <a:rPr lang="en-IN" sz="1800" dirty="0">
                <a:latin typeface="Times New Roman" panose="02020603050405020304" pitchFamily="18" charset="0"/>
                <a:ea typeface="Times New Roman" panose="02020603050405020304" pitchFamily="18" charset="0"/>
              </a:rPr>
              <a:t>System                     :  Normal PC</a:t>
            </a:r>
            <a:br>
              <a:rPr lang="en-IN" sz="1800" dirty="0">
                <a:latin typeface="Times New Roman" panose="02020603050405020304" pitchFamily="18" charset="0"/>
                <a:ea typeface="Times New Roman" panose="02020603050405020304" pitchFamily="18" charset="0"/>
              </a:rPr>
            </a:br>
            <a:r>
              <a:rPr lang="en-IN" sz="1800" dirty="0">
                <a:latin typeface="Times New Roman" panose="02020603050405020304" pitchFamily="18" charset="0"/>
                <a:ea typeface="Times New Roman" panose="02020603050405020304" pitchFamily="18" charset="0"/>
              </a:rPr>
              <a:t>	Processor                  : Pentium IV </a:t>
            </a:r>
            <a:br>
              <a:rPr lang="en-IN" sz="1800" dirty="0">
                <a:latin typeface="Times New Roman" panose="02020603050405020304" pitchFamily="18" charset="0"/>
                <a:ea typeface="Times New Roman" panose="02020603050405020304" pitchFamily="18" charset="0"/>
              </a:rPr>
            </a:br>
            <a:r>
              <a:rPr lang="en-IN" sz="1800" dirty="0">
                <a:latin typeface="Times New Roman" panose="02020603050405020304" pitchFamily="18" charset="0"/>
                <a:ea typeface="Times New Roman" panose="02020603050405020304" pitchFamily="18" charset="0"/>
              </a:rPr>
              <a:t>	Speed 	                 : 2.0 GHz </a:t>
            </a:r>
            <a:br>
              <a:rPr lang="en-IN" sz="1800" dirty="0">
                <a:latin typeface="Times New Roman" panose="02020603050405020304" pitchFamily="18" charset="0"/>
                <a:ea typeface="Times New Roman" panose="02020603050405020304" pitchFamily="18" charset="0"/>
              </a:rPr>
            </a:br>
            <a:r>
              <a:rPr lang="en-IN" sz="1800" dirty="0">
                <a:latin typeface="Times New Roman" panose="02020603050405020304" pitchFamily="18" charset="0"/>
                <a:ea typeface="Times New Roman" panose="02020603050405020304" pitchFamily="18" charset="0"/>
              </a:rPr>
              <a:t>	RAM                        : 4 GB  </a:t>
            </a:r>
            <a:br>
              <a:rPr lang="en-IN" sz="1800" dirty="0">
                <a:latin typeface="Times New Roman" panose="02020603050405020304" pitchFamily="18" charset="0"/>
                <a:ea typeface="Times New Roman" panose="02020603050405020304" pitchFamily="18" charset="0"/>
              </a:rPr>
            </a:br>
            <a:r>
              <a:rPr lang="en-IN" sz="1800" dirty="0">
                <a:latin typeface="Times New Roman" panose="02020603050405020304" pitchFamily="18" charset="0"/>
                <a:ea typeface="Times New Roman" panose="02020603050405020304" pitchFamily="18" charset="0"/>
              </a:rPr>
              <a:t>	ROM                        : 500 GB </a:t>
            </a:r>
            <a:br>
              <a:rPr lang="en-IN" sz="1800" dirty="0">
                <a:latin typeface="Times New Roman" panose="02020603050405020304" pitchFamily="18" charset="0"/>
                <a:ea typeface="Times New Roman" panose="02020603050405020304" pitchFamily="18" charset="0"/>
              </a:rPr>
            </a:br>
            <a:br>
              <a:rPr lang="en-US" sz="2400" dirty="0"/>
            </a:br>
            <a:br>
              <a:rPr lang="en-US" sz="2400" dirty="0"/>
            </a:br>
            <a:br>
              <a:rPr lang="en-US" sz="2400" dirty="0"/>
            </a:br>
            <a:br>
              <a:rPr lang="en-US" sz="2400" dirty="0"/>
            </a:br>
            <a:br>
              <a:rPr lang="en-US" sz="2400" dirty="0"/>
            </a:br>
            <a:br>
              <a:rPr lang="en-US" sz="2400" dirty="0"/>
            </a:br>
            <a:br>
              <a:rPr lang="en-US" sz="2400" dirty="0"/>
            </a:br>
            <a:r>
              <a:rPr lang="en-US" sz="2400" dirty="0"/>
              <a:t> </a:t>
            </a:r>
            <a:endParaRPr lang="en-IN" sz="2400" dirty="0"/>
          </a:p>
        </p:txBody>
      </p:sp>
    </p:spTree>
    <p:extLst>
      <p:ext uri="{BB962C8B-B14F-4D97-AF65-F5344CB8AC3E}">
        <p14:creationId xmlns:p14="http://schemas.microsoft.com/office/powerpoint/2010/main" val="2598676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2" name="Title 1">
            <a:extLst>
              <a:ext uri="{FF2B5EF4-FFF2-40B4-BE49-F238E27FC236}">
                <a16:creationId xmlns:a16="http://schemas.microsoft.com/office/drawing/2014/main" id="{D92F1590-54E5-49F0-87DD-AEECBE7FABAD}"/>
              </a:ext>
            </a:extLst>
          </p:cNvPr>
          <p:cNvSpPr>
            <a:spLocks noGrp="1" noChangeArrowheads="1"/>
          </p:cNvSpPr>
          <p:nvPr>
            <p:ph type="title" idx="4294967295"/>
          </p:nvPr>
        </p:nvSpPr>
        <p:spPr bwMode="auto">
          <a:xfrm>
            <a:off x="1165225" y="412750"/>
            <a:ext cx="13465175" cy="1006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28" tIns="54864" rIns="109728" bIns="54864" anchor="ctr"/>
          <a:lstStyle/>
          <a:p>
            <a:pPr algn="l" eaLnBrk="0" latinLnBrk="0" hangingPunct="0"/>
            <a:r>
              <a:rPr lang="en-IN" altLang="en-US" sz="3200" b="1" dirty="0">
                <a:solidFill>
                  <a:schemeClr val="tx1"/>
                </a:solidFill>
                <a:latin typeface="Times New Roman" panose="02020603050405020304" pitchFamily="18" charset="0"/>
                <a:cs typeface="Roboto Medium" pitchFamily="2" charset="0"/>
              </a:rPr>
              <a:t>PROBLEM WITH EXISTING VOTING REGISTRATION SYSTEM</a:t>
            </a:r>
            <a:endParaRPr lang="en-US" altLang="en-US" dirty="0">
              <a:solidFill>
                <a:schemeClr val="tx1"/>
              </a:solidFill>
            </a:endParaRPr>
          </a:p>
        </p:txBody>
      </p:sp>
      <p:sp>
        <p:nvSpPr>
          <p:cNvPr id="1048984" name="Text Placeholder 2">
            <a:extLst>
              <a:ext uri="{FF2B5EF4-FFF2-40B4-BE49-F238E27FC236}">
                <a16:creationId xmlns:a16="http://schemas.microsoft.com/office/drawing/2014/main" id="{5A43A82A-4C6C-4D56-94A5-9D005E5A34A0}"/>
              </a:ext>
            </a:extLst>
          </p:cNvPr>
          <p:cNvSpPr>
            <a:spLocks noGrp="1" noChangeArrowheads="1"/>
          </p:cNvSpPr>
          <p:nvPr>
            <p:ph type="body" sz="quarter" idx="4294967295"/>
          </p:nvPr>
        </p:nvSpPr>
        <p:spPr bwMode="auto">
          <a:xfrm>
            <a:off x="1614487" y="2371725"/>
            <a:ext cx="11345863" cy="49418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28" tIns="54864" rIns="109728" bIns="54864">
            <a:normAutofit fontScale="92500" lnSpcReduction="20000"/>
          </a:bodyPr>
          <a:lstStyle/>
          <a:p>
            <a:pPr marL="107950" indent="0">
              <a:spcBef>
                <a:spcPct val="0"/>
              </a:spcBef>
              <a:spcAft>
                <a:spcPts val="1675"/>
              </a:spcAft>
              <a:buClr>
                <a:srgbClr val="FFFFFF"/>
              </a:buClr>
              <a:buSzPct val="45000"/>
              <a:buFont typeface="Arial" panose="020B0604020202020204" pitchFamily="34" charset="0"/>
              <a:buNone/>
              <a:tabLst>
                <a:tab pos="447675" algn="l"/>
                <a:tab pos="898525" algn="l"/>
                <a:tab pos="1346200" algn="l"/>
                <a:tab pos="1797050" algn="l"/>
                <a:tab pos="2244725" algn="l"/>
                <a:tab pos="2695575" algn="l"/>
                <a:tab pos="3143250" algn="l"/>
                <a:tab pos="3594100" algn="l"/>
                <a:tab pos="4041775" algn="l"/>
                <a:tab pos="4492625" algn="l"/>
                <a:tab pos="4940300" algn="l"/>
                <a:tab pos="5391150" algn="l"/>
                <a:tab pos="5838825" algn="l"/>
                <a:tab pos="6289675" algn="l"/>
                <a:tab pos="6737350" algn="l"/>
                <a:tab pos="7188200" algn="l"/>
                <a:tab pos="7635875" algn="l"/>
                <a:tab pos="8086725" algn="l"/>
                <a:tab pos="8535988" algn="l"/>
                <a:tab pos="8985250" algn="l"/>
              </a:tabLst>
            </a:pPr>
            <a:r>
              <a:rPr lang="en-IN" altLang="en-US" sz="2900" dirty="0">
                <a:latin typeface="Times New Roman" panose="02020603050405020304" pitchFamily="18" charset="0"/>
                <a:cs typeface="Roboto Medium" pitchFamily="2" charset="0"/>
              </a:rPr>
              <a:t>The  problems  of  the  existing  manual  system  of  voting  include  among  others    the following:</a:t>
            </a:r>
            <a:endParaRPr lang="en-US" altLang="en-US" sz="2400" dirty="0"/>
          </a:p>
          <a:p>
            <a:pPr marL="107950" indent="0">
              <a:spcBef>
                <a:spcPct val="0"/>
              </a:spcBef>
              <a:spcAft>
                <a:spcPts val="1675"/>
              </a:spcAft>
              <a:buClr>
                <a:srgbClr val="FFFFFF"/>
              </a:buClr>
              <a:buSzPct val="45000"/>
              <a:buFont typeface="Arial" panose="020B0604020202020204" pitchFamily="34" charset="0"/>
              <a:buNone/>
              <a:tabLst>
                <a:tab pos="447675" algn="l"/>
                <a:tab pos="898525" algn="l"/>
                <a:tab pos="1346200" algn="l"/>
                <a:tab pos="1797050" algn="l"/>
                <a:tab pos="2244725" algn="l"/>
                <a:tab pos="2695575" algn="l"/>
                <a:tab pos="3143250" algn="l"/>
                <a:tab pos="3594100" algn="l"/>
                <a:tab pos="4041775" algn="l"/>
                <a:tab pos="4492625" algn="l"/>
                <a:tab pos="4940300" algn="l"/>
                <a:tab pos="5391150" algn="l"/>
                <a:tab pos="5838825" algn="l"/>
                <a:tab pos="6289675" algn="l"/>
                <a:tab pos="6737350" algn="l"/>
                <a:tab pos="7188200" algn="l"/>
                <a:tab pos="7635875" algn="l"/>
                <a:tab pos="8086725" algn="l"/>
                <a:tab pos="8535988" algn="l"/>
                <a:tab pos="8985250" algn="l"/>
              </a:tabLst>
            </a:pPr>
            <a:r>
              <a:rPr lang="en-IN" altLang="en-US" sz="2900" dirty="0">
                <a:latin typeface="Times New Roman" panose="02020603050405020304" pitchFamily="18" charset="0"/>
                <a:cs typeface="Roboto Medium" pitchFamily="2" charset="0"/>
              </a:rPr>
              <a:t>   1.Expensive  and  Time  consuming.</a:t>
            </a:r>
            <a:endParaRPr lang="en-US" altLang="en-US" sz="2400" dirty="0"/>
          </a:p>
          <a:p>
            <a:pPr marL="107950" indent="0">
              <a:spcBef>
                <a:spcPct val="0"/>
              </a:spcBef>
              <a:spcAft>
                <a:spcPts val="1675"/>
              </a:spcAft>
              <a:buClr>
                <a:srgbClr val="FFFFFF"/>
              </a:buClr>
              <a:buSzPct val="45000"/>
              <a:buFont typeface="Arial" panose="020B0604020202020204" pitchFamily="34" charset="0"/>
              <a:buNone/>
              <a:tabLst>
                <a:tab pos="447675" algn="l"/>
                <a:tab pos="898525" algn="l"/>
                <a:tab pos="1346200" algn="l"/>
                <a:tab pos="1797050" algn="l"/>
                <a:tab pos="2244725" algn="l"/>
                <a:tab pos="2695575" algn="l"/>
                <a:tab pos="3143250" algn="l"/>
                <a:tab pos="3594100" algn="l"/>
                <a:tab pos="4041775" algn="l"/>
                <a:tab pos="4492625" algn="l"/>
                <a:tab pos="4940300" algn="l"/>
                <a:tab pos="5391150" algn="l"/>
                <a:tab pos="5838825" algn="l"/>
                <a:tab pos="6289675" algn="l"/>
                <a:tab pos="6737350" algn="l"/>
                <a:tab pos="7188200" algn="l"/>
                <a:tab pos="7635875" algn="l"/>
                <a:tab pos="8086725" algn="l"/>
                <a:tab pos="8535988" algn="l"/>
                <a:tab pos="8985250" algn="l"/>
              </a:tabLst>
            </a:pPr>
            <a:r>
              <a:rPr lang="en-IN" altLang="en-US" sz="2900" dirty="0">
                <a:latin typeface="Times New Roman" panose="02020603050405020304" pitchFamily="18" charset="0"/>
                <a:cs typeface="Roboto Medium" pitchFamily="2" charset="0"/>
              </a:rPr>
              <a:t>   2.Too  much  paper  work.</a:t>
            </a:r>
            <a:endParaRPr lang="en-US" altLang="en-US" sz="2400" dirty="0"/>
          </a:p>
          <a:p>
            <a:pPr marL="107950" indent="0">
              <a:spcBef>
                <a:spcPct val="0"/>
              </a:spcBef>
              <a:spcAft>
                <a:spcPts val="1675"/>
              </a:spcAft>
              <a:buClr>
                <a:srgbClr val="FFFFFF"/>
              </a:buClr>
              <a:buSzPct val="45000"/>
              <a:buFont typeface="Arial" panose="020B0604020202020204" pitchFamily="34" charset="0"/>
              <a:buNone/>
              <a:tabLst>
                <a:tab pos="447675" algn="l"/>
                <a:tab pos="898525" algn="l"/>
                <a:tab pos="1346200" algn="l"/>
                <a:tab pos="1797050" algn="l"/>
                <a:tab pos="2244725" algn="l"/>
                <a:tab pos="2695575" algn="l"/>
                <a:tab pos="3143250" algn="l"/>
                <a:tab pos="3594100" algn="l"/>
                <a:tab pos="4041775" algn="l"/>
                <a:tab pos="4492625" algn="l"/>
                <a:tab pos="4940300" algn="l"/>
                <a:tab pos="5391150" algn="l"/>
                <a:tab pos="5838825" algn="l"/>
                <a:tab pos="6289675" algn="l"/>
                <a:tab pos="6737350" algn="l"/>
                <a:tab pos="7188200" algn="l"/>
                <a:tab pos="7635875" algn="l"/>
                <a:tab pos="8086725" algn="l"/>
                <a:tab pos="8535988" algn="l"/>
                <a:tab pos="8985250" algn="l"/>
              </a:tabLst>
            </a:pPr>
            <a:r>
              <a:rPr lang="en-IN" altLang="en-US" sz="2900" dirty="0">
                <a:latin typeface="Times New Roman" panose="02020603050405020304" pitchFamily="18" charset="0"/>
                <a:cs typeface="Roboto Medium" pitchFamily="2" charset="0"/>
              </a:rPr>
              <a:t>   3.Errors  during  data  entry.</a:t>
            </a:r>
            <a:endParaRPr lang="en-US" altLang="en-US" sz="2400" dirty="0"/>
          </a:p>
          <a:p>
            <a:pPr marL="107950" indent="0">
              <a:spcBef>
                <a:spcPct val="0"/>
              </a:spcBef>
              <a:spcAft>
                <a:spcPts val="1675"/>
              </a:spcAft>
              <a:buClr>
                <a:srgbClr val="FFFFFF"/>
              </a:buClr>
              <a:buSzPct val="45000"/>
              <a:buFont typeface="Arial" panose="020B0604020202020204" pitchFamily="34" charset="0"/>
              <a:buNone/>
              <a:tabLst>
                <a:tab pos="447675" algn="l"/>
                <a:tab pos="898525" algn="l"/>
                <a:tab pos="1346200" algn="l"/>
                <a:tab pos="1797050" algn="l"/>
                <a:tab pos="2244725" algn="l"/>
                <a:tab pos="2695575" algn="l"/>
                <a:tab pos="3143250" algn="l"/>
                <a:tab pos="3594100" algn="l"/>
                <a:tab pos="4041775" algn="l"/>
                <a:tab pos="4492625" algn="l"/>
                <a:tab pos="4940300" algn="l"/>
                <a:tab pos="5391150" algn="l"/>
                <a:tab pos="5838825" algn="l"/>
                <a:tab pos="6289675" algn="l"/>
                <a:tab pos="6737350" algn="l"/>
                <a:tab pos="7188200" algn="l"/>
                <a:tab pos="7635875" algn="l"/>
                <a:tab pos="8086725" algn="l"/>
                <a:tab pos="8535988" algn="l"/>
                <a:tab pos="8985250" algn="l"/>
              </a:tabLst>
            </a:pPr>
            <a:r>
              <a:rPr lang="en-IN" altLang="en-US" sz="2900" dirty="0">
                <a:latin typeface="Times New Roman" panose="02020603050405020304" pitchFamily="18" charset="0"/>
                <a:cs typeface="Roboto Medium" pitchFamily="2" charset="0"/>
              </a:rPr>
              <a:t>  4.Loss  of  registration  forms.</a:t>
            </a:r>
          </a:p>
          <a:p>
            <a:pPr marL="107950" indent="0">
              <a:spcBef>
                <a:spcPct val="0"/>
              </a:spcBef>
              <a:spcAft>
                <a:spcPts val="1675"/>
              </a:spcAft>
              <a:buClr>
                <a:srgbClr val="FFFFFF"/>
              </a:buClr>
              <a:buSzPct val="45000"/>
              <a:buFont typeface="Arial" panose="020B0604020202020204" pitchFamily="34" charset="0"/>
              <a:buNone/>
              <a:tabLst>
                <a:tab pos="447675" algn="l"/>
                <a:tab pos="898525" algn="l"/>
                <a:tab pos="1346200" algn="l"/>
                <a:tab pos="1797050" algn="l"/>
                <a:tab pos="2244725" algn="l"/>
                <a:tab pos="2695575" algn="l"/>
                <a:tab pos="3143250" algn="l"/>
                <a:tab pos="3594100" algn="l"/>
                <a:tab pos="4041775" algn="l"/>
                <a:tab pos="4492625" algn="l"/>
                <a:tab pos="4940300" algn="l"/>
                <a:tab pos="5391150" algn="l"/>
                <a:tab pos="5838825" algn="l"/>
                <a:tab pos="6289675" algn="l"/>
                <a:tab pos="6737350" algn="l"/>
                <a:tab pos="7188200" algn="l"/>
                <a:tab pos="7635875" algn="l"/>
                <a:tab pos="8086725" algn="l"/>
                <a:tab pos="8535988" algn="l"/>
                <a:tab pos="8985250" algn="l"/>
              </a:tabLst>
            </a:pPr>
            <a:r>
              <a:rPr lang="en-IN" altLang="en-US" sz="2900" dirty="0">
                <a:latin typeface="Times New Roman" panose="02020603050405020304" pitchFamily="18" charset="0"/>
              </a:rPr>
              <a:t>  5.Forgery in voting results.</a:t>
            </a:r>
            <a:endParaRPr lang="en-US" altLang="en-US" sz="2400" dirty="0"/>
          </a:p>
          <a:p>
            <a:pPr marL="107950" indent="0">
              <a:spcBef>
                <a:spcPct val="0"/>
              </a:spcBef>
              <a:spcAft>
                <a:spcPts val="1675"/>
              </a:spcAft>
              <a:buClr>
                <a:srgbClr val="FFFFFF"/>
              </a:buClr>
              <a:buSzPct val="45000"/>
              <a:buFont typeface="Arial" panose="020B0604020202020204" pitchFamily="34" charset="0"/>
              <a:buNone/>
              <a:tabLst>
                <a:tab pos="447675" algn="l"/>
                <a:tab pos="898525" algn="l"/>
                <a:tab pos="1346200" algn="l"/>
                <a:tab pos="1797050" algn="l"/>
                <a:tab pos="2244725" algn="l"/>
                <a:tab pos="2695575" algn="l"/>
                <a:tab pos="3143250" algn="l"/>
                <a:tab pos="3594100" algn="l"/>
                <a:tab pos="4041775" algn="l"/>
                <a:tab pos="4492625" algn="l"/>
                <a:tab pos="4940300" algn="l"/>
                <a:tab pos="5391150" algn="l"/>
                <a:tab pos="5838825" algn="l"/>
                <a:tab pos="6289675" algn="l"/>
                <a:tab pos="6737350" algn="l"/>
                <a:tab pos="7188200" algn="l"/>
                <a:tab pos="7635875" algn="l"/>
                <a:tab pos="8086725" algn="l"/>
                <a:tab pos="8535988" algn="l"/>
                <a:tab pos="8985250" algn="l"/>
              </a:tabLst>
            </a:pPr>
            <a:r>
              <a:rPr lang="en-IN" altLang="en-US" sz="2900" dirty="0">
                <a:latin typeface="Times New Roman" panose="02020603050405020304" pitchFamily="18" charset="0"/>
                <a:cs typeface="Roboto Medium" pitchFamily="2" charset="0"/>
              </a:rPr>
              <a:t>  6.Short time provided to view the voter register</a:t>
            </a:r>
            <a:endParaRPr lang="en-US" altLang="en-US" sz="2400" dirty="0"/>
          </a:p>
          <a:p>
            <a:pPr marL="107950" indent="0">
              <a:spcBef>
                <a:spcPct val="0"/>
              </a:spcBef>
              <a:spcAft>
                <a:spcPts val="1675"/>
              </a:spcAft>
              <a:buFont typeface="Arial" panose="020B0604020202020204" pitchFamily="34" charset="0"/>
              <a:buNone/>
              <a:tabLst>
                <a:tab pos="447675" algn="l"/>
                <a:tab pos="898525" algn="l"/>
                <a:tab pos="1346200" algn="l"/>
                <a:tab pos="1797050" algn="l"/>
                <a:tab pos="2244725" algn="l"/>
                <a:tab pos="2695575" algn="l"/>
                <a:tab pos="3143250" algn="l"/>
                <a:tab pos="3594100" algn="l"/>
                <a:tab pos="4041775" algn="l"/>
                <a:tab pos="4492625" algn="l"/>
                <a:tab pos="4940300" algn="l"/>
                <a:tab pos="5391150" algn="l"/>
                <a:tab pos="5838825" algn="l"/>
                <a:tab pos="6289675" algn="l"/>
                <a:tab pos="6737350" algn="l"/>
                <a:tab pos="7188200" algn="l"/>
                <a:tab pos="7635875" algn="l"/>
                <a:tab pos="8086725" algn="l"/>
                <a:tab pos="8535988" algn="l"/>
                <a:tab pos="8985250" algn="l"/>
              </a:tabLst>
            </a:pPr>
            <a:endParaRPr lang="en-IN" altLang="en-US" sz="2900" dirty="0">
              <a:latin typeface="Roboto Medium" pitchFamily="2" charset="0"/>
              <a:cs typeface="Roboto Medium"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6" name="Title 1">
            <a:extLst>
              <a:ext uri="{FF2B5EF4-FFF2-40B4-BE49-F238E27FC236}">
                <a16:creationId xmlns:a16="http://schemas.microsoft.com/office/drawing/2014/main" id="{8EB7301F-4B24-4BA5-B793-96BA71F468A0}"/>
              </a:ext>
            </a:extLst>
          </p:cNvPr>
          <p:cNvSpPr>
            <a:spLocks noGrp="1" noChangeArrowheads="1"/>
          </p:cNvSpPr>
          <p:nvPr>
            <p:ph type="title" idx="4294967295"/>
          </p:nvPr>
        </p:nvSpPr>
        <p:spPr bwMode="auto">
          <a:xfrm>
            <a:off x="2057400" y="142876"/>
            <a:ext cx="10183813" cy="1306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28" tIns="54864" rIns="109728" bIns="54864" anchor="ctr"/>
          <a:lstStyle/>
          <a:p>
            <a:pPr algn="l" eaLnBrk="0" latinLnBrk="0" hangingPunct="0"/>
            <a:r>
              <a:rPr lang="en-IN" sz="4400" dirty="0">
                <a:latin typeface="Times New Roman" panose="02020603050405020304" pitchFamily="18" charset="0"/>
                <a:cs typeface="Times New Roman" panose="02020603050405020304" pitchFamily="18" charset="0"/>
              </a:rPr>
              <a:t>Detailed design of Proposed System</a:t>
            </a:r>
            <a:br>
              <a:rPr lang="en-IN" sz="4400" dirty="0">
                <a:latin typeface="Times New Roman" panose="02020603050405020304" pitchFamily="18" charset="0"/>
                <a:cs typeface="Times New Roman" panose="02020603050405020304" pitchFamily="18" charset="0"/>
              </a:rPr>
            </a:br>
            <a:endParaRPr lang="en-US" altLang="en-US" dirty="0">
              <a:solidFill>
                <a:schemeClr val="tx1"/>
              </a:solidFill>
            </a:endParaRPr>
          </a:p>
        </p:txBody>
      </p:sp>
      <p:pic>
        <p:nvPicPr>
          <p:cNvPr id="2097226" name="Picture 4">
            <a:extLst>
              <a:ext uri="{FF2B5EF4-FFF2-40B4-BE49-F238E27FC236}">
                <a16:creationId xmlns:a16="http://schemas.microsoft.com/office/drawing/2014/main" id="{C94D1D2A-22C5-4FB0-B1E4-CC7748B8EE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295400"/>
            <a:ext cx="7848600" cy="66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D0E84907-8ADF-46FA-A37C-4773DC46CD8C}"/>
              </a:ext>
            </a:extLst>
          </p:cNvPr>
          <p:cNvSpPr txBox="1"/>
          <p:nvPr/>
        </p:nvSpPr>
        <p:spPr>
          <a:xfrm>
            <a:off x="1405088" y="1666528"/>
            <a:ext cx="7333488" cy="323165"/>
          </a:xfrm>
          <a:prstGeom prst="rect">
            <a:avLst/>
          </a:prstGeom>
          <a:noFill/>
        </p:spPr>
        <p:txBody>
          <a:bodyPr wrap="square">
            <a:spAutoFit/>
          </a:bodyPr>
          <a:lstStyle/>
          <a:p>
            <a:pPr marL="0" indent="0">
              <a:spcBef>
                <a:spcPct val="0"/>
              </a:spcBef>
              <a:spcAft>
                <a:spcPts val="1675"/>
              </a:spcAft>
              <a:buFont typeface="Arial" panose="020B0604020202020204" pitchFamily="34" charset="0"/>
              <a:buNone/>
            </a:pPr>
            <a:r>
              <a:rPr lang="en-IN" altLang="en-US" sz="2400" dirty="0">
                <a:latin typeface="Roboto Medium" pitchFamily="2" charset="0"/>
                <a:cs typeface="Roboto Medium" pitchFamily="2" charset="0"/>
              </a:rPr>
              <a:t>Level - 1</a:t>
            </a:r>
            <a:endParaRPr lang="en-US"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8" name="Text Placeholder 2">
            <a:extLst>
              <a:ext uri="{FF2B5EF4-FFF2-40B4-BE49-F238E27FC236}">
                <a16:creationId xmlns:a16="http://schemas.microsoft.com/office/drawing/2014/main" id="{C335E5C9-CA45-4168-B0EE-FA3F27503939}"/>
              </a:ext>
            </a:extLst>
          </p:cNvPr>
          <p:cNvSpPr>
            <a:spLocks noGrp="1" noChangeArrowheads="1"/>
          </p:cNvSpPr>
          <p:nvPr>
            <p:ph type="body" sz="quarter" idx="4294967295"/>
          </p:nvPr>
        </p:nvSpPr>
        <p:spPr bwMode="auto">
          <a:xfrm>
            <a:off x="1670050" y="1111250"/>
            <a:ext cx="12960350" cy="5184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28" tIns="54864" rIns="109728" bIns="54864"/>
          <a:lstStyle/>
          <a:p>
            <a:pPr marL="0" indent="0">
              <a:spcBef>
                <a:spcPct val="0"/>
              </a:spcBef>
              <a:spcAft>
                <a:spcPts val="1675"/>
              </a:spcAft>
              <a:buFont typeface="Arial" panose="020B0604020202020204" pitchFamily="34" charset="0"/>
              <a:buNone/>
            </a:pPr>
            <a:r>
              <a:rPr lang="en-IN" altLang="en-US" sz="2800" dirty="0">
                <a:latin typeface="Roboto Medium" pitchFamily="2" charset="0"/>
                <a:cs typeface="Roboto Medium" pitchFamily="2" charset="0"/>
              </a:rPr>
              <a:t> Level-2</a:t>
            </a:r>
            <a:endParaRPr lang="en-US" altLang="en-US" sz="2400" dirty="0"/>
          </a:p>
          <a:p>
            <a:pPr marL="0" indent="0">
              <a:spcBef>
                <a:spcPct val="0"/>
              </a:spcBef>
              <a:spcAft>
                <a:spcPts val="1675"/>
              </a:spcAft>
              <a:buFont typeface="Arial" panose="020B0604020202020204" pitchFamily="34" charset="0"/>
              <a:buNone/>
            </a:pPr>
            <a:r>
              <a:rPr lang="en-IN" altLang="en-US" sz="2800" dirty="0">
                <a:latin typeface="Roboto Medium" pitchFamily="2" charset="0"/>
                <a:cs typeface="Roboto Medium" pitchFamily="2" charset="0"/>
              </a:rPr>
              <a:t>      		</a:t>
            </a:r>
            <a:endParaRPr lang="en-US" altLang="en-US" sz="2400" dirty="0"/>
          </a:p>
        </p:txBody>
      </p:sp>
      <p:grpSp>
        <p:nvGrpSpPr>
          <p:cNvPr id="4" name="Group 3">
            <a:extLst>
              <a:ext uri="{FF2B5EF4-FFF2-40B4-BE49-F238E27FC236}">
                <a16:creationId xmlns:a16="http://schemas.microsoft.com/office/drawing/2014/main" id="{A2E76BE5-4C14-4CDC-932C-00CD8BA5AAE5}"/>
              </a:ext>
            </a:extLst>
          </p:cNvPr>
          <p:cNvGrpSpPr>
            <a:grpSpLocks/>
          </p:cNvGrpSpPr>
          <p:nvPr/>
        </p:nvGrpSpPr>
        <p:grpSpPr>
          <a:xfrm>
            <a:off x="2887988" y="1682417"/>
            <a:ext cx="5421891" cy="4861519"/>
            <a:chOff x="4267200" y="1371600"/>
            <a:chExt cx="4186847" cy="3657600"/>
          </a:xfrm>
        </p:grpSpPr>
        <p:sp>
          <p:nvSpPr>
            <p:cNvPr id="5" name="Oval 4">
              <a:extLst>
                <a:ext uri="{FF2B5EF4-FFF2-40B4-BE49-F238E27FC236}">
                  <a16:creationId xmlns:a16="http://schemas.microsoft.com/office/drawing/2014/main" id="{26FA424F-3CD1-494D-810E-0CED413677FE}"/>
                </a:ext>
              </a:extLst>
            </p:cNvPr>
            <p:cNvSpPr/>
            <p:nvPr/>
          </p:nvSpPr>
          <p:spPr>
            <a:xfrm>
              <a:off x="5029200" y="4191000"/>
              <a:ext cx="1371600"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lnSpc>
                  <a:spcPts val="1350"/>
                </a:lnSpc>
                <a:spcBef>
                  <a:spcPts val="750"/>
                </a:spcBef>
                <a:spcAft>
                  <a:spcPts val="1500"/>
                </a:spcAft>
              </a:pPr>
              <a:r>
                <a:rPr lang="en-US" sz="1050">
                  <a:ea typeface="Times New Roman" panose="02020603050405020304" pitchFamily="18" charset="0"/>
                </a:rPr>
                <a:t>View Results</a:t>
              </a:r>
              <a:endParaRPr lang="en-IN" sz="1050">
                <a:solidFill>
                  <a:srgbClr val="3A3A3A"/>
                </a:solidFill>
                <a:ea typeface="Times New Roman" panose="02020603050405020304" pitchFamily="18" charset="0"/>
              </a:endParaRPr>
            </a:p>
          </p:txBody>
        </p:sp>
        <p:sp>
          <p:nvSpPr>
            <p:cNvPr id="6" name="Oval 5">
              <a:extLst>
                <a:ext uri="{FF2B5EF4-FFF2-40B4-BE49-F238E27FC236}">
                  <a16:creationId xmlns:a16="http://schemas.microsoft.com/office/drawing/2014/main" id="{1885F255-A1C9-461D-95BC-717C0EF9CEA9}"/>
                </a:ext>
              </a:extLst>
            </p:cNvPr>
            <p:cNvSpPr/>
            <p:nvPr/>
          </p:nvSpPr>
          <p:spPr>
            <a:xfrm>
              <a:off x="4953000" y="2819400"/>
              <a:ext cx="1371600"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lnSpc>
                  <a:spcPts val="1350"/>
                </a:lnSpc>
                <a:spcBef>
                  <a:spcPts val="750"/>
                </a:spcBef>
                <a:spcAft>
                  <a:spcPts val="1500"/>
                </a:spcAft>
              </a:pPr>
              <a:r>
                <a:rPr lang="en-US" sz="1050">
                  <a:ea typeface="Times New Roman" panose="02020603050405020304" pitchFamily="18" charset="0"/>
                </a:rPr>
                <a:t>Vote</a:t>
              </a:r>
              <a:endParaRPr lang="en-IN" sz="1050">
                <a:solidFill>
                  <a:srgbClr val="3A3A3A"/>
                </a:solidFill>
                <a:ea typeface="Times New Roman" panose="02020603050405020304" pitchFamily="18" charset="0"/>
              </a:endParaRPr>
            </a:p>
          </p:txBody>
        </p:sp>
        <p:sp>
          <p:nvSpPr>
            <p:cNvPr id="7" name="Oval 6">
              <a:extLst>
                <a:ext uri="{FF2B5EF4-FFF2-40B4-BE49-F238E27FC236}">
                  <a16:creationId xmlns:a16="http://schemas.microsoft.com/office/drawing/2014/main" id="{E88FFD3A-C948-4344-A6A1-4C46140A1C65}"/>
                </a:ext>
              </a:extLst>
            </p:cNvPr>
            <p:cNvSpPr/>
            <p:nvPr/>
          </p:nvSpPr>
          <p:spPr>
            <a:xfrm>
              <a:off x="5029200" y="1371600"/>
              <a:ext cx="1371600"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lnSpc>
                  <a:spcPts val="1350"/>
                </a:lnSpc>
                <a:spcBef>
                  <a:spcPts val="750"/>
                </a:spcBef>
                <a:spcAft>
                  <a:spcPts val="1500"/>
                </a:spcAft>
              </a:pPr>
              <a:r>
                <a:rPr lang="en-US" sz="1050">
                  <a:ea typeface="Times New Roman" panose="02020603050405020304" pitchFamily="18" charset="0"/>
                </a:rPr>
                <a:t>List Candidates</a:t>
              </a:r>
              <a:endParaRPr lang="en-IN" sz="1050">
                <a:solidFill>
                  <a:srgbClr val="3A3A3A"/>
                </a:solidFill>
                <a:ea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18F5A189-AC78-4D32-9F8E-9A2C838FF9CF}"/>
                </a:ext>
              </a:extLst>
            </p:cNvPr>
            <p:cNvCxnSpPr/>
            <p:nvPr/>
          </p:nvCxnSpPr>
          <p:spPr>
            <a:xfrm>
              <a:off x="4343400" y="4572000"/>
              <a:ext cx="685800" cy="1588"/>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9" name="Straight Arrow Connector 8">
              <a:extLst>
                <a:ext uri="{FF2B5EF4-FFF2-40B4-BE49-F238E27FC236}">
                  <a16:creationId xmlns:a16="http://schemas.microsoft.com/office/drawing/2014/main" id="{63CD61FA-1376-45BB-BDB1-E7090485C12C}"/>
                </a:ext>
              </a:extLst>
            </p:cNvPr>
            <p:cNvCxnSpPr/>
            <p:nvPr/>
          </p:nvCxnSpPr>
          <p:spPr>
            <a:xfrm>
              <a:off x="4267200" y="3200400"/>
              <a:ext cx="685800" cy="1588"/>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0" name="Straight Arrow Connector 9">
              <a:extLst>
                <a:ext uri="{FF2B5EF4-FFF2-40B4-BE49-F238E27FC236}">
                  <a16:creationId xmlns:a16="http://schemas.microsoft.com/office/drawing/2014/main" id="{009F5416-716B-445B-B3BC-C1E4E3DC7FF0}"/>
                </a:ext>
              </a:extLst>
            </p:cNvPr>
            <p:cNvCxnSpPr/>
            <p:nvPr/>
          </p:nvCxnSpPr>
          <p:spPr>
            <a:xfrm>
              <a:off x="4343400" y="1828800"/>
              <a:ext cx="685800" cy="1588"/>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11" name="TextBox 59">
              <a:extLst>
                <a:ext uri="{FF2B5EF4-FFF2-40B4-BE49-F238E27FC236}">
                  <a16:creationId xmlns:a16="http://schemas.microsoft.com/office/drawing/2014/main" id="{78F21B9E-FFB7-4CB5-BD89-F7E5166907E3}"/>
                </a:ext>
              </a:extLst>
            </p:cNvPr>
            <p:cNvSpPr txBox="1"/>
            <p:nvPr/>
          </p:nvSpPr>
          <p:spPr>
            <a:xfrm>
              <a:off x="7168506" y="1644974"/>
              <a:ext cx="961768" cy="2152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ts val="1350"/>
                </a:lnSpc>
                <a:spcBef>
                  <a:spcPts val="750"/>
                </a:spcBef>
                <a:spcAft>
                  <a:spcPts val="1500"/>
                </a:spcAft>
              </a:pPr>
              <a:r>
                <a:rPr lang="en-US" sz="1600">
                  <a:ea typeface="Times New Roman" panose="02020603050405020304" pitchFamily="18" charset="0"/>
                  <a:cs typeface="Times New Roman" panose="02020603050405020304" pitchFamily="18" charset="0"/>
                </a:rPr>
                <a:t>Candidate</a:t>
              </a:r>
              <a:endParaRPr lang="en-IN" sz="1050">
                <a:solidFill>
                  <a:srgbClr val="3A3A3A"/>
                </a:solidFill>
                <a:ea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32801D8A-D6B2-4D7D-AD10-AB0245E4531A}"/>
                </a:ext>
              </a:extLst>
            </p:cNvPr>
            <p:cNvCxnSpPr>
              <a:cxnSpLocks/>
            </p:cNvCxnSpPr>
            <p:nvPr/>
          </p:nvCxnSpPr>
          <p:spPr>
            <a:xfrm flipH="1">
              <a:off x="6400800" y="1752600"/>
              <a:ext cx="734903" cy="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13" name="TextBox 70">
              <a:extLst>
                <a:ext uri="{FF2B5EF4-FFF2-40B4-BE49-F238E27FC236}">
                  <a16:creationId xmlns:a16="http://schemas.microsoft.com/office/drawing/2014/main" id="{55C2494E-65BE-4114-B46F-7849C9338D60}"/>
                </a:ext>
              </a:extLst>
            </p:cNvPr>
            <p:cNvSpPr txBox="1"/>
            <p:nvPr/>
          </p:nvSpPr>
          <p:spPr>
            <a:xfrm>
              <a:off x="7135703" y="3130874"/>
              <a:ext cx="1263713" cy="2152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ts val="1350"/>
                </a:lnSpc>
                <a:spcBef>
                  <a:spcPts val="750"/>
                </a:spcBef>
                <a:spcAft>
                  <a:spcPts val="1500"/>
                </a:spcAft>
              </a:pPr>
              <a:r>
                <a:rPr lang="en-US" sz="1600">
                  <a:ea typeface="Times New Roman" panose="02020603050405020304" pitchFamily="18" charset="0"/>
                  <a:cs typeface="Times New Roman" panose="02020603050405020304" pitchFamily="18" charset="0"/>
                </a:rPr>
                <a:t>Election</a:t>
              </a:r>
              <a:r>
                <a:rPr lang="en-US" sz="1800">
                  <a:ea typeface="Times New Roman" panose="02020603050405020304" pitchFamily="18" charset="0"/>
                  <a:cs typeface="Times New Roman" panose="02020603050405020304" pitchFamily="18" charset="0"/>
                </a:rPr>
                <a:t> Details</a:t>
              </a:r>
              <a:endParaRPr lang="en-IN" sz="1050">
                <a:solidFill>
                  <a:srgbClr val="3A3A3A"/>
                </a:solidFill>
                <a:ea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AE6694B0-F551-42FB-AEEA-9B147460D334}"/>
                </a:ext>
              </a:extLst>
            </p:cNvPr>
            <p:cNvCxnSpPr/>
            <p:nvPr/>
          </p:nvCxnSpPr>
          <p:spPr>
            <a:xfrm>
              <a:off x="6324600" y="3276600"/>
              <a:ext cx="802758" cy="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15" name="TextBox 74">
              <a:extLst>
                <a:ext uri="{FF2B5EF4-FFF2-40B4-BE49-F238E27FC236}">
                  <a16:creationId xmlns:a16="http://schemas.microsoft.com/office/drawing/2014/main" id="{D0699101-7933-4AB1-A29B-F109C65BB3FF}"/>
                </a:ext>
              </a:extLst>
            </p:cNvPr>
            <p:cNvSpPr txBox="1"/>
            <p:nvPr/>
          </p:nvSpPr>
          <p:spPr>
            <a:xfrm>
              <a:off x="7158647" y="4442866"/>
              <a:ext cx="1295400" cy="21525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ts val="1350"/>
                </a:lnSpc>
                <a:spcBef>
                  <a:spcPts val="750"/>
                </a:spcBef>
                <a:spcAft>
                  <a:spcPts val="1500"/>
                </a:spcAft>
              </a:pPr>
              <a:r>
                <a:rPr lang="en-US" sz="1800" dirty="0">
                  <a:ea typeface="Times New Roman" panose="02020603050405020304" pitchFamily="18" charset="0"/>
                  <a:cs typeface="Times New Roman" panose="02020603050405020304" pitchFamily="18" charset="0"/>
                </a:rPr>
                <a:t>Result</a:t>
              </a:r>
              <a:endParaRPr lang="en-IN" sz="1050" dirty="0">
                <a:solidFill>
                  <a:srgbClr val="3A3A3A"/>
                </a:solidFill>
                <a:ea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3EE12E4E-CFAE-441A-A56A-096094A8FA4C}"/>
                </a:ext>
              </a:extLst>
            </p:cNvPr>
            <p:cNvCxnSpPr>
              <a:cxnSpLocks/>
            </p:cNvCxnSpPr>
            <p:nvPr/>
          </p:nvCxnSpPr>
          <p:spPr>
            <a:xfrm flipH="1">
              <a:off x="6400802" y="4550493"/>
              <a:ext cx="734901" cy="1"/>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8" name="Text Placeholder 2">
            <a:extLst>
              <a:ext uri="{FF2B5EF4-FFF2-40B4-BE49-F238E27FC236}">
                <a16:creationId xmlns:a16="http://schemas.microsoft.com/office/drawing/2014/main" id="{C335E5C9-CA45-4168-B0EE-FA3F27503939}"/>
              </a:ext>
            </a:extLst>
          </p:cNvPr>
          <p:cNvSpPr>
            <a:spLocks noGrp="1" noChangeArrowheads="1"/>
          </p:cNvSpPr>
          <p:nvPr>
            <p:ph type="body" sz="quarter" idx="4294967295"/>
          </p:nvPr>
        </p:nvSpPr>
        <p:spPr bwMode="auto">
          <a:xfrm>
            <a:off x="1670050" y="1111250"/>
            <a:ext cx="12960350" cy="5184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28" tIns="54864" rIns="109728" bIns="54864"/>
          <a:lstStyle/>
          <a:p>
            <a:pPr marL="0" indent="0">
              <a:spcBef>
                <a:spcPct val="0"/>
              </a:spcBef>
              <a:spcAft>
                <a:spcPts val="1675"/>
              </a:spcAft>
              <a:buFont typeface="Arial" panose="020B0604020202020204" pitchFamily="34" charset="0"/>
              <a:buNone/>
            </a:pPr>
            <a:r>
              <a:rPr lang="en-IN" altLang="en-US" sz="2800" dirty="0">
                <a:latin typeface="Roboto Medium" pitchFamily="2" charset="0"/>
                <a:cs typeface="Roboto Medium" pitchFamily="2" charset="0"/>
              </a:rPr>
              <a:t> Level-2</a:t>
            </a:r>
            <a:endParaRPr lang="en-US" altLang="en-US" sz="2400" dirty="0"/>
          </a:p>
          <a:p>
            <a:pPr marL="0" indent="0">
              <a:spcBef>
                <a:spcPct val="0"/>
              </a:spcBef>
              <a:spcAft>
                <a:spcPts val="1675"/>
              </a:spcAft>
              <a:buFont typeface="Arial" panose="020B0604020202020204" pitchFamily="34" charset="0"/>
              <a:buNone/>
            </a:pPr>
            <a:r>
              <a:rPr lang="en-IN" altLang="en-US" sz="2800" dirty="0">
                <a:latin typeface="Roboto Medium" pitchFamily="2" charset="0"/>
                <a:cs typeface="Roboto Medium" pitchFamily="2" charset="0"/>
              </a:rPr>
              <a:t>      		</a:t>
            </a:r>
            <a:endParaRPr lang="en-US" altLang="en-US" sz="2400" dirty="0"/>
          </a:p>
        </p:txBody>
      </p:sp>
      <p:grpSp>
        <p:nvGrpSpPr>
          <p:cNvPr id="4" name="Group 3">
            <a:extLst>
              <a:ext uri="{FF2B5EF4-FFF2-40B4-BE49-F238E27FC236}">
                <a16:creationId xmlns:a16="http://schemas.microsoft.com/office/drawing/2014/main" id="{A2E76BE5-4C14-4CDC-932C-00CD8BA5AAE5}"/>
              </a:ext>
            </a:extLst>
          </p:cNvPr>
          <p:cNvGrpSpPr>
            <a:grpSpLocks/>
          </p:cNvGrpSpPr>
          <p:nvPr/>
        </p:nvGrpSpPr>
        <p:grpSpPr>
          <a:xfrm>
            <a:off x="2887988" y="1682417"/>
            <a:ext cx="5421891" cy="4861519"/>
            <a:chOff x="4267200" y="1371600"/>
            <a:chExt cx="4186847" cy="3657600"/>
          </a:xfrm>
        </p:grpSpPr>
        <p:sp>
          <p:nvSpPr>
            <p:cNvPr id="5" name="Oval 4">
              <a:extLst>
                <a:ext uri="{FF2B5EF4-FFF2-40B4-BE49-F238E27FC236}">
                  <a16:creationId xmlns:a16="http://schemas.microsoft.com/office/drawing/2014/main" id="{26FA424F-3CD1-494D-810E-0CED413677FE}"/>
                </a:ext>
              </a:extLst>
            </p:cNvPr>
            <p:cNvSpPr/>
            <p:nvPr/>
          </p:nvSpPr>
          <p:spPr>
            <a:xfrm>
              <a:off x="5029200" y="4191000"/>
              <a:ext cx="1371600"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lnSpc>
                  <a:spcPts val="1350"/>
                </a:lnSpc>
                <a:spcBef>
                  <a:spcPts val="750"/>
                </a:spcBef>
                <a:spcAft>
                  <a:spcPts val="1500"/>
                </a:spcAft>
              </a:pPr>
              <a:r>
                <a:rPr lang="en-US" sz="1050">
                  <a:ea typeface="Times New Roman" panose="02020603050405020304" pitchFamily="18" charset="0"/>
                </a:rPr>
                <a:t>View Results</a:t>
              </a:r>
              <a:endParaRPr lang="en-IN" sz="1050">
                <a:solidFill>
                  <a:srgbClr val="3A3A3A"/>
                </a:solidFill>
                <a:ea typeface="Times New Roman" panose="02020603050405020304" pitchFamily="18" charset="0"/>
              </a:endParaRPr>
            </a:p>
          </p:txBody>
        </p:sp>
        <p:sp>
          <p:nvSpPr>
            <p:cNvPr id="6" name="Oval 5">
              <a:extLst>
                <a:ext uri="{FF2B5EF4-FFF2-40B4-BE49-F238E27FC236}">
                  <a16:creationId xmlns:a16="http://schemas.microsoft.com/office/drawing/2014/main" id="{1885F255-A1C9-461D-95BC-717C0EF9CEA9}"/>
                </a:ext>
              </a:extLst>
            </p:cNvPr>
            <p:cNvSpPr/>
            <p:nvPr/>
          </p:nvSpPr>
          <p:spPr>
            <a:xfrm>
              <a:off x="4953000" y="2819400"/>
              <a:ext cx="1371600"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lnSpc>
                  <a:spcPts val="1350"/>
                </a:lnSpc>
                <a:spcBef>
                  <a:spcPts val="750"/>
                </a:spcBef>
                <a:spcAft>
                  <a:spcPts val="1500"/>
                </a:spcAft>
              </a:pPr>
              <a:r>
                <a:rPr lang="en-US" sz="1050">
                  <a:ea typeface="Times New Roman" panose="02020603050405020304" pitchFamily="18" charset="0"/>
                </a:rPr>
                <a:t>Vote</a:t>
              </a:r>
              <a:endParaRPr lang="en-IN" sz="1050">
                <a:solidFill>
                  <a:srgbClr val="3A3A3A"/>
                </a:solidFill>
                <a:ea typeface="Times New Roman" panose="02020603050405020304" pitchFamily="18" charset="0"/>
              </a:endParaRPr>
            </a:p>
          </p:txBody>
        </p:sp>
        <p:sp>
          <p:nvSpPr>
            <p:cNvPr id="7" name="Oval 6">
              <a:extLst>
                <a:ext uri="{FF2B5EF4-FFF2-40B4-BE49-F238E27FC236}">
                  <a16:creationId xmlns:a16="http://schemas.microsoft.com/office/drawing/2014/main" id="{E88FFD3A-C948-4344-A6A1-4C46140A1C65}"/>
                </a:ext>
              </a:extLst>
            </p:cNvPr>
            <p:cNvSpPr/>
            <p:nvPr/>
          </p:nvSpPr>
          <p:spPr>
            <a:xfrm>
              <a:off x="5029200" y="1371600"/>
              <a:ext cx="1371600"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lnSpc>
                  <a:spcPts val="1350"/>
                </a:lnSpc>
                <a:spcBef>
                  <a:spcPts val="750"/>
                </a:spcBef>
                <a:spcAft>
                  <a:spcPts val="1500"/>
                </a:spcAft>
              </a:pPr>
              <a:r>
                <a:rPr lang="en-US" sz="1050">
                  <a:ea typeface="Times New Roman" panose="02020603050405020304" pitchFamily="18" charset="0"/>
                </a:rPr>
                <a:t>List Candidates</a:t>
              </a:r>
              <a:endParaRPr lang="en-IN" sz="1050">
                <a:solidFill>
                  <a:srgbClr val="3A3A3A"/>
                </a:solidFill>
                <a:ea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18F5A189-AC78-4D32-9F8E-9A2C838FF9CF}"/>
                </a:ext>
              </a:extLst>
            </p:cNvPr>
            <p:cNvCxnSpPr/>
            <p:nvPr/>
          </p:nvCxnSpPr>
          <p:spPr>
            <a:xfrm>
              <a:off x="4343400" y="4572000"/>
              <a:ext cx="685800" cy="1588"/>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9" name="Straight Arrow Connector 8">
              <a:extLst>
                <a:ext uri="{FF2B5EF4-FFF2-40B4-BE49-F238E27FC236}">
                  <a16:creationId xmlns:a16="http://schemas.microsoft.com/office/drawing/2014/main" id="{63CD61FA-1376-45BB-BDB1-E7090485C12C}"/>
                </a:ext>
              </a:extLst>
            </p:cNvPr>
            <p:cNvCxnSpPr/>
            <p:nvPr/>
          </p:nvCxnSpPr>
          <p:spPr>
            <a:xfrm>
              <a:off x="4267200" y="3200400"/>
              <a:ext cx="685800" cy="1588"/>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0" name="Straight Arrow Connector 9">
              <a:extLst>
                <a:ext uri="{FF2B5EF4-FFF2-40B4-BE49-F238E27FC236}">
                  <a16:creationId xmlns:a16="http://schemas.microsoft.com/office/drawing/2014/main" id="{009F5416-716B-445B-B3BC-C1E4E3DC7FF0}"/>
                </a:ext>
              </a:extLst>
            </p:cNvPr>
            <p:cNvCxnSpPr/>
            <p:nvPr/>
          </p:nvCxnSpPr>
          <p:spPr>
            <a:xfrm>
              <a:off x="4343400" y="1828800"/>
              <a:ext cx="685800" cy="1588"/>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11" name="TextBox 59">
              <a:extLst>
                <a:ext uri="{FF2B5EF4-FFF2-40B4-BE49-F238E27FC236}">
                  <a16:creationId xmlns:a16="http://schemas.microsoft.com/office/drawing/2014/main" id="{78F21B9E-FFB7-4CB5-BD89-F7E5166907E3}"/>
                </a:ext>
              </a:extLst>
            </p:cNvPr>
            <p:cNvSpPr txBox="1"/>
            <p:nvPr/>
          </p:nvSpPr>
          <p:spPr>
            <a:xfrm>
              <a:off x="7168506" y="1644974"/>
              <a:ext cx="961768" cy="2152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ts val="1350"/>
                </a:lnSpc>
                <a:spcBef>
                  <a:spcPts val="750"/>
                </a:spcBef>
                <a:spcAft>
                  <a:spcPts val="1500"/>
                </a:spcAft>
              </a:pPr>
              <a:r>
                <a:rPr lang="en-US" sz="1600">
                  <a:ea typeface="Times New Roman" panose="02020603050405020304" pitchFamily="18" charset="0"/>
                  <a:cs typeface="Times New Roman" panose="02020603050405020304" pitchFamily="18" charset="0"/>
                </a:rPr>
                <a:t>Candidate</a:t>
              </a:r>
              <a:endParaRPr lang="en-IN" sz="1050">
                <a:solidFill>
                  <a:srgbClr val="3A3A3A"/>
                </a:solidFill>
                <a:ea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32801D8A-D6B2-4D7D-AD10-AB0245E4531A}"/>
                </a:ext>
              </a:extLst>
            </p:cNvPr>
            <p:cNvCxnSpPr>
              <a:cxnSpLocks/>
            </p:cNvCxnSpPr>
            <p:nvPr/>
          </p:nvCxnSpPr>
          <p:spPr>
            <a:xfrm flipH="1">
              <a:off x="6400800" y="1752600"/>
              <a:ext cx="734903" cy="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13" name="TextBox 70">
              <a:extLst>
                <a:ext uri="{FF2B5EF4-FFF2-40B4-BE49-F238E27FC236}">
                  <a16:creationId xmlns:a16="http://schemas.microsoft.com/office/drawing/2014/main" id="{55C2494E-65BE-4114-B46F-7849C9338D60}"/>
                </a:ext>
              </a:extLst>
            </p:cNvPr>
            <p:cNvSpPr txBox="1"/>
            <p:nvPr/>
          </p:nvSpPr>
          <p:spPr>
            <a:xfrm>
              <a:off x="7135703" y="3130874"/>
              <a:ext cx="1263713" cy="2152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ts val="1350"/>
                </a:lnSpc>
                <a:spcBef>
                  <a:spcPts val="750"/>
                </a:spcBef>
                <a:spcAft>
                  <a:spcPts val="1500"/>
                </a:spcAft>
              </a:pPr>
              <a:r>
                <a:rPr lang="en-US" sz="1600">
                  <a:ea typeface="Times New Roman" panose="02020603050405020304" pitchFamily="18" charset="0"/>
                  <a:cs typeface="Times New Roman" panose="02020603050405020304" pitchFamily="18" charset="0"/>
                </a:rPr>
                <a:t>Election</a:t>
              </a:r>
              <a:r>
                <a:rPr lang="en-US" sz="1800">
                  <a:ea typeface="Times New Roman" panose="02020603050405020304" pitchFamily="18" charset="0"/>
                  <a:cs typeface="Times New Roman" panose="02020603050405020304" pitchFamily="18" charset="0"/>
                </a:rPr>
                <a:t> Details</a:t>
              </a:r>
              <a:endParaRPr lang="en-IN" sz="1050">
                <a:solidFill>
                  <a:srgbClr val="3A3A3A"/>
                </a:solidFill>
                <a:ea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AE6694B0-F551-42FB-AEEA-9B147460D334}"/>
                </a:ext>
              </a:extLst>
            </p:cNvPr>
            <p:cNvCxnSpPr/>
            <p:nvPr/>
          </p:nvCxnSpPr>
          <p:spPr>
            <a:xfrm>
              <a:off x="6324600" y="3276600"/>
              <a:ext cx="802758" cy="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15" name="TextBox 74">
              <a:extLst>
                <a:ext uri="{FF2B5EF4-FFF2-40B4-BE49-F238E27FC236}">
                  <a16:creationId xmlns:a16="http://schemas.microsoft.com/office/drawing/2014/main" id="{D0699101-7933-4AB1-A29B-F109C65BB3FF}"/>
                </a:ext>
              </a:extLst>
            </p:cNvPr>
            <p:cNvSpPr txBox="1"/>
            <p:nvPr/>
          </p:nvSpPr>
          <p:spPr>
            <a:xfrm>
              <a:off x="7158647" y="4442866"/>
              <a:ext cx="1295400" cy="21525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ts val="1350"/>
                </a:lnSpc>
                <a:spcBef>
                  <a:spcPts val="750"/>
                </a:spcBef>
                <a:spcAft>
                  <a:spcPts val="1500"/>
                </a:spcAft>
              </a:pPr>
              <a:r>
                <a:rPr lang="en-US" sz="1800" dirty="0">
                  <a:ea typeface="Times New Roman" panose="02020603050405020304" pitchFamily="18" charset="0"/>
                  <a:cs typeface="Times New Roman" panose="02020603050405020304" pitchFamily="18" charset="0"/>
                </a:rPr>
                <a:t>Result</a:t>
              </a:r>
              <a:endParaRPr lang="en-IN" sz="1050" dirty="0">
                <a:solidFill>
                  <a:srgbClr val="3A3A3A"/>
                </a:solidFill>
                <a:ea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3EE12E4E-CFAE-441A-A56A-096094A8FA4C}"/>
                </a:ext>
              </a:extLst>
            </p:cNvPr>
            <p:cNvCxnSpPr>
              <a:cxnSpLocks/>
            </p:cNvCxnSpPr>
            <p:nvPr/>
          </p:nvCxnSpPr>
          <p:spPr>
            <a:xfrm flipH="1">
              <a:off x="6400802" y="4550493"/>
              <a:ext cx="734901" cy="1"/>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grpSp>
    </p:spTree>
    <p:extLst>
      <p:ext uri="{BB962C8B-B14F-4D97-AF65-F5344CB8AC3E}">
        <p14:creationId xmlns:p14="http://schemas.microsoft.com/office/powerpoint/2010/main" val="32702625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1573</Words>
  <Application>Microsoft Office PowerPoint</Application>
  <DocSecurity>0</DocSecurity>
  <PresentationFormat>Custom</PresentationFormat>
  <Paragraphs>123</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Madison</vt:lpstr>
      <vt:lpstr>Online Voting System using System Generated OTP   by  Syamchand Chilaka  </vt:lpstr>
      <vt:lpstr>ABSTRACT</vt:lpstr>
      <vt:lpstr>INTRODUCTION</vt:lpstr>
      <vt:lpstr>SRS(Software, Algorithm, Techniques and Hardware Requirement Specification)  </vt:lpstr>
      <vt:lpstr>3.  Techniques: Each voter is provided with unique username and password manually by the administrator. The voter uses the username and password for login and exercise the fundamental right of voting. if incorrect username and password entered, the access to is denied  to the user. Also, OTP plays a crucial role in user authentication. Without OTP validation, no access would be granted to the user for voting. And also voter is allowed to vote only once.  This is the security feature provided against external access of the system. After login with the   correct credentials and OTP, the voter enters the voter home page and casts his vote.  4.  Hardware:   System                     :  Normal PC  Processor                  : Pentium IV   Speed                   : 2.0 GHz   RAM                        : 4 GB    ROM                        : 500 GB          </vt:lpstr>
      <vt:lpstr>PROBLEM WITH EXISTING VOTING REGISTRATION SYSTEM</vt:lpstr>
      <vt:lpstr>Detailed design of Proposed System </vt:lpstr>
      <vt:lpstr>PowerPoint Presentation</vt:lpstr>
      <vt:lpstr>PowerPoint Presentation</vt:lpstr>
      <vt:lpstr>Pros</vt:lpstr>
      <vt:lpstr>Cons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NIRPAL  SINGH</cp:lastModifiedBy>
  <cp:revision>112</cp:revision>
  <dcterms:created xsi:type="dcterms:W3CDTF">2020-06-11T00:14:30Z</dcterms:created>
  <dcterms:modified xsi:type="dcterms:W3CDTF">2021-09-12T03:39:50Z</dcterms:modified>
</cp:coreProperties>
</file>