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0" r:id="rId2"/>
    <p:sldId id="261" r:id="rId3"/>
    <p:sldId id="262" r:id="rId4"/>
    <p:sldId id="263" r:id="rId5"/>
    <p:sldId id="264" r:id="rId6"/>
    <p:sldId id="265" r:id="rId7"/>
    <p:sldId id="267" r:id="rId8"/>
    <p:sldId id="268" r:id="rId9"/>
    <p:sldId id="269" r:id="rId10"/>
    <p:sldId id="270" r:id="rId11"/>
    <p:sldId id="271" r:id="rId12"/>
    <p:sldId id="272" r:id="rId13"/>
    <p:sldId id="274" r:id="rId14"/>
    <p:sldId id="275" r:id="rId15"/>
    <p:sldId id="273" r:id="rId16"/>
    <p:sldId id="276" r:id="rId17"/>
    <p:sldId id="277" r:id="rId18"/>
    <p:sldId id="278" r:id="rId19"/>
    <p:sldId id="279" r:id="rId20"/>
    <p:sldId id="281" r:id="rId21"/>
    <p:sldId id="282" r:id="rId22"/>
    <p:sldId id="280"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059B6-DAE5-4780-9000-7D3A1348E37B}">
          <p14:sldIdLst>
            <p14:sldId id="260"/>
            <p14:sldId id="261"/>
            <p14:sldId id="262"/>
            <p14:sldId id="263"/>
            <p14:sldId id="264"/>
            <p14:sldId id="265"/>
            <p14:sldId id="267"/>
            <p14:sldId id="268"/>
            <p14:sldId id="269"/>
            <p14:sldId id="270"/>
            <p14:sldId id="271"/>
            <p14:sldId id="272"/>
            <p14:sldId id="274"/>
            <p14:sldId id="275"/>
            <p14:sldId id="273"/>
            <p14:sldId id="276"/>
            <p14:sldId id="277"/>
            <p14:sldId id="278"/>
            <p14:sldId id="279"/>
            <p14:sldId id="281"/>
            <p14:sldId id="282"/>
            <p14:sldId id="280"/>
            <p14:sldId id="283"/>
            <p14:sldId id="284"/>
            <p14:sldId id="285"/>
            <p14:sldId id="286"/>
            <p14:sldId id="287"/>
            <p14:sldId id="288"/>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5" d="100"/>
          <a:sy n="85" d="100"/>
        </p:scale>
        <p:origin x="79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10AE2-C64D-4A8B-8C1C-0E18173AA353}" type="datetimeFigureOut">
              <a:rPr lang="en-IN" smtClean="0"/>
              <a:pPr/>
              <a:t>29-12-2021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1F192-0B91-4825-9262-F3B986293916}" type="slidenum">
              <a:rPr lang="en-IN" smtClean="0"/>
              <a:pPr/>
              <a:t>‹#›</a:t>
            </a:fld>
            <a:endParaRPr lang="en-IN"/>
          </a:p>
        </p:txBody>
      </p:sp>
    </p:spTree>
    <p:extLst>
      <p:ext uri="{BB962C8B-B14F-4D97-AF65-F5344CB8AC3E}">
        <p14:creationId xmlns:p14="http://schemas.microsoft.com/office/powerpoint/2010/main" val="314443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6960-EB97-452A-A25A-DA928CD379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C518C5-2325-4D03-96E8-B8C8A9D3579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8" name="Date Placeholder 3">
            <a:extLst>
              <a:ext uri="{FF2B5EF4-FFF2-40B4-BE49-F238E27FC236}">
                <a16:creationId xmlns:a16="http://schemas.microsoft.com/office/drawing/2014/main" id="{4C3A1269-2E34-4E47-93AC-7578D79AD67C}"/>
              </a:ext>
            </a:extLst>
          </p:cNvPr>
          <p:cNvSpPr txBox="1">
            <a:spLocks/>
          </p:cNvSpPr>
          <p:nvPr userDrawn="1"/>
        </p:nvSpPr>
        <p:spPr>
          <a:xfrm>
            <a:off x="2239041" y="6356351"/>
            <a:ext cx="2059336"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D5B168-0005-4C77-BC82-6C8CA199D5AC}" type="datetime2">
              <a:rPr lang="en-IN" sz="1100" smtClean="0"/>
              <a:pPr/>
              <a:t>Wednesday, 29 December 2021</a:t>
            </a:fld>
            <a:endParaRPr lang="en-IN" sz="1100" dirty="0"/>
          </a:p>
        </p:txBody>
      </p:sp>
    </p:spTree>
    <p:extLst>
      <p:ext uri="{BB962C8B-B14F-4D97-AF65-F5344CB8AC3E}">
        <p14:creationId xmlns:p14="http://schemas.microsoft.com/office/powerpoint/2010/main" val="172594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630A-6B8D-49E1-8849-614655FD5251}"/>
              </a:ext>
            </a:extLst>
          </p:cNvPr>
          <p:cNvSpPr>
            <a:spLocks noGrp="1"/>
          </p:cNvSpPr>
          <p:nvPr>
            <p:ph type="title"/>
          </p:nvPr>
        </p:nvSpPr>
        <p:spPr>
          <a:xfrm>
            <a:off x="227015" y="476250"/>
            <a:ext cx="4545012" cy="1189038"/>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7AF131-219D-4E21-B5C8-8617E2983959}"/>
              </a:ext>
            </a:extLst>
          </p:cNvPr>
          <p:cNvSpPr>
            <a:spLocks noGrp="1"/>
          </p:cNvSpPr>
          <p:nvPr>
            <p:ph idx="1"/>
          </p:nvPr>
        </p:nvSpPr>
        <p:spPr>
          <a:xfrm>
            <a:off x="5183189" y="476253"/>
            <a:ext cx="6781799" cy="52212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F8024-725E-4327-BA7D-C26707B13328}"/>
              </a:ext>
            </a:extLst>
          </p:cNvPr>
          <p:cNvSpPr>
            <a:spLocks noGrp="1"/>
          </p:cNvSpPr>
          <p:nvPr>
            <p:ph type="body" sz="half" idx="2"/>
          </p:nvPr>
        </p:nvSpPr>
        <p:spPr>
          <a:xfrm>
            <a:off x="227015" y="1808165"/>
            <a:ext cx="4545012" cy="388937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21D939-87BE-4251-AE8E-2DDF6A631ECE}"/>
              </a:ext>
            </a:extLst>
          </p:cNvPr>
          <p:cNvSpPr>
            <a:spLocks noGrp="1"/>
          </p:cNvSpPr>
          <p:nvPr>
            <p:ph type="dt" sz="half" idx="10"/>
          </p:nvPr>
        </p:nvSpPr>
        <p:spPr/>
        <p:txBody>
          <a:bodyPr/>
          <a:lstStyle/>
          <a:p>
            <a:fld id="{EF8D7A77-7A33-4DDF-98A5-0AD751827F97}" type="datetime2">
              <a:rPr lang="en-IN" smtClean="0"/>
              <a:pPr/>
              <a:t>Wednesday, 29 December 2021</a:t>
            </a:fld>
            <a:endParaRPr lang="en-IN"/>
          </a:p>
        </p:txBody>
      </p:sp>
      <p:sp>
        <p:nvSpPr>
          <p:cNvPr id="6" name="Footer Placeholder 5">
            <a:extLst>
              <a:ext uri="{FF2B5EF4-FFF2-40B4-BE49-F238E27FC236}">
                <a16:creationId xmlns:a16="http://schemas.microsoft.com/office/drawing/2014/main" id="{0CE0A801-BAC3-4D5C-8C35-B1AC05222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B1FC6-714E-43F9-9028-40E479F3FD47}"/>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2713880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7977-6C76-45A1-96E3-6746568704F1}"/>
              </a:ext>
            </a:extLst>
          </p:cNvPr>
          <p:cNvSpPr>
            <a:spLocks noGrp="1"/>
          </p:cNvSpPr>
          <p:nvPr>
            <p:ph type="title"/>
          </p:nvPr>
        </p:nvSpPr>
        <p:spPr>
          <a:xfrm>
            <a:off x="227015" y="476250"/>
            <a:ext cx="4545012" cy="1189038"/>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39E9B2-C296-426A-899D-F75F9E69B5B6}"/>
              </a:ext>
            </a:extLst>
          </p:cNvPr>
          <p:cNvSpPr>
            <a:spLocks noGrp="1"/>
          </p:cNvSpPr>
          <p:nvPr>
            <p:ph type="pic" idx="1"/>
          </p:nvPr>
        </p:nvSpPr>
        <p:spPr>
          <a:xfrm>
            <a:off x="5183188" y="476253"/>
            <a:ext cx="6781800" cy="5221287"/>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CFBF9D2-E636-4F6A-9FCA-E3F5B7A33939}"/>
              </a:ext>
            </a:extLst>
          </p:cNvPr>
          <p:cNvSpPr>
            <a:spLocks noGrp="1"/>
          </p:cNvSpPr>
          <p:nvPr>
            <p:ph type="body" sz="half" idx="2"/>
          </p:nvPr>
        </p:nvSpPr>
        <p:spPr>
          <a:xfrm>
            <a:off x="227015" y="1808165"/>
            <a:ext cx="4545011" cy="3889375"/>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4D165-D479-4670-9192-EE2356250286}"/>
              </a:ext>
            </a:extLst>
          </p:cNvPr>
          <p:cNvSpPr>
            <a:spLocks noGrp="1"/>
          </p:cNvSpPr>
          <p:nvPr>
            <p:ph type="dt" sz="half" idx="10"/>
          </p:nvPr>
        </p:nvSpPr>
        <p:spPr/>
        <p:txBody>
          <a:bodyPr/>
          <a:lstStyle/>
          <a:p>
            <a:fld id="{94957575-E4C4-4999-BBD5-C3BE4F9FB526}" type="datetime2">
              <a:rPr lang="en-IN" smtClean="0"/>
              <a:pPr/>
              <a:t>Wednesday, 29 December 2021</a:t>
            </a:fld>
            <a:endParaRPr lang="en-IN"/>
          </a:p>
        </p:txBody>
      </p:sp>
      <p:sp>
        <p:nvSpPr>
          <p:cNvPr id="6" name="Footer Placeholder 5">
            <a:extLst>
              <a:ext uri="{FF2B5EF4-FFF2-40B4-BE49-F238E27FC236}">
                <a16:creationId xmlns:a16="http://schemas.microsoft.com/office/drawing/2014/main" id="{77717CB2-1608-46D3-810D-66FE09B75D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855C45-2207-4776-86B7-BD3E9DDE021A}"/>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130936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4D884-0398-4B06-AE93-513B9DB474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B735B1-E357-4131-88DD-146E3AE442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7245EE-30E5-488C-90BD-8B10484015C9}"/>
              </a:ext>
            </a:extLst>
          </p:cNvPr>
          <p:cNvSpPr>
            <a:spLocks noGrp="1"/>
          </p:cNvSpPr>
          <p:nvPr>
            <p:ph type="dt" sz="half" idx="10"/>
          </p:nvPr>
        </p:nvSpPr>
        <p:spPr/>
        <p:txBody>
          <a:bodyPr/>
          <a:lstStyle/>
          <a:p>
            <a:fld id="{A567AF75-9904-4BF3-B1B5-6C8199B5CC11}" type="datetime2">
              <a:rPr lang="en-IN" smtClean="0"/>
              <a:pPr/>
              <a:t>Wednesday, 29 December 2021</a:t>
            </a:fld>
            <a:endParaRPr lang="en-IN"/>
          </a:p>
        </p:txBody>
      </p:sp>
      <p:sp>
        <p:nvSpPr>
          <p:cNvPr id="5" name="Footer Placeholder 4">
            <a:extLst>
              <a:ext uri="{FF2B5EF4-FFF2-40B4-BE49-F238E27FC236}">
                <a16:creationId xmlns:a16="http://schemas.microsoft.com/office/drawing/2014/main" id="{0B2B6D8D-DCF0-44CA-B5C0-34EDC5B06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155CD-0012-4615-8E23-AC07C3A6A69D}"/>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400668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8F217-9174-46E9-9C4E-9CB91088BFD2}"/>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14D80-4711-47B1-9027-6EC56C2359F9}"/>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B174E-BCCE-4385-BD78-0153AB9A985E}"/>
              </a:ext>
            </a:extLst>
          </p:cNvPr>
          <p:cNvSpPr>
            <a:spLocks noGrp="1"/>
          </p:cNvSpPr>
          <p:nvPr>
            <p:ph type="dt" sz="half" idx="10"/>
          </p:nvPr>
        </p:nvSpPr>
        <p:spPr/>
        <p:txBody>
          <a:bodyPr/>
          <a:lstStyle/>
          <a:p>
            <a:fld id="{87D97B71-428B-4C64-A290-C081A65B3EA3}" type="datetime2">
              <a:rPr lang="en-IN" smtClean="0"/>
              <a:pPr/>
              <a:t>Wednesday, 29 December 2021</a:t>
            </a:fld>
            <a:endParaRPr lang="en-IN"/>
          </a:p>
        </p:txBody>
      </p:sp>
      <p:sp>
        <p:nvSpPr>
          <p:cNvPr id="5" name="Footer Placeholder 4">
            <a:extLst>
              <a:ext uri="{FF2B5EF4-FFF2-40B4-BE49-F238E27FC236}">
                <a16:creationId xmlns:a16="http://schemas.microsoft.com/office/drawing/2014/main" id="{B83430A4-F8BD-4C01-BB8B-F02AF95CAE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58F69-1E8B-4EC9-BA7F-A0672AEAA51D}"/>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355484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7FA1-98FA-4C2A-AC49-19E2BECA10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7AF613-1CAD-4D94-8EE6-7B4954DAF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F3E32-0755-4EFE-8831-8ACFC948D58D}"/>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Footer Placeholder 4">
            <a:extLst>
              <a:ext uri="{FF2B5EF4-FFF2-40B4-BE49-F238E27FC236}">
                <a16:creationId xmlns:a16="http://schemas.microsoft.com/office/drawing/2014/main" id="{CF21C41E-6D9F-4CC2-85F6-F1335B6434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67294-745B-4209-B2A6-150E7C7A04DC}"/>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175134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2C78E44-855D-4E46-ACD0-C4486502A5B6}"/>
              </a:ext>
            </a:extLst>
          </p:cNvPr>
          <p:cNvSpPr/>
          <p:nvPr userDrawn="1"/>
        </p:nvSpPr>
        <p:spPr>
          <a:xfrm>
            <a:off x="385011" y="1961148"/>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8" name="Oval 7">
            <a:extLst>
              <a:ext uri="{FF2B5EF4-FFF2-40B4-BE49-F238E27FC236}">
                <a16:creationId xmlns:a16="http://schemas.microsoft.com/office/drawing/2014/main" id="{C3052BA2-2F53-4915-9E33-695AB9A69059}"/>
              </a:ext>
            </a:extLst>
          </p:cNvPr>
          <p:cNvSpPr/>
          <p:nvPr userDrawn="1"/>
        </p:nvSpPr>
        <p:spPr>
          <a:xfrm>
            <a:off x="385009" y="2791327"/>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9" name="Oval 8">
            <a:extLst>
              <a:ext uri="{FF2B5EF4-FFF2-40B4-BE49-F238E27FC236}">
                <a16:creationId xmlns:a16="http://schemas.microsoft.com/office/drawing/2014/main" id="{EBF1FB1C-474D-4783-8B28-DF6F3688CF05}"/>
              </a:ext>
            </a:extLst>
          </p:cNvPr>
          <p:cNvSpPr/>
          <p:nvPr userDrawn="1"/>
        </p:nvSpPr>
        <p:spPr>
          <a:xfrm>
            <a:off x="385009" y="3621506"/>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10" name="Oval 9">
            <a:extLst>
              <a:ext uri="{FF2B5EF4-FFF2-40B4-BE49-F238E27FC236}">
                <a16:creationId xmlns:a16="http://schemas.microsoft.com/office/drawing/2014/main" id="{8E83956B-E567-4233-9684-A8B739FDCEF2}"/>
              </a:ext>
            </a:extLst>
          </p:cNvPr>
          <p:cNvSpPr/>
          <p:nvPr userDrawn="1"/>
        </p:nvSpPr>
        <p:spPr>
          <a:xfrm>
            <a:off x="385009" y="4451685"/>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17" name="Text Placeholder 16">
            <a:extLst>
              <a:ext uri="{FF2B5EF4-FFF2-40B4-BE49-F238E27FC236}">
                <a16:creationId xmlns:a16="http://schemas.microsoft.com/office/drawing/2014/main" id="{41AD56F2-4B0E-406D-B6DE-B7F7BC60420E}"/>
              </a:ext>
            </a:extLst>
          </p:cNvPr>
          <p:cNvSpPr>
            <a:spLocks noGrp="1"/>
          </p:cNvSpPr>
          <p:nvPr>
            <p:ph type="body" sz="quarter" idx="13"/>
          </p:nvPr>
        </p:nvSpPr>
        <p:spPr>
          <a:xfrm>
            <a:off x="1166813" y="1960565"/>
            <a:ext cx="4800600" cy="638175"/>
          </a:xfrm>
        </p:spPr>
        <p:txBody>
          <a:bodyPr anchor="ctr"/>
          <a:lstStyle>
            <a:lvl1pPr marL="0" indent="0">
              <a:buNone/>
              <a:defRPr/>
            </a:lvl1pPr>
          </a:lstStyle>
          <a:p>
            <a:pPr lvl="0"/>
            <a:r>
              <a:rPr lang="en-US"/>
              <a:t>Click to edit Master text styles</a:t>
            </a:r>
          </a:p>
        </p:txBody>
      </p:sp>
      <p:sp>
        <p:nvSpPr>
          <p:cNvPr id="18" name="Text Placeholder 16">
            <a:extLst>
              <a:ext uri="{FF2B5EF4-FFF2-40B4-BE49-F238E27FC236}">
                <a16:creationId xmlns:a16="http://schemas.microsoft.com/office/drawing/2014/main" id="{7B68C3F4-9F27-4568-B108-EB779374AF0F}"/>
              </a:ext>
            </a:extLst>
          </p:cNvPr>
          <p:cNvSpPr>
            <a:spLocks noGrp="1"/>
          </p:cNvSpPr>
          <p:nvPr>
            <p:ph type="body" sz="quarter" idx="14"/>
          </p:nvPr>
        </p:nvSpPr>
        <p:spPr>
          <a:xfrm>
            <a:off x="1166813" y="2791327"/>
            <a:ext cx="4800600" cy="638175"/>
          </a:xfrm>
        </p:spPr>
        <p:txBody>
          <a:bodyPr anchor="ctr"/>
          <a:lstStyle>
            <a:lvl1pPr marL="0" indent="0">
              <a:buNone/>
              <a:defRPr/>
            </a:lvl1pPr>
          </a:lstStyle>
          <a:p>
            <a:pPr lvl="0"/>
            <a:r>
              <a:rPr lang="en-US"/>
              <a:t>Click to edit Master text styles</a:t>
            </a:r>
          </a:p>
        </p:txBody>
      </p:sp>
      <p:sp>
        <p:nvSpPr>
          <p:cNvPr id="19" name="Text Placeholder 16">
            <a:extLst>
              <a:ext uri="{FF2B5EF4-FFF2-40B4-BE49-F238E27FC236}">
                <a16:creationId xmlns:a16="http://schemas.microsoft.com/office/drawing/2014/main" id="{001BB76F-54A6-4B37-BD76-E2EC3462C6EC}"/>
              </a:ext>
            </a:extLst>
          </p:cNvPr>
          <p:cNvSpPr>
            <a:spLocks noGrp="1"/>
          </p:cNvSpPr>
          <p:nvPr>
            <p:ph type="body" sz="quarter" idx="15"/>
          </p:nvPr>
        </p:nvSpPr>
        <p:spPr>
          <a:xfrm>
            <a:off x="1166813" y="3621506"/>
            <a:ext cx="4800600" cy="638175"/>
          </a:xfrm>
        </p:spPr>
        <p:txBody>
          <a:bodyPr anchor="ctr"/>
          <a:lstStyle>
            <a:lvl1pPr marL="0" indent="0">
              <a:buNone/>
              <a:defRPr/>
            </a:lvl1pPr>
          </a:lstStyle>
          <a:p>
            <a:pPr lvl="0"/>
            <a:r>
              <a:rPr lang="en-US"/>
              <a:t>Click to edit Master text styles</a:t>
            </a:r>
          </a:p>
        </p:txBody>
      </p:sp>
      <p:sp>
        <p:nvSpPr>
          <p:cNvPr id="20" name="Text Placeholder 16">
            <a:extLst>
              <a:ext uri="{FF2B5EF4-FFF2-40B4-BE49-F238E27FC236}">
                <a16:creationId xmlns:a16="http://schemas.microsoft.com/office/drawing/2014/main" id="{E62BDE67-D740-4340-8677-16EE65F5B8A2}"/>
              </a:ext>
            </a:extLst>
          </p:cNvPr>
          <p:cNvSpPr>
            <a:spLocks noGrp="1"/>
          </p:cNvSpPr>
          <p:nvPr>
            <p:ph type="body" sz="quarter" idx="16"/>
          </p:nvPr>
        </p:nvSpPr>
        <p:spPr>
          <a:xfrm>
            <a:off x="1166813" y="4451685"/>
            <a:ext cx="4800600" cy="638175"/>
          </a:xfrm>
        </p:spPr>
        <p:txBody>
          <a:bodyPr anchor="ctr"/>
          <a:lstStyle>
            <a:lvl1pPr marL="0" indent="0">
              <a:buNone/>
              <a:defRPr/>
            </a:lvl1pPr>
          </a:lstStyle>
          <a:p>
            <a:pPr lvl="0"/>
            <a:r>
              <a:rPr lang="en-US"/>
              <a:t>Click to edit Master text styles</a:t>
            </a:r>
          </a:p>
        </p:txBody>
      </p:sp>
      <p:sp>
        <p:nvSpPr>
          <p:cNvPr id="21" name="Oval 20">
            <a:extLst>
              <a:ext uri="{FF2B5EF4-FFF2-40B4-BE49-F238E27FC236}">
                <a16:creationId xmlns:a16="http://schemas.microsoft.com/office/drawing/2014/main" id="{56B57D57-FB64-4F34-BD71-DB7ADC909C39}"/>
              </a:ext>
            </a:extLst>
          </p:cNvPr>
          <p:cNvSpPr/>
          <p:nvPr userDrawn="1"/>
        </p:nvSpPr>
        <p:spPr>
          <a:xfrm>
            <a:off x="6322427" y="1960648"/>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22" name="Oval 21">
            <a:extLst>
              <a:ext uri="{FF2B5EF4-FFF2-40B4-BE49-F238E27FC236}">
                <a16:creationId xmlns:a16="http://schemas.microsoft.com/office/drawing/2014/main" id="{F8E80946-D12A-4E17-B580-8A9FEA12CF53}"/>
              </a:ext>
            </a:extLst>
          </p:cNvPr>
          <p:cNvSpPr/>
          <p:nvPr userDrawn="1"/>
        </p:nvSpPr>
        <p:spPr>
          <a:xfrm>
            <a:off x="6322425" y="2790827"/>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23" name="Oval 22">
            <a:extLst>
              <a:ext uri="{FF2B5EF4-FFF2-40B4-BE49-F238E27FC236}">
                <a16:creationId xmlns:a16="http://schemas.microsoft.com/office/drawing/2014/main" id="{F926F5DE-12A3-457A-8818-7278F084B741}"/>
              </a:ext>
            </a:extLst>
          </p:cNvPr>
          <p:cNvSpPr/>
          <p:nvPr userDrawn="1"/>
        </p:nvSpPr>
        <p:spPr>
          <a:xfrm>
            <a:off x="6322425" y="3621006"/>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24" name="Oval 23">
            <a:extLst>
              <a:ext uri="{FF2B5EF4-FFF2-40B4-BE49-F238E27FC236}">
                <a16:creationId xmlns:a16="http://schemas.microsoft.com/office/drawing/2014/main" id="{BD60265D-BE58-483E-9DA7-22E7947DD36A}"/>
              </a:ext>
            </a:extLst>
          </p:cNvPr>
          <p:cNvSpPr/>
          <p:nvPr userDrawn="1"/>
        </p:nvSpPr>
        <p:spPr>
          <a:xfrm>
            <a:off x="6322425" y="4451185"/>
            <a:ext cx="637675" cy="63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800" dirty="0"/>
              <a:t>#</a:t>
            </a:r>
          </a:p>
        </p:txBody>
      </p:sp>
      <p:sp>
        <p:nvSpPr>
          <p:cNvPr id="25" name="Text Placeholder 16">
            <a:extLst>
              <a:ext uri="{FF2B5EF4-FFF2-40B4-BE49-F238E27FC236}">
                <a16:creationId xmlns:a16="http://schemas.microsoft.com/office/drawing/2014/main" id="{C2C19B31-81C2-4982-BC84-4F7889EAB26F}"/>
              </a:ext>
            </a:extLst>
          </p:cNvPr>
          <p:cNvSpPr>
            <a:spLocks noGrp="1"/>
          </p:cNvSpPr>
          <p:nvPr>
            <p:ph type="body" sz="quarter" idx="17"/>
          </p:nvPr>
        </p:nvSpPr>
        <p:spPr>
          <a:xfrm>
            <a:off x="7104229" y="1960065"/>
            <a:ext cx="4800600" cy="638175"/>
          </a:xfrm>
        </p:spPr>
        <p:txBody>
          <a:bodyPr anchor="ctr"/>
          <a:lstStyle>
            <a:lvl1pPr marL="0" indent="0">
              <a:buNone/>
              <a:defRPr/>
            </a:lvl1pPr>
          </a:lstStyle>
          <a:p>
            <a:pPr lvl="0"/>
            <a:r>
              <a:rPr lang="en-US"/>
              <a:t>Click to edit Master text styles</a:t>
            </a:r>
          </a:p>
        </p:txBody>
      </p:sp>
      <p:sp>
        <p:nvSpPr>
          <p:cNvPr id="26" name="Text Placeholder 16">
            <a:extLst>
              <a:ext uri="{FF2B5EF4-FFF2-40B4-BE49-F238E27FC236}">
                <a16:creationId xmlns:a16="http://schemas.microsoft.com/office/drawing/2014/main" id="{7CC712B2-53D5-4036-B9C0-09700278E7DA}"/>
              </a:ext>
            </a:extLst>
          </p:cNvPr>
          <p:cNvSpPr>
            <a:spLocks noGrp="1"/>
          </p:cNvSpPr>
          <p:nvPr>
            <p:ph type="body" sz="quarter" idx="18"/>
          </p:nvPr>
        </p:nvSpPr>
        <p:spPr>
          <a:xfrm>
            <a:off x="7104229" y="2790827"/>
            <a:ext cx="4800600" cy="638175"/>
          </a:xfrm>
        </p:spPr>
        <p:txBody>
          <a:bodyPr anchor="ctr"/>
          <a:lstStyle>
            <a:lvl1pPr marL="0" indent="0">
              <a:buNone/>
              <a:defRPr/>
            </a:lvl1pPr>
          </a:lstStyle>
          <a:p>
            <a:pPr lvl="0"/>
            <a:r>
              <a:rPr lang="en-US"/>
              <a:t>Click to edit Master text styles</a:t>
            </a:r>
          </a:p>
        </p:txBody>
      </p:sp>
      <p:sp>
        <p:nvSpPr>
          <p:cNvPr id="27" name="Text Placeholder 16">
            <a:extLst>
              <a:ext uri="{FF2B5EF4-FFF2-40B4-BE49-F238E27FC236}">
                <a16:creationId xmlns:a16="http://schemas.microsoft.com/office/drawing/2014/main" id="{6F5D2250-1AB0-4230-A813-9EDCA0D9F2D1}"/>
              </a:ext>
            </a:extLst>
          </p:cNvPr>
          <p:cNvSpPr>
            <a:spLocks noGrp="1"/>
          </p:cNvSpPr>
          <p:nvPr>
            <p:ph type="body" sz="quarter" idx="19"/>
          </p:nvPr>
        </p:nvSpPr>
        <p:spPr>
          <a:xfrm>
            <a:off x="7104229" y="3621005"/>
            <a:ext cx="4800600" cy="638175"/>
          </a:xfrm>
        </p:spPr>
        <p:txBody>
          <a:bodyPr anchor="ctr"/>
          <a:lstStyle>
            <a:lvl1pPr marL="0" indent="0">
              <a:buNone/>
              <a:defRPr/>
            </a:lvl1pPr>
          </a:lstStyle>
          <a:p>
            <a:pPr lvl="0"/>
            <a:r>
              <a:rPr lang="en-US"/>
              <a:t>Click to edit Master text styles</a:t>
            </a:r>
          </a:p>
        </p:txBody>
      </p:sp>
      <p:sp>
        <p:nvSpPr>
          <p:cNvPr id="28" name="Text Placeholder 16">
            <a:extLst>
              <a:ext uri="{FF2B5EF4-FFF2-40B4-BE49-F238E27FC236}">
                <a16:creationId xmlns:a16="http://schemas.microsoft.com/office/drawing/2014/main" id="{F62E084A-C466-4870-B74A-1070E2926BC6}"/>
              </a:ext>
            </a:extLst>
          </p:cNvPr>
          <p:cNvSpPr>
            <a:spLocks noGrp="1"/>
          </p:cNvSpPr>
          <p:nvPr>
            <p:ph type="body" sz="quarter" idx="20"/>
          </p:nvPr>
        </p:nvSpPr>
        <p:spPr>
          <a:xfrm>
            <a:off x="7104229" y="4451185"/>
            <a:ext cx="4800600" cy="638175"/>
          </a:xfrm>
        </p:spPr>
        <p:txBody>
          <a:bodyPr anchor="ctr"/>
          <a:lstStyle>
            <a:lvl1pPr marL="0" indent="0">
              <a:buNone/>
              <a:defRPr/>
            </a:lvl1pPr>
          </a:lstStyle>
          <a:p>
            <a:pPr lvl="0"/>
            <a:r>
              <a:rPr lang="en-US"/>
              <a:t>Click to edit Master text styles</a:t>
            </a:r>
          </a:p>
        </p:txBody>
      </p:sp>
      <p:sp>
        <p:nvSpPr>
          <p:cNvPr id="29" name="Date Placeholder 28">
            <a:extLst>
              <a:ext uri="{FF2B5EF4-FFF2-40B4-BE49-F238E27FC236}">
                <a16:creationId xmlns:a16="http://schemas.microsoft.com/office/drawing/2014/main" id="{E24876EF-AB4B-47D1-B114-955E74C3046B}"/>
              </a:ext>
            </a:extLst>
          </p:cNvPr>
          <p:cNvSpPr>
            <a:spLocks noGrp="1"/>
          </p:cNvSpPr>
          <p:nvPr>
            <p:ph type="dt" sz="half" idx="21"/>
          </p:nvPr>
        </p:nvSpPr>
        <p:spPr/>
        <p:txBody>
          <a:bodyPr/>
          <a:lstStyle/>
          <a:p>
            <a:fld id="{50D5B168-0005-4C77-BC82-6C8CA199D5AC}" type="datetime2">
              <a:rPr lang="en-IN" smtClean="0"/>
              <a:pPr/>
              <a:t>Wednesday, 29 December 2021</a:t>
            </a:fld>
            <a:endParaRPr lang="en-IN" dirty="0"/>
          </a:p>
        </p:txBody>
      </p:sp>
      <p:sp>
        <p:nvSpPr>
          <p:cNvPr id="30" name="Footer Placeholder 29">
            <a:extLst>
              <a:ext uri="{FF2B5EF4-FFF2-40B4-BE49-F238E27FC236}">
                <a16:creationId xmlns:a16="http://schemas.microsoft.com/office/drawing/2014/main" id="{30A86C38-4D0B-4BAD-B635-FB9E4A08610C}"/>
              </a:ext>
            </a:extLst>
          </p:cNvPr>
          <p:cNvSpPr>
            <a:spLocks noGrp="1"/>
          </p:cNvSpPr>
          <p:nvPr>
            <p:ph type="ftr" sz="quarter" idx="22"/>
          </p:nvPr>
        </p:nvSpPr>
        <p:spPr/>
        <p:txBody>
          <a:bodyPr/>
          <a:lstStyle/>
          <a:p>
            <a:endParaRPr lang="en-IN" dirty="0"/>
          </a:p>
        </p:txBody>
      </p:sp>
      <p:sp>
        <p:nvSpPr>
          <p:cNvPr id="31" name="Slide Number Placeholder 30">
            <a:extLst>
              <a:ext uri="{FF2B5EF4-FFF2-40B4-BE49-F238E27FC236}">
                <a16:creationId xmlns:a16="http://schemas.microsoft.com/office/drawing/2014/main" id="{C09A45C4-D1D4-417C-A4B9-06E89B4E6EC2}"/>
              </a:ext>
            </a:extLst>
          </p:cNvPr>
          <p:cNvSpPr>
            <a:spLocks noGrp="1"/>
          </p:cNvSpPr>
          <p:nvPr>
            <p:ph type="sldNum" sz="quarter" idx="23"/>
          </p:nvPr>
        </p:nvSpPr>
        <p:spPr/>
        <p:txBody>
          <a:bodyPr/>
          <a:lstStyle/>
          <a:p>
            <a:fld id="{28C5BF1D-C50F-4594-B563-670FE73501EF}" type="slidenum">
              <a:rPr lang="en-IN" smtClean="0"/>
              <a:pPr/>
              <a:t>‹#›</a:t>
            </a:fld>
            <a:r>
              <a:rPr lang="en-IN"/>
              <a:t> </a:t>
            </a:r>
            <a:endParaRPr lang="en-IN" dirty="0"/>
          </a:p>
        </p:txBody>
      </p:sp>
      <p:sp>
        <p:nvSpPr>
          <p:cNvPr id="32" name="Title 31">
            <a:extLst>
              <a:ext uri="{FF2B5EF4-FFF2-40B4-BE49-F238E27FC236}">
                <a16:creationId xmlns:a16="http://schemas.microsoft.com/office/drawing/2014/main" id="{5C3BE63D-110F-4D58-BDF4-7A337BA968C5}"/>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34257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25F0-5D76-45BE-9468-A91ED694B712}"/>
              </a:ext>
            </a:extLst>
          </p:cNvPr>
          <p:cNvSpPr>
            <a:spLocks noGrp="1"/>
          </p:cNvSpPr>
          <p:nvPr>
            <p:ph type="title"/>
          </p:nvPr>
        </p:nvSpPr>
        <p:spPr>
          <a:xfrm>
            <a:off x="831851" y="1808163"/>
            <a:ext cx="10515600" cy="2396282"/>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1DE42A-D763-4067-A4E4-FBE9FA544C68}"/>
              </a:ext>
            </a:extLst>
          </p:cNvPr>
          <p:cNvSpPr>
            <a:spLocks noGrp="1"/>
          </p:cNvSpPr>
          <p:nvPr>
            <p:ph type="body" idx="1"/>
          </p:nvPr>
        </p:nvSpPr>
        <p:spPr>
          <a:xfrm>
            <a:off x="831851" y="420444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3171A-15EA-4B6E-B15A-4E2004DCA549}"/>
              </a:ext>
            </a:extLst>
          </p:cNvPr>
          <p:cNvSpPr>
            <a:spLocks noGrp="1"/>
          </p:cNvSpPr>
          <p:nvPr>
            <p:ph type="dt" sz="half" idx="10"/>
          </p:nvPr>
        </p:nvSpPr>
        <p:spPr/>
        <p:txBody>
          <a:bodyPr/>
          <a:lstStyle/>
          <a:p>
            <a:fld id="{053BE257-6725-46BC-89DE-E6ED45F87156}" type="datetime2">
              <a:rPr lang="en-IN" smtClean="0"/>
              <a:pPr/>
              <a:t>Wednesday, 29 December 2021</a:t>
            </a:fld>
            <a:endParaRPr lang="en-IN"/>
          </a:p>
        </p:txBody>
      </p:sp>
      <p:sp>
        <p:nvSpPr>
          <p:cNvPr id="5" name="Footer Placeholder 4">
            <a:extLst>
              <a:ext uri="{FF2B5EF4-FFF2-40B4-BE49-F238E27FC236}">
                <a16:creationId xmlns:a16="http://schemas.microsoft.com/office/drawing/2014/main" id="{96922338-2506-422B-9513-892E84528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0EC06-1CBC-4A57-ADDE-1B2B7F8CE835}"/>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413593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24C7-D955-4F4A-B7C7-7AC5E9FCA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9462AF-1A97-480C-9376-F9C9F6CFA45D}"/>
              </a:ext>
            </a:extLst>
          </p:cNvPr>
          <p:cNvSpPr>
            <a:spLocks noGrp="1"/>
          </p:cNvSpPr>
          <p:nvPr>
            <p:ph sz="half" idx="1"/>
          </p:nvPr>
        </p:nvSpPr>
        <p:spPr>
          <a:xfrm>
            <a:off x="249677" y="1825627"/>
            <a:ext cx="5770124" cy="3871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CF536D-0B59-4CAF-90CB-C9DD6E3682AB}"/>
              </a:ext>
            </a:extLst>
          </p:cNvPr>
          <p:cNvSpPr>
            <a:spLocks noGrp="1"/>
          </p:cNvSpPr>
          <p:nvPr>
            <p:ph sz="half" idx="2"/>
          </p:nvPr>
        </p:nvSpPr>
        <p:spPr>
          <a:xfrm>
            <a:off x="6172200" y="1825627"/>
            <a:ext cx="5770123" cy="3871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9F329B-8ECC-45A3-8DD9-362ADB915675}"/>
              </a:ext>
            </a:extLst>
          </p:cNvPr>
          <p:cNvSpPr>
            <a:spLocks noGrp="1"/>
          </p:cNvSpPr>
          <p:nvPr>
            <p:ph type="dt" sz="half" idx="10"/>
          </p:nvPr>
        </p:nvSpPr>
        <p:spPr/>
        <p:txBody>
          <a:bodyPr/>
          <a:lstStyle/>
          <a:p>
            <a:fld id="{E9F4928D-608A-4CF4-89EF-1E4456BC275C}" type="datetime2">
              <a:rPr lang="en-IN" smtClean="0"/>
              <a:pPr/>
              <a:t>Wednesday, 29 December 2021</a:t>
            </a:fld>
            <a:endParaRPr lang="en-IN"/>
          </a:p>
        </p:txBody>
      </p:sp>
      <p:sp>
        <p:nvSpPr>
          <p:cNvPr id="6" name="Footer Placeholder 5">
            <a:extLst>
              <a:ext uri="{FF2B5EF4-FFF2-40B4-BE49-F238E27FC236}">
                <a16:creationId xmlns:a16="http://schemas.microsoft.com/office/drawing/2014/main" id="{ED2772A1-07AD-475C-8453-6C5FE9867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AB0A9-A436-416B-80D6-916C05A4D086}"/>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14653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DB2B-CE45-4A22-94A1-6DBD355141AF}"/>
              </a:ext>
            </a:extLst>
          </p:cNvPr>
          <p:cNvSpPr>
            <a:spLocks noGrp="1"/>
          </p:cNvSpPr>
          <p:nvPr>
            <p:ph type="title"/>
          </p:nvPr>
        </p:nvSpPr>
        <p:spPr>
          <a:xfrm>
            <a:off x="227014" y="476250"/>
            <a:ext cx="11737975" cy="118903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43E2B1-DA90-4141-ADE0-05029C64C549}"/>
              </a:ext>
            </a:extLst>
          </p:cNvPr>
          <p:cNvSpPr>
            <a:spLocks noGrp="1"/>
          </p:cNvSpPr>
          <p:nvPr>
            <p:ph type="body" idx="1"/>
          </p:nvPr>
        </p:nvSpPr>
        <p:spPr>
          <a:xfrm>
            <a:off x="227013" y="1808163"/>
            <a:ext cx="5770563" cy="696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E319C-3C9F-4AD9-8C28-7BF9A31666AB}"/>
              </a:ext>
            </a:extLst>
          </p:cNvPr>
          <p:cNvSpPr>
            <a:spLocks noGrp="1"/>
          </p:cNvSpPr>
          <p:nvPr>
            <p:ph sz="half" idx="2"/>
          </p:nvPr>
        </p:nvSpPr>
        <p:spPr>
          <a:xfrm>
            <a:off x="227013" y="2505077"/>
            <a:ext cx="5770563" cy="319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E8EE9D-A4B2-425D-82AE-93A47471C99B}"/>
              </a:ext>
            </a:extLst>
          </p:cNvPr>
          <p:cNvSpPr>
            <a:spLocks noGrp="1"/>
          </p:cNvSpPr>
          <p:nvPr>
            <p:ph type="body" sz="quarter" idx="3"/>
          </p:nvPr>
        </p:nvSpPr>
        <p:spPr>
          <a:xfrm>
            <a:off x="6172201" y="1808163"/>
            <a:ext cx="5770561" cy="696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7256F-1844-4EF4-9599-849281BBDDF5}"/>
              </a:ext>
            </a:extLst>
          </p:cNvPr>
          <p:cNvSpPr>
            <a:spLocks noGrp="1"/>
          </p:cNvSpPr>
          <p:nvPr>
            <p:ph sz="quarter" idx="4"/>
          </p:nvPr>
        </p:nvSpPr>
        <p:spPr>
          <a:xfrm>
            <a:off x="6172200" y="2505077"/>
            <a:ext cx="5770560" cy="319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B6DA2B-343E-467E-BDFB-138FC9EDC6D6}"/>
              </a:ext>
            </a:extLst>
          </p:cNvPr>
          <p:cNvSpPr>
            <a:spLocks noGrp="1"/>
          </p:cNvSpPr>
          <p:nvPr>
            <p:ph type="dt" sz="half" idx="10"/>
          </p:nvPr>
        </p:nvSpPr>
        <p:spPr/>
        <p:txBody>
          <a:bodyPr/>
          <a:lstStyle/>
          <a:p>
            <a:fld id="{90418179-0EB2-4462-8675-DF4E676C4A7C}" type="datetime2">
              <a:rPr lang="en-IN" smtClean="0"/>
              <a:pPr/>
              <a:t>Wednesday, 29 December 2021</a:t>
            </a:fld>
            <a:endParaRPr lang="en-IN"/>
          </a:p>
        </p:txBody>
      </p:sp>
      <p:sp>
        <p:nvSpPr>
          <p:cNvPr id="8" name="Footer Placeholder 7">
            <a:extLst>
              <a:ext uri="{FF2B5EF4-FFF2-40B4-BE49-F238E27FC236}">
                <a16:creationId xmlns:a16="http://schemas.microsoft.com/office/drawing/2014/main" id="{975495E2-C319-47BC-812B-311584BA23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AF5B13-862F-4D5A-A15C-477B7D8EC1C9}"/>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269046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5A4D-5092-4FB7-BD8B-94B19E293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4927F0-394C-4553-A386-FA841382F5CF}"/>
              </a:ext>
            </a:extLst>
          </p:cNvPr>
          <p:cNvSpPr>
            <a:spLocks noGrp="1"/>
          </p:cNvSpPr>
          <p:nvPr>
            <p:ph type="dt" sz="half" idx="10"/>
          </p:nvPr>
        </p:nvSpPr>
        <p:spPr/>
        <p:txBody>
          <a:bodyPr/>
          <a:lstStyle/>
          <a:p>
            <a:fld id="{E129FD1C-F7E9-4F6B-B9CC-910DFFC2562B}" type="datetime2">
              <a:rPr lang="en-IN" smtClean="0"/>
              <a:pPr/>
              <a:t>Wednesday, 29 December 2021</a:t>
            </a:fld>
            <a:endParaRPr lang="en-IN"/>
          </a:p>
        </p:txBody>
      </p:sp>
      <p:sp>
        <p:nvSpPr>
          <p:cNvPr id="4" name="Footer Placeholder 3">
            <a:extLst>
              <a:ext uri="{FF2B5EF4-FFF2-40B4-BE49-F238E27FC236}">
                <a16:creationId xmlns:a16="http://schemas.microsoft.com/office/drawing/2014/main" id="{FC5591E0-23A3-4318-95F2-8CA9BEC710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D7CEF2-A003-4BD3-94E5-6867818AE506}"/>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52488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3B895-B1C3-496A-A1F1-50FBC3C817EF}"/>
              </a:ext>
            </a:extLst>
          </p:cNvPr>
          <p:cNvSpPr>
            <a:spLocks noGrp="1"/>
          </p:cNvSpPr>
          <p:nvPr>
            <p:ph type="dt" sz="half" idx="10"/>
          </p:nvPr>
        </p:nvSpPr>
        <p:spPr/>
        <p:txBody>
          <a:bodyPr/>
          <a:lstStyle/>
          <a:p>
            <a:fld id="{3D138AF4-4A0C-4FAA-B6D0-0C24D69C8624}" type="datetime2">
              <a:rPr lang="en-IN" smtClean="0"/>
              <a:pPr/>
              <a:t>Wednesday, 29 December 2021</a:t>
            </a:fld>
            <a:endParaRPr lang="en-IN"/>
          </a:p>
        </p:txBody>
      </p:sp>
      <p:sp>
        <p:nvSpPr>
          <p:cNvPr id="3" name="Footer Placeholder 2">
            <a:extLst>
              <a:ext uri="{FF2B5EF4-FFF2-40B4-BE49-F238E27FC236}">
                <a16:creationId xmlns:a16="http://schemas.microsoft.com/office/drawing/2014/main" id="{2FCE516A-D566-4022-8F4E-BE8217E30B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52D70F-4773-46C2-8ADE-0A7330BDFEF7}"/>
              </a:ext>
            </a:extLst>
          </p:cNvPr>
          <p:cNvSpPr>
            <a:spLocks noGrp="1"/>
          </p:cNvSpPr>
          <p:nvPr>
            <p:ph type="sldNum" sz="quarter" idx="12"/>
          </p:nvPr>
        </p:nvSpPr>
        <p:spPr/>
        <p:txBody>
          <a:bodyPr/>
          <a:lstStyle/>
          <a:p>
            <a:fld id="{28C5BF1D-C50F-4594-B563-670FE73501EF}" type="slidenum">
              <a:rPr lang="en-IN" smtClean="0"/>
              <a:pPr/>
              <a:t>‹#›</a:t>
            </a:fld>
            <a:endParaRPr lang="en-IN"/>
          </a:p>
        </p:txBody>
      </p:sp>
    </p:spTree>
    <p:extLst>
      <p:ext uri="{BB962C8B-B14F-4D97-AF65-F5344CB8AC3E}">
        <p14:creationId xmlns:p14="http://schemas.microsoft.com/office/powerpoint/2010/main" val="243415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dvant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BF33-F77A-4D2E-9D92-9E15D3F604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F2DDAA-3E2E-4923-A8C5-83A4E738DAD0}"/>
              </a:ext>
            </a:extLst>
          </p:cNvPr>
          <p:cNvSpPr>
            <a:spLocks noGrp="1"/>
          </p:cNvSpPr>
          <p:nvPr>
            <p:ph type="dt" sz="half" idx="10"/>
          </p:nvPr>
        </p:nvSpPr>
        <p:spPr/>
        <p:txBody>
          <a:bodyPr/>
          <a:lstStyle/>
          <a:p>
            <a:fld id="{04F9823B-0141-48FD-B90F-C5B6061F1B4E}" type="datetime2">
              <a:rPr lang="en-IN" smtClean="0"/>
              <a:pPr/>
              <a:t>Wednesday, 29 December 2021</a:t>
            </a:fld>
            <a:endParaRPr lang="en-IN" dirty="0"/>
          </a:p>
        </p:txBody>
      </p:sp>
      <p:sp>
        <p:nvSpPr>
          <p:cNvPr id="4" name="Footer Placeholder 3">
            <a:extLst>
              <a:ext uri="{FF2B5EF4-FFF2-40B4-BE49-F238E27FC236}">
                <a16:creationId xmlns:a16="http://schemas.microsoft.com/office/drawing/2014/main" id="{F652306C-7C14-49F7-98D3-F587FA1931F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5B0FFF6-0A33-47D1-B929-98983ACE2EBD}"/>
              </a:ext>
            </a:extLst>
          </p:cNvPr>
          <p:cNvSpPr>
            <a:spLocks noGrp="1"/>
          </p:cNvSpPr>
          <p:nvPr>
            <p:ph type="sldNum" sz="quarter" idx="12"/>
          </p:nvPr>
        </p:nvSpPr>
        <p:spPr/>
        <p:txBody>
          <a:bodyPr/>
          <a:lstStyle/>
          <a:p>
            <a:r>
              <a:rPr lang="en-IN"/>
              <a:t>|  </a:t>
            </a:r>
            <a:fld id="{28C5BF1D-C50F-4594-B563-670FE73501EF}" type="slidenum">
              <a:rPr lang="en-IN" smtClean="0"/>
              <a:pPr/>
              <a:t>‹#›</a:t>
            </a:fld>
            <a:endParaRPr lang="en-IN" dirty="0"/>
          </a:p>
        </p:txBody>
      </p:sp>
      <p:sp>
        <p:nvSpPr>
          <p:cNvPr id="6" name="Content Placeholder 2">
            <a:extLst>
              <a:ext uri="{FF2B5EF4-FFF2-40B4-BE49-F238E27FC236}">
                <a16:creationId xmlns:a16="http://schemas.microsoft.com/office/drawing/2014/main" id="{C606987B-C079-4179-BD00-DDD20CAC52A5}"/>
              </a:ext>
            </a:extLst>
          </p:cNvPr>
          <p:cNvSpPr>
            <a:spLocks noGrp="1"/>
          </p:cNvSpPr>
          <p:nvPr>
            <p:ph sz="half" idx="1" hasCustomPrompt="1"/>
          </p:nvPr>
        </p:nvSpPr>
        <p:spPr>
          <a:xfrm>
            <a:off x="249678" y="1825629"/>
            <a:ext cx="5770124" cy="3871913"/>
          </a:xfrm>
        </p:spPr>
        <p:txBody>
          <a:bodyPr/>
          <a:lstStyle>
            <a:lvl1pPr marL="228594" indent="-228594">
              <a:buFont typeface="Wingdings" panose="05000000000000000000" pitchFamily="2" charset="2"/>
              <a:buChar char="ü"/>
              <a:defRPr/>
            </a:lvl1pPr>
          </a:lstStyle>
          <a:p>
            <a:pPr lvl="0"/>
            <a:r>
              <a:rPr lang="en-IN" dirty="0"/>
              <a:t> Advantage 1</a:t>
            </a:r>
          </a:p>
          <a:p>
            <a:pPr lvl="0"/>
            <a:r>
              <a:rPr lang="en-IN" dirty="0"/>
              <a:t> Advantage 2</a:t>
            </a:r>
          </a:p>
          <a:p>
            <a:pPr lvl="0"/>
            <a:r>
              <a:rPr lang="en-IN" dirty="0"/>
              <a:t> Advantage 3</a:t>
            </a:r>
          </a:p>
        </p:txBody>
      </p:sp>
      <p:sp>
        <p:nvSpPr>
          <p:cNvPr id="7" name="Content Placeholder 3">
            <a:extLst>
              <a:ext uri="{FF2B5EF4-FFF2-40B4-BE49-F238E27FC236}">
                <a16:creationId xmlns:a16="http://schemas.microsoft.com/office/drawing/2014/main" id="{CFECD81F-D67C-49C5-911C-EC94A79F60BD}"/>
              </a:ext>
            </a:extLst>
          </p:cNvPr>
          <p:cNvSpPr>
            <a:spLocks noGrp="1"/>
          </p:cNvSpPr>
          <p:nvPr>
            <p:ph sz="half" idx="2" hasCustomPrompt="1"/>
          </p:nvPr>
        </p:nvSpPr>
        <p:spPr>
          <a:xfrm>
            <a:off x="6172201" y="1825629"/>
            <a:ext cx="5770123" cy="3871913"/>
          </a:xfrm>
        </p:spPr>
        <p:txBody>
          <a:bodyPr/>
          <a:lstStyle>
            <a:lvl1pPr marL="228594" indent="-228594">
              <a:buFont typeface="Calibri" panose="020F0502020204030204" pitchFamily="34" charset="0"/>
              <a:buChar char="×"/>
              <a:defRPr/>
            </a:lvl1pPr>
          </a:lstStyle>
          <a:p>
            <a:pPr lvl="0"/>
            <a:r>
              <a:rPr lang="en-IN" dirty="0"/>
              <a:t>Disadvantage 1</a:t>
            </a:r>
          </a:p>
          <a:p>
            <a:pPr lvl="0"/>
            <a:r>
              <a:rPr lang="en-IN" dirty="0"/>
              <a:t>Disadvantage 2</a:t>
            </a:r>
          </a:p>
          <a:p>
            <a:pPr lvl="0"/>
            <a:r>
              <a:rPr lang="en-IN" dirty="0"/>
              <a:t>Disadvantage 3</a:t>
            </a:r>
          </a:p>
        </p:txBody>
      </p:sp>
    </p:spTree>
    <p:extLst>
      <p:ext uri="{BB962C8B-B14F-4D97-AF65-F5344CB8AC3E}">
        <p14:creationId xmlns:p14="http://schemas.microsoft.com/office/powerpoint/2010/main" val="59986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D7E2E-1102-4E7D-8395-FF27332D31F0}"/>
              </a:ext>
            </a:extLst>
          </p:cNvPr>
          <p:cNvSpPr>
            <a:spLocks noGrp="1"/>
          </p:cNvSpPr>
          <p:nvPr>
            <p:ph type="title"/>
          </p:nvPr>
        </p:nvSpPr>
        <p:spPr>
          <a:xfrm>
            <a:off x="249678" y="495909"/>
            <a:ext cx="11715311" cy="1166142"/>
          </a:xfrm>
          <a:prstGeom prst="rect">
            <a:avLst/>
          </a:prstGeom>
        </p:spPr>
        <p:txBody>
          <a:bodyPr vert="horz" lIns="91440" tIns="45720" rIns="91440" bIns="45720" rtlCol="0" anchor="ctr">
            <a:normAutofit/>
          </a:bodyPr>
          <a:lstStyle/>
          <a:p>
            <a:r>
              <a:rPr lang="en-US" dirty="0"/>
              <a:t>K L UNIVERSITY France plots are available…..</a:t>
            </a:r>
            <a:endParaRPr lang="en-IN" dirty="0"/>
          </a:p>
        </p:txBody>
      </p:sp>
      <p:sp>
        <p:nvSpPr>
          <p:cNvPr id="3" name="Text Placeholder 2">
            <a:extLst>
              <a:ext uri="{FF2B5EF4-FFF2-40B4-BE49-F238E27FC236}">
                <a16:creationId xmlns:a16="http://schemas.microsoft.com/office/drawing/2014/main" id="{09177412-D976-4EB2-9108-CF401D41CB3B}"/>
              </a:ext>
            </a:extLst>
          </p:cNvPr>
          <p:cNvSpPr>
            <a:spLocks noGrp="1"/>
          </p:cNvSpPr>
          <p:nvPr>
            <p:ph type="body" idx="1"/>
          </p:nvPr>
        </p:nvSpPr>
        <p:spPr>
          <a:xfrm>
            <a:off x="249678" y="1825626"/>
            <a:ext cx="11715311" cy="38588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1"/>
            <a:r>
              <a:rPr lang="en-US" dirty="0"/>
              <a:t>Second level 2</a:t>
            </a:r>
          </a:p>
          <a:p>
            <a:pPr lvl="1"/>
            <a:r>
              <a:rPr lang="en-US" dirty="0"/>
              <a:t>Second level 3</a:t>
            </a:r>
          </a:p>
          <a:p>
            <a:pPr lvl="2"/>
            <a:r>
              <a:rPr lang="en-US" dirty="0"/>
              <a:t>Third level</a:t>
            </a:r>
          </a:p>
          <a:p>
            <a:pPr lvl="2"/>
            <a:r>
              <a:rPr lang="en-US" dirty="0"/>
              <a:t>Third level 2</a:t>
            </a:r>
          </a:p>
          <a:p>
            <a:pPr lvl="3"/>
            <a:r>
              <a:rPr lang="en-US" dirty="0"/>
              <a:t>Fourth level</a:t>
            </a:r>
          </a:p>
          <a:p>
            <a:pPr lvl="3"/>
            <a:r>
              <a:rPr lang="en-US" dirty="0"/>
              <a:t>Fourth Level 2</a:t>
            </a:r>
          </a:p>
          <a:p>
            <a:pPr lvl="4"/>
            <a:r>
              <a:rPr lang="en-US" dirty="0"/>
              <a:t>Fifth level</a:t>
            </a:r>
          </a:p>
          <a:p>
            <a:pPr lvl="4"/>
            <a:r>
              <a:rPr lang="en-US" dirty="0"/>
              <a:t>Fifth level 2</a:t>
            </a:r>
            <a:endParaRPr lang="en-IN" dirty="0"/>
          </a:p>
        </p:txBody>
      </p:sp>
      <p:sp>
        <p:nvSpPr>
          <p:cNvPr id="4" name="Date Placeholder 3">
            <a:extLst>
              <a:ext uri="{FF2B5EF4-FFF2-40B4-BE49-F238E27FC236}">
                <a16:creationId xmlns:a16="http://schemas.microsoft.com/office/drawing/2014/main" id="{82B3DB08-1F4A-49BC-A20D-70A485D3EA2E}"/>
              </a:ext>
            </a:extLst>
          </p:cNvPr>
          <p:cNvSpPr>
            <a:spLocks noGrp="1"/>
          </p:cNvSpPr>
          <p:nvPr>
            <p:ph type="dt" sz="half" idx="2"/>
          </p:nvPr>
        </p:nvSpPr>
        <p:spPr>
          <a:xfrm>
            <a:off x="2239041" y="6356351"/>
            <a:ext cx="2059336"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50D5B168-0005-4C77-BC82-6C8CA199D5AC}" type="datetime2">
              <a:rPr lang="en-IN" smtClean="0"/>
              <a:pPr/>
              <a:t>Wednesday, 29 December 2021</a:t>
            </a:fld>
            <a:endParaRPr lang="en-IN" dirty="0"/>
          </a:p>
        </p:txBody>
      </p:sp>
      <p:sp>
        <p:nvSpPr>
          <p:cNvPr id="5" name="Footer Placeholder 4">
            <a:extLst>
              <a:ext uri="{FF2B5EF4-FFF2-40B4-BE49-F238E27FC236}">
                <a16:creationId xmlns:a16="http://schemas.microsoft.com/office/drawing/2014/main" id="{F69DBBC3-D581-48FD-B58F-15682B9BEA17}"/>
              </a:ext>
            </a:extLst>
          </p:cNvPr>
          <p:cNvSpPr>
            <a:spLocks noGrp="1"/>
          </p:cNvSpPr>
          <p:nvPr>
            <p:ph type="ftr" sz="quarter" idx="3"/>
          </p:nvPr>
        </p:nvSpPr>
        <p:spPr>
          <a:xfrm>
            <a:off x="4456791" y="6356351"/>
            <a:ext cx="5232571"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1CE2E31D-3282-4CEF-BE7B-778D6AF856C2}"/>
              </a:ext>
            </a:extLst>
          </p:cNvPr>
          <p:cNvSpPr>
            <a:spLocks noGrp="1"/>
          </p:cNvSpPr>
          <p:nvPr>
            <p:ph type="sldNum" sz="quarter" idx="4"/>
          </p:nvPr>
        </p:nvSpPr>
        <p:spPr>
          <a:xfrm>
            <a:off x="9847777" y="6356351"/>
            <a:ext cx="717884"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8C5BF1D-C50F-4594-B563-670FE73501EF}" type="slidenum">
              <a:rPr lang="en-IN" smtClean="0"/>
              <a:pPr/>
              <a:t>‹#›</a:t>
            </a:fld>
            <a:r>
              <a:rPr lang="en-IN"/>
              <a:t> </a:t>
            </a:r>
            <a:endParaRPr lang="en-IN" dirty="0"/>
          </a:p>
        </p:txBody>
      </p:sp>
      <p:pic>
        <p:nvPicPr>
          <p:cNvPr id="1030" name="Picture 6" descr="Image result for kluniversity logo">
            <a:extLst>
              <a:ext uri="{FF2B5EF4-FFF2-40B4-BE49-F238E27FC236}">
                <a16:creationId xmlns:a16="http://schemas.microsoft.com/office/drawing/2014/main" id="{3CA2C9CC-02E4-439F-A497-8C4B8B7CCC34}"/>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9678" y="5868891"/>
            <a:ext cx="1989364" cy="85258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83D3BDCB-9530-40B2-A0F8-76D681FD14FF}"/>
              </a:ext>
            </a:extLst>
          </p:cNvPr>
          <p:cNvCxnSpPr>
            <a:cxnSpLocks/>
          </p:cNvCxnSpPr>
          <p:nvPr/>
        </p:nvCxnSpPr>
        <p:spPr>
          <a:xfrm>
            <a:off x="0" y="495909"/>
            <a:ext cx="12192000"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431568EE-0A65-456B-A41C-089C7E000EB8}"/>
              </a:ext>
            </a:extLst>
          </p:cNvPr>
          <p:cNvCxnSpPr>
            <a:cxnSpLocks/>
          </p:cNvCxnSpPr>
          <p:nvPr/>
        </p:nvCxnSpPr>
        <p:spPr>
          <a:xfrm>
            <a:off x="2239041" y="6283934"/>
            <a:ext cx="8326619"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4476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60" r:id="rId9"/>
    <p:sldLayoutId id="2147483656" r:id="rId10"/>
    <p:sldLayoutId id="2147483657" r:id="rId11"/>
    <p:sldLayoutId id="2147483658" r:id="rId12"/>
    <p:sldLayoutId id="2147483659" r:id="rId13"/>
  </p:sldLayoutIdLst>
  <p:hf hdr="0" ftr="0"/>
  <p:txStyles>
    <p:titleStyle>
      <a:lvl1pPr algn="l" defTabSz="914377"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userDrawn="1">
          <p15:clr>
            <a:srgbClr val="F26B43"/>
          </p15:clr>
        </p15:guide>
        <p15:guide id="2" pos="99" userDrawn="1">
          <p15:clr>
            <a:srgbClr val="F26B43"/>
          </p15:clr>
        </p15:guide>
        <p15:guide id="3" orient="horz" pos="4247" userDrawn="1">
          <p15:clr>
            <a:srgbClr val="F26B43"/>
          </p15:clr>
        </p15:guide>
        <p15:guide id="4" pos="7583" userDrawn="1">
          <p15:clr>
            <a:srgbClr val="F26B43"/>
          </p15:clr>
        </p15:guide>
        <p15:guide id="5" orient="horz" pos="300" userDrawn="1">
          <p15:clr>
            <a:srgbClr val="F26B43"/>
          </p15:clr>
        </p15:guide>
        <p15:guide id="6" orient="horz" pos="1049" userDrawn="1">
          <p15:clr>
            <a:srgbClr val="F26B43"/>
          </p15:clr>
        </p15:guide>
        <p15:guide id="7" pos="143" userDrawn="1">
          <p15:clr>
            <a:srgbClr val="F26B43"/>
          </p15:clr>
        </p15:guide>
        <p15:guide id="8" pos="7537" userDrawn="1">
          <p15:clr>
            <a:srgbClr val="F26B43"/>
          </p15:clr>
        </p15:guide>
        <p15:guide id="9" orient="horz" pos="1139" userDrawn="1">
          <p15:clr>
            <a:srgbClr val="F26B43"/>
          </p15:clr>
        </p15:guide>
        <p15:guide id="10" orient="horz" pos="3589" userDrawn="1">
          <p15:clr>
            <a:srgbClr val="F26B43"/>
          </p15:clr>
        </p15:guide>
        <p15:guide id="11" orient="horz" pos="37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2D6B8A-60B3-4A20-8C6D-6863965ACCE4}"/>
              </a:ext>
            </a:extLst>
          </p:cNvPr>
          <p:cNvSpPr>
            <a:spLocks noGrp="1"/>
          </p:cNvSpPr>
          <p:nvPr>
            <p:ph type="ctrTitle"/>
          </p:nvPr>
        </p:nvSpPr>
        <p:spPr/>
        <p:txBody>
          <a:bodyPr>
            <a:normAutofit/>
          </a:bodyPr>
          <a:lstStyle/>
          <a:p>
            <a:pPr marL="0" indent="0">
              <a:lnSpc>
                <a:spcPct val="115000"/>
              </a:lnSpc>
              <a:spcAft>
                <a:spcPts val="800"/>
              </a:spcAft>
            </a:pPr>
            <a:r>
              <a:rPr lang="en-IN" sz="4400" b="1" dirty="0">
                <a:ea typeface="Calibri" panose="020F0502020204030204" pitchFamily="34" charset="0"/>
                <a:cs typeface="Gautami" panose="020B0502040204020203" pitchFamily="34" charset="0"/>
              </a:rPr>
              <a:t>TECHNICAL SKILLING (PFSD) </a:t>
            </a:r>
            <a:br>
              <a:rPr lang="en-IN" sz="4400" b="1" dirty="0">
                <a:ea typeface="Calibri" panose="020F0502020204030204" pitchFamily="34" charset="0"/>
                <a:cs typeface="Gautami" panose="020B0502040204020203" pitchFamily="34" charset="0"/>
              </a:rPr>
            </a:br>
            <a:endParaRPr lang="en-IN" sz="4400" dirty="0"/>
          </a:p>
        </p:txBody>
      </p:sp>
      <p:sp>
        <p:nvSpPr>
          <p:cNvPr id="7" name="Subtitle 6">
            <a:extLst>
              <a:ext uri="{FF2B5EF4-FFF2-40B4-BE49-F238E27FC236}">
                <a16:creationId xmlns:a16="http://schemas.microsoft.com/office/drawing/2014/main" id="{4338E739-76D7-4CF2-A50A-9D4BA45F3456}"/>
              </a:ext>
            </a:extLst>
          </p:cNvPr>
          <p:cNvSpPr>
            <a:spLocks noGrp="1"/>
          </p:cNvSpPr>
          <p:nvPr>
            <p:ph type="subTitle" idx="1"/>
          </p:nvPr>
        </p:nvSpPr>
        <p:spPr/>
        <p:txBody>
          <a:bodyPr>
            <a:normAutofit/>
          </a:bodyPr>
          <a:lstStyle/>
          <a:p>
            <a:r>
              <a:rPr lang="en-IN" sz="4400" b="1" dirty="0">
                <a:solidFill>
                  <a:srgbClr val="C00000"/>
                </a:solidFill>
                <a:latin typeface="+mj-lt"/>
                <a:ea typeface="Calibri" panose="020F0502020204030204" pitchFamily="34" charset="0"/>
                <a:cs typeface="Gautami" panose="020B0502040204020203" pitchFamily="34" charset="0"/>
              </a:rPr>
              <a:t>[Python Full Stack Development]</a:t>
            </a:r>
            <a:br>
              <a:rPr lang="en-IN" sz="4400" dirty="0">
                <a:solidFill>
                  <a:srgbClr val="C00000"/>
                </a:solidFill>
                <a:latin typeface="+mj-lt"/>
                <a:ea typeface="Calibri" panose="020F0502020204030204" pitchFamily="34" charset="0"/>
                <a:cs typeface="Gautami" panose="020B0502040204020203" pitchFamily="34" charset="0"/>
              </a:rPr>
            </a:br>
            <a:r>
              <a:rPr lang="en-IN" sz="4400" b="1" dirty="0">
                <a:solidFill>
                  <a:srgbClr val="C00000"/>
                </a:solidFill>
                <a:latin typeface="+mj-lt"/>
                <a:cs typeface="Gautami" panose="020B0502040204020203" pitchFamily="34" charset="0"/>
              </a:rPr>
              <a:t>20TS2290AA</a:t>
            </a:r>
            <a:endParaRPr lang="en-IN" sz="4400" dirty="0">
              <a:solidFill>
                <a:srgbClr val="C00000"/>
              </a:solidFill>
              <a:latin typeface="+mj-lt"/>
            </a:endParaRPr>
          </a:p>
        </p:txBody>
      </p:sp>
    </p:spTree>
    <p:extLst>
      <p:ext uri="{BB962C8B-B14F-4D97-AF65-F5344CB8AC3E}">
        <p14:creationId xmlns:p14="http://schemas.microsoft.com/office/powerpoint/2010/main" val="427560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C13F-0C4E-429E-8D7C-5BBF41BB2D7A}"/>
              </a:ext>
            </a:extLst>
          </p:cNvPr>
          <p:cNvSpPr>
            <a:spLocks noGrp="1"/>
          </p:cNvSpPr>
          <p:nvPr>
            <p:ph type="title"/>
          </p:nvPr>
        </p:nvSpPr>
        <p:spPr/>
        <p:txBody>
          <a:bodyPr>
            <a:normAutofit/>
          </a:bodyPr>
          <a:lstStyle/>
          <a:p>
            <a:r>
              <a:rPr lang="en-US" sz="2400" dirty="0"/>
              <a:t>List</a:t>
            </a:r>
            <a:endParaRPr lang="en-IN" sz="2400" dirty="0"/>
          </a:p>
        </p:txBody>
      </p:sp>
      <p:sp>
        <p:nvSpPr>
          <p:cNvPr id="6" name="Content Placeholder 5">
            <a:extLst>
              <a:ext uri="{FF2B5EF4-FFF2-40B4-BE49-F238E27FC236}">
                <a16:creationId xmlns:a16="http://schemas.microsoft.com/office/drawing/2014/main" id="{34EA5884-8AB8-4A79-91AF-3C0F10AAEE37}"/>
              </a:ext>
            </a:extLst>
          </p:cNvPr>
          <p:cNvSpPr>
            <a:spLocks noGrp="1"/>
          </p:cNvSpPr>
          <p:nvPr>
            <p:ph sz="half" idx="1"/>
          </p:nvPr>
        </p:nvSpPr>
        <p:spPr/>
        <p:txBody>
          <a:bodyPr>
            <a:normAutofit/>
          </a:bodyPr>
          <a:lstStyle/>
          <a:p>
            <a:pPr marL="342900" indent="-342900">
              <a:lnSpc>
                <a:spcPct val="80000"/>
              </a:lnSpc>
              <a:spcBef>
                <a:spcPct val="20000"/>
              </a:spcBef>
              <a:buNone/>
            </a:pPr>
            <a:r>
              <a:rPr lang="en-IN" sz="2400" b="1" dirty="0">
                <a:solidFill>
                  <a:schemeClr val="tx2"/>
                </a:solidFill>
                <a:latin typeface="+mj-lt"/>
              </a:rPr>
              <a:t>Program:</a:t>
            </a:r>
          </a:p>
          <a:p>
            <a:pPr marL="342900" indent="-342900">
              <a:lnSpc>
                <a:spcPct val="80000"/>
              </a:lnSpc>
              <a:spcBef>
                <a:spcPct val="20000"/>
              </a:spcBef>
              <a:buNone/>
            </a:pPr>
            <a:r>
              <a:rPr lang="en-IN" sz="2400" dirty="0">
                <a:latin typeface="+mj-lt"/>
              </a:rPr>
              <a:t>a = [4, 7, 6, 8, 9]</a:t>
            </a:r>
          </a:p>
          <a:p>
            <a:pPr marL="342900" indent="-342900">
              <a:lnSpc>
                <a:spcPct val="80000"/>
              </a:lnSpc>
              <a:spcBef>
                <a:spcPct val="20000"/>
              </a:spcBef>
              <a:buNone/>
            </a:pPr>
            <a:r>
              <a:rPr lang="en-IN" sz="2400" dirty="0">
                <a:latin typeface="+mj-lt"/>
              </a:rPr>
              <a:t>print  (a)</a:t>
            </a:r>
          </a:p>
          <a:p>
            <a:pPr marL="342900" indent="-342900">
              <a:lnSpc>
                <a:spcPct val="80000"/>
              </a:lnSpc>
              <a:spcBef>
                <a:spcPct val="20000"/>
              </a:spcBef>
              <a:buNone/>
            </a:pPr>
            <a:endParaRPr lang="en-IN" sz="2400" dirty="0">
              <a:latin typeface="+mj-lt"/>
            </a:endParaRPr>
          </a:p>
          <a:p>
            <a:pPr marL="342900" indent="-342900">
              <a:lnSpc>
                <a:spcPct val="80000"/>
              </a:lnSpc>
              <a:spcBef>
                <a:spcPct val="20000"/>
              </a:spcBef>
              <a:buNone/>
            </a:pPr>
            <a:r>
              <a:rPr lang="en-US" sz="2400" dirty="0">
                <a:latin typeface="+mj-lt"/>
              </a:rPr>
              <a:t>a[2] = 45</a:t>
            </a:r>
            <a:endParaRPr lang="en-IN" sz="2400" dirty="0">
              <a:latin typeface="+mj-lt"/>
            </a:endParaRPr>
          </a:p>
          <a:p>
            <a:pPr marL="342900" indent="-342900">
              <a:lnSpc>
                <a:spcPct val="80000"/>
              </a:lnSpc>
              <a:spcBef>
                <a:spcPct val="20000"/>
              </a:spcBef>
              <a:buNone/>
            </a:pPr>
            <a:r>
              <a:rPr lang="en-IN" sz="2400" dirty="0">
                <a:latin typeface="+mj-lt"/>
              </a:rPr>
              <a:t>print  (a)</a:t>
            </a:r>
          </a:p>
          <a:p>
            <a:pPr marL="342900" indent="-342900">
              <a:lnSpc>
                <a:spcPct val="80000"/>
              </a:lnSpc>
              <a:spcBef>
                <a:spcPct val="20000"/>
              </a:spcBef>
              <a:buNone/>
            </a:pPr>
            <a:endParaRPr lang="en-IN" sz="2400" dirty="0">
              <a:latin typeface="+mj-lt"/>
            </a:endParaRPr>
          </a:p>
          <a:p>
            <a:pPr marL="342900" indent="-342900">
              <a:lnSpc>
                <a:spcPct val="80000"/>
              </a:lnSpc>
              <a:spcBef>
                <a:spcPct val="20000"/>
              </a:spcBef>
              <a:buNone/>
            </a:pPr>
            <a:r>
              <a:rPr lang="en-US" sz="2400" dirty="0">
                <a:latin typeface="+mj-lt"/>
              </a:rPr>
              <a:t>a[2:5] = 10, 11, 12</a:t>
            </a:r>
          </a:p>
          <a:p>
            <a:pPr marL="342900" indent="-342900">
              <a:lnSpc>
                <a:spcPct val="80000"/>
              </a:lnSpc>
              <a:spcBef>
                <a:spcPct val="20000"/>
              </a:spcBef>
              <a:buNone/>
            </a:pPr>
            <a:r>
              <a:rPr lang="en-US" sz="2400" dirty="0">
                <a:latin typeface="+mj-lt"/>
              </a:rPr>
              <a:t>print   (a)</a:t>
            </a:r>
            <a:endParaRPr lang="en-IN" sz="2400" dirty="0">
              <a:latin typeface="+mj-lt"/>
            </a:endParaRPr>
          </a:p>
          <a:p>
            <a:endParaRPr lang="en-IN" sz="2400" dirty="0">
              <a:latin typeface="+mj-lt"/>
            </a:endParaRPr>
          </a:p>
        </p:txBody>
      </p:sp>
      <p:sp>
        <p:nvSpPr>
          <p:cNvPr id="7" name="Content Placeholder 6">
            <a:extLst>
              <a:ext uri="{FF2B5EF4-FFF2-40B4-BE49-F238E27FC236}">
                <a16:creationId xmlns:a16="http://schemas.microsoft.com/office/drawing/2014/main" id="{C6D7C964-E17D-4694-A681-CC8858983B86}"/>
              </a:ext>
            </a:extLst>
          </p:cNvPr>
          <p:cNvSpPr>
            <a:spLocks noGrp="1"/>
          </p:cNvSpPr>
          <p:nvPr>
            <p:ph sz="half" idx="2"/>
          </p:nvPr>
        </p:nvSpPr>
        <p:spPr/>
        <p:txBody>
          <a:bodyPr>
            <a:normAutofit/>
          </a:bodyPr>
          <a:lstStyle/>
          <a:p>
            <a:pPr marL="0" indent="0">
              <a:lnSpc>
                <a:spcPct val="80000"/>
              </a:lnSpc>
              <a:spcBef>
                <a:spcPct val="20000"/>
              </a:spcBef>
              <a:buNone/>
            </a:pPr>
            <a:r>
              <a:rPr lang="en-IN" sz="2400" b="1" dirty="0">
                <a:latin typeface="+mj-lt"/>
              </a:rPr>
              <a:t>Output:</a:t>
            </a:r>
          </a:p>
          <a:p>
            <a:pPr marL="342900" indent="-342900">
              <a:lnSpc>
                <a:spcPct val="80000"/>
              </a:lnSpc>
              <a:spcBef>
                <a:spcPct val="20000"/>
              </a:spcBef>
            </a:pPr>
            <a:endParaRPr lang="en-IN" sz="2400" b="1" dirty="0">
              <a:latin typeface="+mj-lt"/>
            </a:endParaRPr>
          </a:p>
          <a:p>
            <a:pPr marL="0" indent="0">
              <a:lnSpc>
                <a:spcPct val="80000"/>
              </a:lnSpc>
              <a:spcBef>
                <a:spcPct val="20000"/>
              </a:spcBef>
              <a:buNone/>
            </a:pPr>
            <a:r>
              <a:rPr lang="en-US" sz="2400" dirty="0">
                <a:latin typeface="+mj-lt"/>
              </a:rPr>
              <a:t>[4, 7, 6, 8, 9]</a:t>
            </a:r>
            <a:endParaRPr lang="en-IN" sz="2400" dirty="0">
              <a:latin typeface="+mj-lt"/>
            </a:endParaRPr>
          </a:p>
          <a:p>
            <a:pPr marL="0" indent="0">
              <a:lnSpc>
                <a:spcPct val="80000"/>
              </a:lnSpc>
              <a:spcBef>
                <a:spcPct val="20000"/>
              </a:spcBef>
              <a:buNone/>
            </a:pPr>
            <a:endParaRPr lang="en-US" sz="2400" dirty="0">
              <a:latin typeface="+mj-lt"/>
            </a:endParaRPr>
          </a:p>
          <a:p>
            <a:pPr marL="0" indent="0">
              <a:lnSpc>
                <a:spcPct val="80000"/>
              </a:lnSpc>
              <a:spcBef>
                <a:spcPct val="20000"/>
              </a:spcBef>
              <a:buNone/>
            </a:pPr>
            <a:r>
              <a:rPr lang="en-US" sz="2400" dirty="0">
                <a:latin typeface="+mj-lt"/>
              </a:rPr>
              <a:t>[4, 7, 45, 8, 9]</a:t>
            </a:r>
          </a:p>
          <a:p>
            <a:pPr marL="342900" indent="-342900">
              <a:lnSpc>
                <a:spcPct val="80000"/>
              </a:lnSpc>
              <a:spcBef>
                <a:spcPct val="20000"/>
              </a:spcBef>
            </a:pPr>
            <a:endParaRPr lang="en-US" sz="2400" dirty="0">
              <a:latin typeface="+mj-lt"/>
            </a:endParaRPr>
          </a:p>
          <a:p>
            <a:pPr marL="0" indent="0">
              <a:lnSpc>
                <a:spcPct val="80000"/>
              </a:lnSpc>
              <a:spcBef>
                <a:spcPct val="20000"/>
              </a:spcBef>
              <a:buNone/>
            </a:pPr>
            <a:r>
              <a:rPr lang="en-US" sz="2400" dirty="0">
                <a:latin typeface="+mj-lt"/>
              </a:rPr>
              <a:t>[4, 7, 10, 11, 12]</a:t>
            </a:r>
            <a:endParaRPr lang="en-IN" sz="2400" dirty="0">
              <a:latin typeface="+mj-lt"/>
            </a:endParaRPr>
          </a:p>
          <a:p>
            <a:pPr marL="0" indent="0">
              <a:buNone/>
            </a:pPr>
            <a:endParaRPr lang="en-IN" sz="2400" dirty="0">
              <a:latin typeface="+mj-lt"/>
            </a:endParaRPr>
          </a:p>
        </p:txBody>
      </p:sp>
      <p:sp>
        <p:nvSpPr>
          <p:cNvPr id="4" name="Date Placeholder 3">
            <a:extLst>
              <a:ext uri="{FF2B5EF4-FFF2-40B4-BE49-F238E27FC236}">
                <a16:creationId xmlns:a16="http://schemas.microsoft.com/office/drawing/2014/main" id="{D6EB8534-E1FE-4726-ACEA-DF871ED79AAB}"/>
              </a:ext>
            </a:extLst>
          </p:cNvPr>
          <p:cNvSpPr>
            <a:spLocks noGrp="1"/>
          </p:cNvSpPr>
          <p:nvPr>
            <p:ph type="dt" sz="half" idx="10"/>
          </p:nvPr>
        </p:nvSpPr>
        <p:spPr/>
        <p:txBody>
          <a:bodyPr/>
          <a:lstStyle/>
          <a:p>
            <a:fld id="{70C88BDD-68CF-402F-9B3F-26AE325F0D49}" type="datetime2">
              <a:rPr lang="en-IN" sz="2400" smtClean="0">
                <a:latin typeface="+mj-lt"/>
              </a:rPr>
              <a:pPr/>
              <a:t>Wednesday, 29 December 2021</a:t>
            </a:fld>
            <a:endParaRPr lang="en-IN" sz="2400">
              <a:latin typeface="+mj-lt"/>
            </a:endParaRPr>
          </a:p>
        </p:txBody>
      </p:sp>
      <p:sp>
        <p:nvSpPr>
          <p:cNvPr id="5" name="Slide Number Placeholder 4">
            <a:extLst>
              <a:ext uri="{FF2B5EF4-FFF2-40B4-BE49-F238E27FC236}">
                <a16:creationId xmlns:a16="http://schemas.microsoft.com/office/drawing/2014/main" id="{CF6DA4FB-A24B-456A-8E4C-15CA5C6A1F6D}"/>
              </a:ext>
            </a:extLst>
          </p:cNvPr>
          <p:cNvSpPr>
            <a:spLocks noGrp="1"/>
          </p:cNvSpPr>
          <p:nvPr>
            <p:ph type="sldNum" sz="quarter" idx="12"/>
          </p:nvPr>
        </p:nvSpPr>
        <p:spPr/>
        <p:txBody>
          <a:bodyPr/>
          <a:lstStyle/>
          <a:p>
            <a:fld id="{28C5BF1D-C50F-4594-B563-670FE73501EF}" type="slidenum">
              <a:rPr lang="en-IN" sz="2400" smtClean="0">
                <a:latin typeface="+mj-lt"/>
              </a:rPr>
              <a:pPr/>
              <a:t>10</a:t>
            </a:fld>
            <a:endParaRPr lang="en-IN" sz="2400">
              <a:latin typeface="+mj-lt"/>
            </a:endParaRPr>
          </a:p>
        </p:txBody>
      </p:sp>
    </p:spTree>
    <p:extLst>
      <p:ext uri="{BB962C8B-B14F-4D97-AF65-F5344CB8AC3E}">
        <p14:creationId xmlns:p14="http://schemas.microsoft.com/office/powerpoint/2010/main" val="284186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5726-C477-4EC1-8F57-A23D7870872E}"/>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9A40751B-95F8-4CA1-867E-F1BB12BFB899}"/>
              </a:ext>
            </a:extLst>
          </p:cNvPr>
          <p:cNvSpPr>
            <a:spLocks noGrp="1"/>
          </p:cNvSpPr>
          <p:nvPr>
            <p:ph sz="half" idx="1"/>
          </p:nvPr>
        </p:nvSpPr>
        <p:spPr/>
        <p:txBody>
          <a:bodyPr/>
          <a:lstStyle/>
          <a:p>
            <a:pPr marL="342900" indent="-342900">
              <a:lnSpc>
                <a:spcPct val="80000"/>
              </a:lnSpc>
              <a:spcBef>
                <a:spcPct val="20000"/>
              </a:spcBef>
              <a:buNone/>
            </a:pPr>
            <a:r>
              <a:rPr lang="en-IN" sz="3600" b="1" dirty="0">
                <a:solidFill>
                  <a:schemeClr val="tx2"/>
                </a:solidFill>
              </a:rPr>
              <a:t>Program:</a:t>
            </a:r>
          </a:p>
          <a:p>
            <a:pPr marL="342900" indent="-342900">
              <a:lnSpc>
                <a:spcPct val="80000"/>
              </a:lnSpc>
              <a:spcBef>
                <a:spcPct val="20000"/>
              </a:spcBef>
              <a:buNone/>
            </a:pPr>
            <a:r>
              <a:rPr lang="en-IN" sz="2800" dirty="0"/>
              <a:t>a = [4, 7, 6, 8, 9]</a:t>
            </a:r>
          </a:p>
          <a:p>
            <a:pPr marL="342900" indent="-342900">
              <a:lnSpc>
                <a:spcPct val="80000"/>
              </a:lnSpc>
              <a:spcBef>
                <a:spcPct val="20000"/>
              </a:spcBef>
              <a:buNone/>
            </a:pPr>
            <a:r>
              <a:rPr lang="en-IN" sz="2800" dirty="0"/>
              <a:t>print  (a)</a:t>
            </a:r>
          </a:p>
          <a:p>
            <a:pPr marL="342900" indent="-342900">
              <a:lnSpc>
                <a:spcPct val="80000"/>
              </a:lnSpc>
              <a:spcBef>
                <a:spcPct val="20000"/>
              </a:spcBef>
              <a:buNone/>
            </a:pPr>
            <a:r>
              <a:rPr lang="en-US" sz="2800" dirty="0"/>
              <a:t>del  a[3]</a:t>
            </a:r>
            <a:endParaRPr lang="en-IN" sz="2800" dirty="0"/>
          </a:p>
          <a:p>
            <a:pPr marL="342900" indent="-342900">
              <a:lnSpc>
                <a:spcPct val="80000"/>
              </a:lnSpc>
              <a:spcBef>
                <a:spcPct val="20000"/>
              </a:spcBef>
              <a:buNone/>
            </a:pPr>
            <a:r>
              <a:rPr lang="en-IN" sz="2800" dirty="0"/>
              <a:t>print  (a)</a:t>
            </a:r>
          </a:p>
          <a:p>
            <a:endParaRPr lang="en-IN" dirty="0"/>
          </a:p>
        </p:txBody>
      </p:sp>
      <p:sp>
        <p:nvSpPr>
          <p:cNvPr id="4" name="Content Placeholder 3">
            <a:extLst>
              <a:ext uri="{FF2B5EF4-FFF2-40B4-BE49-F238E27FC236}">
                <a16:creationId xmlns:a16="http://schemas.microsoft.com/office/drawing/2014/main" id="{A89794B8-E335-4CE2-8BD9-B99800C5586B}"/>
              </a:ext>
            </a:extLst>
          </p:cNvPr>
          <p:cNvSpPr>
            <a:spLocks noGrp="1"/>
          </p:cNvSpPr>
          <p:nvPr>
            <p:ph sz="half" idx="2"/>
          </p:nvPr>
        </p:nvSpPr>
        <p:spPr/>
        <p:txBody>
          <a:bodyPr/>
          <a:lstStyle/>
          <a:p>
            <a:pPr marL="0" indent="0">
              <a:lnSpc>
                <a:spcPct val="80000"/>
              </a:lnSpc>
              <a:spcBef>
                <a:spcPct val="20000"/>
              </a:spcBef>
              <a:buNone/>
            </a:pPr>
            <a:r>
              <a:rPr lang="en-IN" sz="3600" b="1" dirty="0"/>
              <a:t>Output:</a:t>
            </a:r>
          </a:p>
          <a:p>
            <a:pPr marL="342900" indent="-342900">
              <a:lnSpc>
                <a:spcPct val="80000"/>
              </a:lnSpc>
              <a:spcBef>
                <a:spcPct val="20000"/>
              </a:spcBef>
            </a:pPr>
            <a:endParaRPr lang="en-IN" sz="3600" b="1" dirty="0"/>
          </a:p>
          <a:p>
            <a:pPr marL="0" indent="0">
              <a:lnSpc>
                <a:spcPct val="80000"/>
              </a:lnSpc>
              <a:spcBef>
                <a:spcPct val="20000"/>
              </a:spcBef>
              <a:buNone/>
            </a:pPr>
            <a:r>
              <a:rPr lang="en-US" sz="2800" dirty="0"/>
              <a:t>[4, 7, 6, 8, 9]</a:t>
            </a:r>
            <a:endParaRPr lang="en-IN" sz="2800" dirty="0"/>
          </a:p>
          <a:p>
            <a:pPr marL="342900" indent="-342900">
              <a:lnSpc>
                <a:spcPct val="80000"/>
              </a:lnSpc>
              <a:spcBef>
                <a:spcPct val="20000"/>
              </a:spcBef>
            </a:pPr>
            <a:endParaRPr lang="en-US" sz="2800" dirty="0"/>
          </a:p>
          <a:p>
            <a:pPr marL="0" indent="0">
              <a:lnSpc>
                <a:spcPct val="80000"/>
              </a:lnSpc>
              <a:spcBef>
                <a:spcPct val="20000"/>
              </a:spcBef>
              <a:buNone/>
            </a:pPr>
            <a:r>
              <a:rPr lang="en-US" sz="2800" dirty="0"/>
              <a:t>[4, 7, 6, 9]</a:t>
            </a:r>
          </a:p>
          <a:p>
            <a:endParaRPr lang="en-IN" dirty="0"/>
          </a:p>
        </p:txBody>
      </p:sp>
      <p:sp>
        <p:nvSpPr>
          <p:cNvPr id="5" name="Date Placeholder 4">
            <a:extLst>
              <a:ext uri="{FF2B5EF4-FFF2-40B4-BE49-F238E27FC236}">
                <a16:creationId xmlns:a16="http://schemas.microsoft.com/office/drawing/2014/main" id="{0C56FC65-1F53-4F71-B1D0-8C108B76BD7E}"/>
              </a:ext>
            </a:extLst>
          </p:cNvPr>
          <p:cNvSpPr>
            <a:spLocks noGrp="1"/>
          </p:cNvSpPr>
          <p:nvPr>
            <p:ph type="dt" sz="half" idx="10"/>
          </p:nvPr>
        </p:nvSpPr>
        <p:spPr/>
        <p:txBody>
          <a:bodyPr/>
          <a:lstStyle/>
          <a:p>
            <a:fld id="{E9F4928D-608A-4CF4-89EF-1E4456BC275C}" type="datetime2">
              <a:rPr lang="en-IN" smtClean="0"/>
              <a:pPr/>
              <a:t>Wednesday, 29 December 2021</a:t>
            </a:fld>
            <a:endParaRPr lang="en-IN"/>
          </a:p>
        </p:txBody>
      </p:sp>
      <p:sp>
        <p:nvSpPr>
          <p:cNvPr id="6" name="Slide Number Placeholder 5">
            <a:extLst>
              <a:ext uri="{FF2B5EF4-FFF2-40B4-BE49-F238E27FC236}">
                <a16:creationId xmlns:a16="http://schemas.microsoft.com/office/drawing/2014/main" id="{1580184B-9C03-4807-970C-DB8421233545}"/>
              </a:ext>
            </a:extLst>
          </p:cNvPr>
          <p:cNvSpPr>
            <a:spLocks noGrp="1"/>
          </p:cNvSpPr>
          <p:nvPr>
            <p:ph type="sldNum" sz="quarter" idx="12"/>
          </p:nvPr>
        </p:nvSpPr>
        <p:spPr/>
        <p:txBody>
          <a:bodyPr/>
          <a:lstStyle/>
          <a:p>
            <a:fld id="{28C5BF1D-C50F-4594-B563-670FE73501EF}" type="slidenum">
              <a:rPr lang="en-IN" smtClean="0"/>
              <a:pPr/>
              <a:t>11</a:t>
            </a:fld>
            <a:endParaRPr lang="en-IN"/>
          </a:p>
        </p:txBody>
      </p:sp>
    </p:spTree>
    <p:extLst>
      <p:ext uri="{BB962C8B-B14F-4D97-AF65-F5344CB8AC3E}">
        <p14:creationId xmlns:p14="http://schemas.microsoft.com/office/powerpoint/2010/main" val="408565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6939-5E88-4ED9-B12F-FA26783C4C87}"/>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BE84E2F7-F81F-425D-ACAE-98634BE5927F}"/>
              </a:ext>
            </a:extLst>
          </p:cNvPr>
          <p:cNvSpPr>
            <a:spLocks noGrp="1"/>
          </p:cNvSpPr>
          <p:nvPr>
            <p:ph sz="half" idx="1"/>
          </p:nvPr>
        </p:nvSpPr>
        <p:spPr>
          <a:xfrm>
            <a:off x="584957" y="3657063"/>
            <a:ext cx="5770124" cy="1938340"/>
          </a:xfrm>
        </p:spPr>
        <p:txBody>
          <a:bodyPr/>
          <a:lstStyle/>
          <a:p>
            <a:pPr marL="342900" indent="-342900">
              <a:lnSpc>
                <a:spcPct val="80000"/>
              </a:lnSpc>
              <a:spcBef>
                <a:spcPct val="20000"/>
              </a:spcBef>
              <a:buNone/>
            </a:pPr>
            <a:r>
              <a:rPr lang="en-IN" sz="3600" b="1" dirty="0">
                <a:solidFill>
                  <a:schemeClr val="tx2"/>
                </a:solidFill>
              </a:rPr>
              <a:t>Program:</a:t>
            </a:r>
          </a:p>
          <a:p>
            <a:pPr marL="342900" indent="-342900">
              <a:lnSpc>
                <a:spcPct val="80000"/>
              </a:lnSpc>
              <a:spcBef>
                <a:spcPct val="20000"/>
              </a:spcBef>
              <a:buNone/>
            </a:pPr>
            <a:r>
              <a:rPr lang="en-IN" sz="2800" dirty="0"/>
              <a:t>a = [4, 7, 6, 8, 9]</a:t>
            </a:r>
          </a:p>
          <a:p>
            <a:pPr marL="342900" indent="-342900">
              <a:lnSpc>
                <a:spcPct val="80000"/>
              </a:lnSpc>
              <a:spcBef>
                <a:spcPct val="20000"/>
              </a:spcBef>
              <a:buNone/>
            </a:pPr>
            <a:r>
              <a:rPr lang="en-IN" sz="2800" dirty="0"/>
              <a:t>b = [1, 2, 3] </a:t>
            </a:r>
          </a:p>
          <a:p>
            <a:pPr marL="342900" indent="-342900">
              <a:lnSpc>
                <a:spcPct val="80000"/>
              </a:lnSpc>
              <a:spcBef>
                <a:spcPct val="20000"/>
              </a:spcBef>
              <a:buNone/>
            </a:pPr>
            <a:r>
              <a:rPr lang="en-US" sz="2800" dirty="0"/>
              <a:t>print   (</a:t>
            </a:r>
            <a:r>
              <a:rPr lang="en-US" sz="2800" dirty="0" err="1"/>
              <a:t>a+b</a:t>
            </a:r>
            <a:r>
              <a:rPr lang="en-US" sz="2800" dirty="0"/>
              <a:t>)</a:t>
            </a:r>
            <a:endParaRPr lang="en-IN" sz="2800" dirty="0"/>
          </a:p>
          <a:p>
            <a:endParaRPr lang="en-IN" dirty="0"/>
          </a:p>
        </p:txBody>
      </p:sp>
      <p:sp>
        <p:nvSpPr>
          <p:cNvPr id="4" name="Content Placeholder 3">
            <a:extLst>
              <a:ext uri="{FF2B5EF4-FFF2-40B4-BE49-F238E27FC236}">
                <a16:creationId xmlns:a16="http://schemas.microsoft.com/office/drawing/2014/main" id="{C3082A14-4006-46D5-8F2D-516B5A45B5E7}"/>
              </a:ext>
            </a:extLst>
          </p:cNvPr>
          <p:cNvSpPr>
            <a:spLocks noGrp="1"/>
          </p:cNvSpPr>
          <p:nvPr>
            <p:ph sz="half" idx="2"/>
          </p:nvPr>
        </p:nvSpPr>
        <p:spPr>
          <a:xfrm>
            <a:off x="6172200" y="3759200"/>
            <a:ext cx="5770123" cy="1938340"/>
          </a:xfrm>
        </p:spPr>
        <p:txBody>
          <a:bodyPr/>
          <a:lstStyle/>
          <a:p>
            <a:pPr marL="0" indent="0">
              <a:lnSpc>
                <a:spcPct val="80000"/>
              </a:lnSpc>
              <a:spcBef>
                <a:spcPct val="20000"/>
              </a:spcBef>
              <a:buNone/>
            </a:pPr>
            <a:r>
              <a:rPr lang="en-IN" sz="3600" b="1" dirty="0">
                <a:solidFill>
                  <a:schemeClr val="tx2"/>
                </a:solidFill>
              </a:rPr>
              <a:t>Output:</a:t>
            </a:r>
          </a:p>
          <a:p>
            <a:pPr marL="342900" indent="-342900">
              <a:lnSpc>
                <a:spcPct val="80000"/>
              </a:lnSpc>
              <a:spcBef>
                <a:spcPct val="20000"/>
              </a:spcBef>
            </a:pPr>
            <a:endParaRPr lang="en-US" sz="3600" b="1" dirty="0">
              <a:solidFill>
                <a:schemeClr val="tx2"/>
              </a:solidFill>
            </a:endParaRPr>
          </a:p>
          <a:p>
            <a:pPr marL="342900" indent="-342900">
              <a:lnSpc>
                <a:spcPct val="80000"/>
              </a:lnSpc>
              <a:spcBef>
                <a:spcPct val="20000"/>
              </a:spcBef>
            </a:pPr>
            <a:endParaRPr lang="en-US" sz="1800" dirty="0"/>
          </a:p>
          <a:p>
            <a:pPr marL="0" indent="0">
              <a:lnSpc>
                <a:spcPct val="80000"/>
              </a:lnSpc>
              <a:spcBef>
                <a:spcPct val="20000"/>
              </a:spcBef>
              <a:buNone/>
            </a:pPr>
            <a:r>
              <a:rPr lang="en-US" sz="2800" dirty="0"/>
              <a:t>[4, 7, 6, 8, 9, 1, 2, 3]</a:t>
            </a:r>
            <a:endParaRPr lang="en-IN" sz="2800" dirty="0"/>
          </a:p>
          <a:p>
            <a:endParaRPr lang="en-IN" dirty="0"/>
          </a:p>
        </p:txBody>
      </p:sp>
      <p:sp>
        <p:nvSpPr>
          <p:cNvPr id="5" name="Date Placeholder 4">
            <a:extLst>
              <a:ext uri="{FF2B5EF4-FFF2-40B4-BE49-F238E27FC236}">
                <a16:creationId xmlns:a16="http://schemas.microsoft.com/office/drawing/2014/main" id="{906FB35B-F5B1-469B-B3BA-5A06AE5C2BDF}"/>
              </a:ext>
            </a:extLst>
          </p:cNvPr>
          <p:cNvSpPr>
            <a:spLocks noGrp="1"/>
          </p:cNvSpPr>
          <p:nvPr>
            <p:ph type="dt" sz="half" idx="10"/>
          </p:nvPr>
        </p:nvSpPr>
        <p:spPr/>
        <p:txBody>
          <a:bodyPr/>
          <a:lstStyle/>
          <a:p>
            <a:fld id="{E9F4928D-608A-4CF4-89EF-1E4456BC275C}" type="datetime2">
              <a:rPr lang="en-IN" smtClean="0"/>
              <a:pPr/>
              <a:t>Wednesday, 29 December 2021</a:t>
            </a:fld>
            <a:endParaRPr lang="en-IN"/>
          </a:p>
        </p:txBody>
      </p:sp>
      <p:sp>
        <p:nvSpPr>
          <p:cNvPr id="6" name="Slide Number Placeholder 5">
            <a:extLst>
              <a:ext uri="{FF2B5EF4-FFF2-40B4-BE49-F238E27FC236}">
                <a16:creationId xmlns:a16="http://schemas.microsoft.com/office/drawing/2014/main" id="{D3D96667-0F49-4461-A0FF-684B5F701C16}"/>
              </a:ext>
            </a:extLst>
          </p:cNvPr>
          <p:cNvSpPr>
            <a:spLocks noGrp="1"/>
          </p:cNvSpPr>
          <p:nvPr>
            <p:ph type="sldNum" sz="quarter" idx="12"/>
          </p:nvPr>
        </p:nvSpPr>
        <p:spPr/>
        <p:txBody>
          <a:bodyPr/>
          <a:lstStyle/>
          <a:p>
            <a:fld id="{28C5BF1D-C50F-4594-B563-670FE73501EF}" type="slidenum">
              <a:rPr lang="en-IN" smtClean="0"/>
              <a:pPr/>
              <a:t>12</a:t>
            </a:fld>
            <a:endParaRPr lang="en-IN"/>
          </a:p>
        </p:txBody>
      </p:sp>
      <p:sp>
        <p:nvSpPr>
          <p:cNvPr id="7" name="TextBox 6">
            <a:extLst>
              <a:ext uri="{FF2B5EF4-FFF2-40B4-BE49-F238E27FC236}">
                <a16:creationId xmlns:a16="http://schemas.microsoft.com/office/drawing/2014/main" id="{3D45F005-4AFC-46A2-9566-AF262CDFC2E2}"/>
              </a:ext>
            </a:extLst>
          </p:cNvPr>
          <p:cNvSpPr txBox="1"/>
          <p:nvPr/>
        </p:nvSpPr>
        <p:spPr>
          <a:xfrm>
            <a:off x="584957" y="1726839"/>
            <a:ext cx="10315984" cy="1815882"/>
          </a:xfrm>
          <a:prstGeom prst="rect">
            <a:avLst/>
          </a:prstGeom>
          <a:noFill/>
        </p:spPr>
        <p:txBody>
          <a:bodyPr wrap="square" rtlCol="0">
            <a:spAutoFit/>
          </a:bodyPr>
          <a:lstStyle/>
          <a:p>
            <a:pPr algn="just"/>
            <a:r>
              <a:rPr lang="en-US" sz="2800" b="1" dirty="0">
                <a:latin typeface="+mj-lt"/>
              </a:rPr>
              <a:t>Concatenation of Two lists</a:t>
            </a:r>
          </a:p>
          <a:p>
            <a:pPr lvl="1" algn="just"/>
            <a:r>
              <a:rPr lang="en-US" sz="2800" dirty="0">
                <a:latin typeface="+mj-lt"/>
              </a:rPr>
              <a:t>We can simply use ‘+’ operator on two lists to join them</a:t>
            </a:r>
            <a:r>
              <a:rPr lang="en-IN" sz="2800" dirty="0">
                <a:latin typeface="+mj-lt"/>
              </a:rPr>
              <a:t>.</a:t>
            </a:r>
          </a:p>
          <a:p>
            <a:endParaRPr lang="en-IN" sz="2800" dirty="0">
              <a:latin typeface="+mj-lt"/>
            </a:endParaRPr>
          </a:p>
          <a:p>
            <a:endParaRPr lang="en-IN" sz="2800" dirty="0">
              <a:latin typeface="+mj-lt"/>
            </a:endParaRPr>
          </a:p>
        </p:txBody>
      </p:sp>
    </p:spTree>
    <p:extLst>
      <p:ext uri="{BB962C8B-B14F-4D97-AF65-F5344CB8AC3E}">
        <p14:creationId xmlns:p14="http://schemas.microsoft.com/office/powerpoint/2010/main" val="330620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6939-5E88-4ED9-B12F-FA26783C4C87}"/>
              </a:ext>
            </a:extLst>
          </p:cNvPr>
          <p:cNvSpPr>
            <a:spLocks noGrp="1"/>
          </p:cNvSpPr>
          <p:nvPr>
            <p:ph type="title"/>
          </p:nvPr>
        </p:nvSpPr>
        <p:spPr>
          <a:xfrm>
            <a:off x="249678" y="495908"/>
            <a:ext cx="11715311" cy="1347797"/>
          </a:xfrm>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BE84E2F7-F81F-425D-ACAE-98634BE5927F}"/>
              </a:ext>
            </a:extLst>
          </p:cNvPr>
          <p:cNvSpPr>
            <a:spLocks noGrp="1"/>
          </p:cNvSpPr>
          <p:nvPr>
            <p:ph sz="half" idx="1"/>
          </p:nvPr>
        </p:nvSpPr>
        <p:spPr>
          <a:xfrm>
            <a:off x="584957" y="3657062"/>
            <a:ext cx="5770124" cy="2240283"/>
          </a:xfrm>
        </p:spPr>
        <p:txBody>
          <a:bodyPr>
            <a:normAutofit/>
          </a:bodyPr>
          <a:lstStyle/>
          <a:p>
            <a:pPr marL="342900" indent="-342900">
              <a:lnSpc>
                <a:spcPct val="80000"/>
              </a:lnSpc>
              <a:spcBef>
                <a:spcPct val="20000"/>
              </a:spcBef>
              <a:buNone/>
            </a:pPr>
            <a:r>
              <a:rPr lang="en-IN" b="1" dirty="0">
                <a:solidFill>
                  <a:schemeClr val="tx2"/>
                </a:solidFill>
                <a:latin typeface="+mj-lt"/>
              </a:rPr>
              <a:t>Program:</a:t>
            </a:r>
          </a:p>
          <a:p>
            <a:pPr marL="342900" indent="-342900">
              <a:lnSpc>
                <a:spcPct val="80000"/>
              </a:lnSpc>
              <a:spcBef>
                <a:spcPct val="20000"/>
              </a:spcBef>
              <a:buNone/>
            </a:pPr>
            <a:r>
              <a:rPr lang="en-IN" dirty="0">
                <a:latin typeface="+mj-lt"/>
              </a:rPr>
              <a:t>a = [4, 7, 6, 8, 9]</a:t>
            </a:r>
          </a:p>
          <a:p>
            <a:pPr marL="342900" indent="-342900">
              <a:lnSpc>
                <a:spcPct val="80000"/>
              </a:lnSpc>
              <a:spcBef>
                <a:spcPct val="20000"/>
              </a:spcBef>
              <a:buNone/>
            </a:pPr>
            <a:r>
              <a:rPr lang="en-US" dirty="0">
                <a:latin typeface="+mj-lt"/>
              </a:rPr>
              <a:t>print   a*2</a:t>
            </a:r>
            <a:endParaRPr lang="en-IN" dirty="0">
              <a:latin typeface="+mj-lt"/>
            </a:endParaRPr>
          </a:p>
        </p:txBody>
      </p:sp>
      <p:sp>
        <p:nvSpPr>
          <p:cNvPr id="4" name="Content Placeholder 3">
            <a:extLst>
              <a:ext uri="{FF2B5EF4-FFF2-40B4-BE49-F238E27FC236}">
                <a16:creationId xmlns:a16="http://schemas.microsoft.com/office/drawing/2014/main" id="{C3082A14-4006-46D5-8F2D-516B5A45B5E7}"/>
              </a:ext>
            </a:extLst>
          </p:cNvPr>
          <p:cNvSpPr>
            <a:spLocks noGrp="1"/>
          </p:cNvSpPr>
          <p:nvPr>
            <p:ph sz="half" idx="2"/>
          </p:nvPr>
        </p:nvSpPr>
        <p:spPr>
          <a:xfrm>
            <a:off x="6172200" y="3759199"/>
            <a:ext cx="5770123" cy="2240283"/>
          </a:xfrm>
        </p:spPr>
        <p:txBody>
          <a:bodyPr>
            <a:normAutofit/>
          </a:bodyPr>
          <a:lstStyle/>
          <a:p>
            <a:pPr marL="0" indent="0">
              <a:lnSpc>
                <a:spcPct val="80000"/>
              </a:lnSpc>
              <a:spcBef>
                <a:spcPct val="20000"/>
              </a:spcBef>
              <a:buNone/>
            </a:pPr>
            <a:r>
              <a:rPr lang="en-IN" sz="2400" b="1" dirty="0">
                <a:solidFill>
                  <a:schemeClr val="tx2"/>
                </a:solidFill>
                <a:latin typeface="+mj-lt"/>
              </a:rPr>
              <a:t>Output:</a:t>
            </a:r>
          </a:p>
          <a:p>
            <a:pPr marL="342900" indent="-342900">
              <a:lnSpc>
                <a:spcPct val="80000"/>
              </a:lnSpc>
              <a:spcBef>
                <a:spcPct val="20000"/>
              </a:spcBef>
            </a:pPr>
            <a:endParaRPr lang="en-US" sz="2400" dirty="0">
              <a:latin typeface="+mj-lt"/>
            </a:endParaRPr>
          </a:p>
          <a:p>
            <a:pPr marL="0" indent="0">
              <a:lnSpc>
                <a:spcPct val="80000"/>
              </a:lnSpc>
              <a:spcBef>
                <a:spcPct val="20000"/>
              </a:spcBef>
              <a:buNone/>
            </a:pPr>
            <a:r>
              <a:rPr lang="en-US" sz="2400" dirty="0">
                <a:latin typeface="+mj-lt"/>
              </a:rPr>
              <a:t>[4, 7, 6, 8,  4, 7, 6, 8]</a:t>
            </a:r>
            <a:endParaRPr lang="en-IN" sz="2400" dirty="0">
              <a:latin typeface="+mj-lt"/>
            </a:endParaRPr>
          </a:p>
        </p:txBody>
      </p:sp>
      <p:sp>
        <p:nvSpPr>
          <p:cNvPr id="5" name="Date Placeholder 4">
            <a:extLst>
              <a:ext uri="{FF2B5EF4-FFF2-40B4-BE49-F238E27FC236}">
                <a16:creationId xmlns:a16="http://schemas.microsoft.com/office/drawing/2014/main" id="{906FB35B-F5B1-469B-B3BA-5A06AE5C2BDF}"/>
              </a:ext>
            </a:extLst>
          </p:cNvPr>
          <p:cNvSpPr>
            <a:spLocks noGrp="1"/>
          </p:cNvSpPr>
          <p:nvPr>
            <p:ph type="dt" sz="half" idx="10"/>
          </p:nvPr>
        </p:nvSpPr>
        <p:spPr>
          <a:xfrm>
            <a:off x="2239041" y="6356351"/>
            <a:ext cx="2059336" cy="422002"/>
          </a:xfrm>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D3D96667-0F49-4461-A0FF-684B5F701C16}"/>
              </a:ext>
            </a:extLst>
          </p:cNvPr>
          <p:cNvSpPr>
            <a:spLocks noGrp="1"/>
          </p:cNvSpPr>
          <p:nvPr>
            <p:ph type="sldNum" sz="quarter" idx="12"/>
          </p:nvPr>
        </p:nvSpPr>
        <p:spPr>
          <a:xfrm>
            <a:off x="9847777" y="6356351"/>
            <a:ext cx="717884" cy="422002"/>
          </a:xfrm>
        </p:spPr>
        <p:txBody>
          <a:bodyPr/>
          <a:lstStyle/>
          <a:p>
            <a:fld id="{28C5BF1D-C50F-4594-B563-670FE73501EF}" type="slidenum">
              <a:rPr lang="en-IN" smtClean="0">
                <a:latin typeface="+mj-lt"/>
              </a:rPr>
              <a:pPr/>
              <a:t>13</a:t>
            </a:fld>
            <a:endParaRPr lang="en-IN">
              <a:latin typeface="+mj-lt"/>
            </a:endParaRPr>
          </a:p>
        </p:txBody>
      </p:sp>
      <p:sp>
        <p:nvSpPr>
          <p:cNvPr id="7" name="TextBox 6">
            <a:extLst>
              <a:ext uri="{FF2B5EF4-FFF2-40B4-BE49-F238E27FC236}">
                <a16:creationId xmlns:a16="http://schemas.microsoft.com/office/drawing/2014/main" id="{3D45F005-4AFC-46A2-9566-AF262CDFC2E2}"/>
              </a:ext>
            </a:extLst>
          </p:cNvPr>
          <p:cNvSpPr txBox="1"/>
          <p:nvPr/>
        </p:nvSpPr>
        <p:spPr>
          <a:xfrm>
            <a:off x="584957" y="1726839"/>
            <a:ext cx="10315984" cy="1200329"/>
          </a:xfrm>
          <a:prstGeom prst="rect">
            <a:avLst/>
          </a:prstGeom>
          <a:noFill/>
        </p:spPr>
        <p:txBody>
          <a:bodyPr wrap="square" rtlCol="0">
            <a:spAutoFit/>
          </a:bodyPr>
          <a:lstStyle/>
          <a:p>
            <a:pPr algn="just"/>
            <a:r>
              <a:rPr lang="en-US" sz="2400" b="1" dirty="0">
                <a:latin typeface="+mj-lt"/>
              </a:rPr>
              <a:t>Repetition of Two lists</a:t>
            </a:r>
          </a:p>
          <a:p>
            <a:pPr lvl="1" algn="just"/>
            <a:r>
              <a:rPr lang="en-US" sz="2400" dirty="0">
                <a:latin typeface="+mj-lt"/>
              </a:rPr>
              <a:t>We can repeat the elements of a list ‘n’ number of times using  ‘ * ’ operator</a:t>
            </a:r>
            <a:r>
              <a:rPr lang="en-IN" sz="2400" dirty="0">
                <a:latin typeface="+mj-lt"/>
              </a:rPr>
              <a:t>.</a:t>
            </a:r>
          </a:p>
          <a:p>
            <a:endParaRPr lang="en-IN" sz="2400" dirty="0">
              <a:latin typeface="+mj-lt"/>
            </a:endParaRPr>
          </a:p>
        </p:txBody>
      </p:sp>
    </p:spTree>
    <p:extLst>
      <p:ext uri="{BB962C8B-B14F-4D97-AF65-F5344CB8AC3E}">
        <p14:creationId xmlns:p14="http://schemas.microsoft.com/office/powerpoint/2010/main" val="2114588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6939-5E88-4ED9-B12F-FA26783C4C87}"/>
              </a:ext>
            </a:extLst>
          </p:cNvPr>
          <p:cNvSpPr>
            <a:spLocks noGrp="1"/>
          </p:cNvSpPr>
          <p:nvPr>
            <p:ph type="title"/>
          </p:nvPr>
        </p:nvSpPr>
        <p:spPr>
          <a:xfrm>
            <a:off x="249678" y="495908"/>
            <a:ext cx="11715311" cy="1347797"/>
          </a:xfrm>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BE84E2F7-F81F-425D-ACAE-98634BE5927F}"/>
              </a:ext>
            </a:extLst>
          </p:cNvPr>
          <p:cNvSpPr>
            <a:spLocks noGrp="1"/>
          </p:cNvSpPr>
          <p:nvPr>
            <p:ph sz="half" idx="1"/>
          </p:nvPr>
        </p:nvSpPr>
        <p:spPr>
          <a:xfrm>
            <a:off x="584957" y="3098802"/>
            <a:ext cx="5770124" cy="2798544"/>
          </a:xfrm>
        </p:spPr>
        <p:txBody>
          <a:bodyPr>
            <a:normAutofit/>
          </a:bodyPr>
          <a:lstStyle/>
          <a:p>
            <a:pPr marL="342900" indent="-342900">
              <a:lnSpc>
                <a:spcPct val="80000"/>
              </a:lnSpc>
              <a:spcBef>
                <a:spcPct val="20000"/>
              </a:spcBef>
              <a:buNone/>
            </a:pPr>
            <a:r>
              <a:rPr lang="en-IN" b="1" dirty="0">
                <a:solidFill>
                  <a:schemeClr val="tx2"/>
                </a:solidFill>
                <a:latin typeface="+mj-lt"/>
              </a:rPr>
              <a:t>Program:</a:t>
            </a:r>
          </a:p>
          <a:p>
            <a:pPr marL="342900" indent="-342900">
              <a:lnSpc>
                <a:spcPct val="80000"/>
              </a:lnSpc>
              <a:spcBef>
                <a:spcPct val="20000"/>
              </a:spcBef>
              <a:buNone/>
            </a:pPr>
            <a:r>
              <a:rPr lang="en-IN" dirty="0">
                <a:latin typeface="+mj-lt"/>
              </a:rPr>
              <a:t>a = [4, 7, 6, 8, 9]</a:t>
            </a:r>
          </a:p>
          <a:p>
            <a:pPr marL="342900" indent="-342900">
              <a:lnSpc>
                <a:spcPct val="80000"/>
              </a:lnSpc>
              <a:spcBef>
                <a:spcPct val="20000"/>
              </a:spcBef>
              <a:buNone/>
            </a:pPr>
            <a:r>
              <a:rPr lang="en-US" dirty="0">
                <a:latin typeface="+mj-lt"/>
              </a:rPr>
              <a:t>x = 7</a:t>
            </a:r>
          </a:p>
          <a:p>
            <a:pPr marL="342900" indent="-342900">
              <a:lnSpc>
                <a:spcPct val="80000"/>
              </a:lnSpc>
              <a:spcBef>
                <a:spcPct val="20000"/>
              </a:spcBef>
              <a:buNone/>
            </a:pPr>
            <a:r>
              <a:rPr lang="en-US" dirty="0">
                <a:latin typeface="+mj-lt"/>
              </a:rPr>
              <a:t>print   x in a</a:t>
            </a:r>
          </a:p>
          <a:p>
            <a:pPr marL="342900" indent="-342900">
              <a:lnSpc>
                <a:spcPct val="80000"/>
              </a:lnSpc>
              <a:spcBef>
                <a:spcPct val="20000"/>
              </a:spcBef>
              <a:buNone/>
            </a:pPr>
            <a:r>
              <a:rPr lang="en-US" dirty="0">
                <a:latin typeface="+mj-lt"/>
              </a:rPr>
              <a:t>y = 10</a:t>
            </a:r>
          </a:p>
          <a:p>
            <a:pPr marL="342900" indent="-342900">
              <a:lnSpc>
                <a:spcPct val="80000"/>
              </a:lnSpc>
              <a:spcBef>
                <a:spcPct val="20000"/>
              </a:spcBef>
              <a:buNone/>
            </a:pPr>
            <a:r>
              <a:rPr lang="en-US" dirty="0">
                <a:latin typeface="+mj-lt"/>
              </a:rPr>
              <a:t>print   y not in a</a:t>
            </a:r>
          </a:p>
        </p:txBody>
      </p:sp>
      <p:sp>
        <p:nvSpPr>
          <p:cNvPr id="4" name="Content Placeholder 3">
            <a:extLst>
              <a:ext uri="{FF2B5EF4-FFF2-40B4-BE49-F238E27FC236}">
                <a16:creationId xmlns:a16="http://schemas.microsoft.com/office/drawing/2014/main" id="{C3082A14-4006-46D5-8F2D-516B5A45B5E7}"/>
              </a:ext>
            </a:extLst>
          </p:cNvPr>
          <p:cNvSpPr>
            <a:spLocks noGrp="1"/>
          </p:cNvSpPr>
          <p:nvPr>
            <p:ph sz="half" idx="2"/>
          </p:nvPr>
        </p:nvSpPr>
        <p:spPr>
          <a:xfrm>
            <a:off x="6421877" y="3180080"/>
            <a:ext cx="5770123" cy="2489203"/>
          </a:xfrm>
        </p:spPr>
        <p:txBody>
          <a:bodyPr>
            <a:noAutofit/>
          </a:bodyPr>
          <a:lstStyle/>
          <a:p>
            <a:pPr marL="0" indent="0">
              <a:lnSpc>
                <a:spcPct val="80000"/>
              </a:lnSpc>
              <a:spcBef>
                <a:spcPct val="20000"/>
              </a:spcBef>
              <a:buNone/>
            </a:pPr>
            <a:r>
              <a:rPr lang="en-IN" b="1" dirty="0">
                <a:solidFill>
                  <a:schemeClr val="tx2"/>
                </a:solidFill>
                <a:latin typeface="+mj-lt"/>
              </a:rPr>
              <a:t>Output:</a:t>
            </a:r>
            <a:endParaRPr lang="en-US" dirty="0">
              <a:latin typeface="+mj-lt"/>
            </a:endParaRPr>
          </a:p>
          <a:p>
            <a:pPr marL="0" indent="0">
              <a:lnSpc>
                <a:spcPct val="80000"/>
              </a:lnSpc>
              <a:spcBef>
                <a:spcPct val="20000"/>
              </a:spcBef>
              <a:buNone/>
            </a:pPr>
            <a:r>
              <a:rPr lang="en-US" dirty="0">
                <a:latin typeface="+mj-lt"/>
              </a:rPr>
              <a:t>True</a:t>
            </a:r>
          </a:p>
          <a:p>
            <a:pPr marL="342900" indent="-342900">
              <a:lnSpc>
                <a:spcPct val="80000"/>
              </a:lnSpc>
              <a:spcBef>
                <a:spcPct val="20000"/>
              </a:spcBef>
            </a:pPr>
            <a:endParaRPr lang="en-US" dirty="0">
              <a:latin typeface="+mj-lt"/>
            </a:endParaRPr>
          </a:p>
          <a:p>
            <a:pPr marL="0" indent="0">
              <a:lnSpc>
                <a:spcPct val="80000"/>
              </a:lnSpc>
              <a:spcBef>
                <a:spcPct val="20000"/>
              </a:spcBef>
              <a:buNone/>
            </a:pPr>
            <a:r>
              <a:rPr lang="en-US" dirty="0">
                <a:latin typeface="+mj-lt"/>
              </a:rPr>
              <a:t>True</a:t>
            </a:r>
            <a:endParaRPr lang="en-IN" dirty="0">
              <a:latin typeface="+mj-lt"/>
            </a:endParaRPr>
          </a:p>
        </p:txBody>
      </p:sp>
      <p:sp>
        <p:nvSpPr>
          <p:cNvPr id="5" name="Date Placeholder 4">
            <a:extLst>
              <a:ext uri="{FF2B5EF4-FFF2-40B4-BE49-F238E27FC236}">
                <a16:creationId xmlns:a16="http://schemas.microsoft.com/office/drawing/2014/main" id="{906FB35B-F5B1-469B-B3BA-5A06AE5C2BDF}"/>
              </a:ext>
            </a:extLst>
          </p:cNvPr>
          <p:cNvSpPr>
            <a:spLocks noGrp="1"/>
          </p:cNvSpPr>
          <p:nvPr>
            <p:ph type="dt" sz="half" idx="10"/>
          </p:nvPr>
        </p:nvSpPr>
        <p:spPr>
          <a:xfrm>
            <a:off x="2239041" y="6356351"/>
            <a:ext cx="2059336" cy="422002"/>
          </a:xfrm>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D3D96667-0F49-4461-A0FF-684B5F701C16}"/>
              </a:ext>
            </a:extLst>
          </p:cNvPr>
          <p:cNvSpPr>
            <a:spLocks noGrp="1"/>
          </p:cNvSpPr>
          <p:nvPr>
            <p:ph type="sldNum" sz="quarter" idx="12"/>
          </p:nvPr>
        </p:nvSpPr>
        <p:spPr>
          <a:xfrm>
            <a:off x="9847777" y="6356351"/>
            <a:ext cx="717884" cy="422002"/>
          </a:xfrm>
        </p:spPr>
        <p:txBody>
          <a:bodyPr/>
          <a:lstStyle/>
          <a:p>
            <a:fld id="{28C5BF1D-C50F-4594-B563-670FE73501EF}" type="slidenum">
              <a:rPr lang="en-IN" smtClean="0">
                <a:latin typeface="+mj-lt"/>
              </a:rPr>
              <a:pPr/>
              <a:t>14</a:t>
            </a:fld>
            <a:endParaRPr lang="en-IN">
              <a:latin typeface="+mj-lt"/>
            </a:endParaRPr>
          </a:p>
        </p:txBody>
      </p:sp>
      <p:sp>
        <p:nvSpPr>
          <p:cNvPr id="7" name="TextBox 6">
            <a:extLst>
              <a:ext uri="{FF2B5EF4-FFF2-40B4-BE49-F238E27FC236}">
                <a16:creationId xmlns:a16="http://schemas.microsoft.com/office/drawing/2014/main" id="{3D45F005-4AFC-46A2-9566-AF262CDFC2E2}"/>
              </a:ext>
            </a:extLst>
          </p:cNvPr>
          <p:cNvSpPr txBox="1"/>
          <p:nvPr/>
        </p:nvSpPr>
        <p:spPr>
          <a:xfrm>
            <a:off x="584957" y="1726839"/>
            <a:ext cx="10315984" cy="707886"/>
          </a:xfrm>
          <a:prstGeom prst="rect">
            <a:avLst/>
          </a:prstGeom>
          <a:noFill/>
        </p:spPr>
        <p:txBody>
          <a:bodyPr wrap="square" rtlCol="0">
            <a:spAutoFit/>
          </a:bodyPr>
          <a:lstStyle/>
          <a:p>
            <a:pPr algn="just"/>
            <a:r>
              <a:rPr lang="en-US" sz="2000" b="1" dirty="0">
                <a:latin typeface="+mj-lt"/>
              </a:rPr>
              <a:t>Membership in lists</a:t>
            </a:r>
          </a:p>
          <a:p>
            <a:pPr lvl="1" algn="just"/>
            <a:r>
              <a:rPr lang="en-US" sz="2000" dirty="0">
                <a:latin typeface="+mj-lt"/>
              </a:rPr>
              <a:t>We can check if an element is a member of a list by using ‘in’ and ‘not in’ operator.</a:t>
            </a:r>
            <a:endParaRPr lang="en-IN" sz="2000" dirty="0">
              <a:latin typeface="+mj-lt"/>
            </a:endParaRPr>
          </a:p>
        </p:txBody>
      </p:sp>
    </p:spTree>
    <p:extLst>
      <p:ext uri="{BB962C8B-B14F-4D97-AF65-F5344CB8AC3E}">
        <p14:creationId xmlns:p14="http://schemas.microsoft.com/office/powerpoint/2010/main" val="3206942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2E0BF9-10ED-4290-98EA-59C42F6CBF45}"/>
              </a:ext>
            </a:extLst>
          </p:cNvPr>
          <p:cNvSpPr>
            <a:spLocks noGrp="1"/>
          </p:cNvSpPr>
          <p:nvPr>
            <p:ph type="title"/>
          </p:nvPr>
        </p:nvSpPr>
        <p:spPr/>
        <p:txBody>
          <a:bodyPr/>
          <a:lstStyle/>
          <a:p>
            <a:r>
              <a:rPr lang="en-US" dirty="0"/>
              <a:t>List</a:t>
            </a:r>
            <a:endParaRPr lang="en-IN" dirty="0"/>
          </a:p>
        </p:txBody>
      </p:sp>
      <p:sp>
        <p:nvSpPr>
          <p:cNvPr id="10" name="Content Placeholder 9">
            <a:extLst>
              <a:ext uri="{FF2B5EF4-FFF2-40B4-BE49-F238E27FC236}">
                <a16:creationId xmlns:a16="http://schemas.microsoft.com/office/drawing/2014/main" id="{D87B7AFE-D7A4-4247-BFEB-95D28AFEC22E}"/>
              </a:ext>
            </a:extLst>
          </p:cNvPr>
          <p:cNvSpPr>
            <a:spLocks noGrp="1"/>
          </p:cNvSpPr>
          <p:nvPr>
            <p:ph idx="1"/>
          </p:nvPr>
        </p:nvSpPr>
        <p:spPr>
          <a:xfrm>
            <a:off x="249678" y="1825626"/>
            <a:ext cx="11715311" cy="1354454"/>
          </a:xfrm>
        </p:spPr>
        <p:txBody>
          <a:bodyPr/>
          <a:lstStyle/>
          <a:p>
            <a:pPr algn="just"/>
            <a:r>
              <a:rPr lang="en-US" b="1" dirty="0">
                <a:latin typeface="+mj-lt"/>
              </a:rPr>
              <a:t>Aliasing lists</a:t>
            </a:r>
          </a:p>
          <a:p>
            <a:pPr lvl="1" algn="just"/>
            <a:r>
              <a:rPr lang="en-US" dirty="0">
                <a:latin typeface="+mj-lt"/>
              </a:rPr>
              <a:t>Giving a new name to an existing list is called </a:t>
            </a:r>
            <a:r>
              <a:rPr lang="en-US" i="1" dirty="0">
                <a:latin typeface="+mj-lt"/>
              </a:rPr>
              <a:t>‘aliasing’.</a:t>
            </a:r>
          </a:p>
          <a:p>
            <a:pPr lvl="1" algn="just"/>
            <a:r>
              <a:rPr lang="en-US" dirty="0">
                <a:latin typeface="+mj-lt"/>
              </a:rPr>
              <a:t>To provide a new name to this list, we can simply use assignment operator (=).</a:t>
            </a:r>
            <a:endParaRPr lang="en-IN" dirty="0">
              <a:latin typeface="+mj-lt"/>
            </a:endParaRPr>
          </a:p>
          <a:p>
            <a:endParaRPr lang="en-IN" dirty="0">
              <a:latin typeface="+mj-lt"/>
            </a:endParaRPr>
          </a:p>
        </p:txBody>
      </p:sp>
      <p:sp>
        <p:nvSpPr>
          <p:cNvPr id="5" name="Date Placeholder 4">
            <a:extLst>
              <a:ext uri="{FF2B5EF4-FFF2-40B4-BE49-F238E27FC236}">
                <a16:creationId xmlns:a16="http://schemas.microsoft.com/office/drawing/2014/main" id="{DAB78155-E37D-4207-8B76-155F8C01C280}"/>
              </a:ext>
            </a:extLst>
          </p:cNvPr>
          <p:cNvSpPr>
            <a:spLocks noGrp="1"/>
          </p:cNvSpPr>
          <p:nvPr>
            <p:ph type="dt" sz="half" idx="10"/>
          </p:nvPr>
        </p:nvSpPr>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E405CB54-DAA1-4006-B535-9555F9FE2E59}"/>
              </a:ext>
            </a:extLst>
          </p:cNvPr>
          <p:cNvSpPr>
            <a:spLocks noGrp="1"/>
          </p:cNvSpPr>
          <p:nvPr>
            <p:ph type="sldNum" sz="quarter" idx="12"/>
          </p:nvPr>
        </p:nvSpPr>
        <p:spPr/>
        <p:txBody>
          <a:bodyPr/>
          <a:lstStyle/>
          <a:p>
            <a:fld id="{28C5BF1D-C50F-4594-B563-670FE73501EF}" type="slidenum">
              <a:rPr lang="en-IN" smtClean="0">
                <a:latin typeface="+mj-lt"/>
              </a:rPr>
              <a:pPr/>
              <a:t>15</a:t>
            </a:fld>
            <a:endParaRPr lang="en-IN">
              <a:latin typeface="+mj-lt"/>
            </a:endParaRPr>
          </a:p>
        </p:txBody>
      </p:sp>
      <p:sp>
        <p:nvSpPr>
          <p:cNvPr id="13" name="TextBox 5">
            <a:extLst>
              <a:ext uri="{FF2B5EF4-FFF2-40B4-BE49-F238E27FC236}">
                <a16:creationId xmlns:a16="http://schemas.microsoft.com/office/drawing/2014/main" id="{7C46EBE0-A9E8-48D1-BC95-4AD017F009E1}"/>
              </a:ext>
            </a:extLst>
          </p:cNvPr>
          <p:cNvSpPr txBox="1"/>
          <p:nvPr/>
        </p:nvSpPr>
        <p:spPr>
          <a:xfrm>
            <a:off x="2061751" y="3429000"/>
            <a:ext cx="35137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X</a:t>
            </a:r>
          </a:p>
          <a:p>
            <a:endParaRPr lang="en-US" b="1" dirty="0">
              <a:latin typeface="+mj-lt"/>
            </a:endParaRPr>
          </a:p>
          <a:p>
            <a:r>
              <a:rPr lang="en-US" b="1" dirty="0">
                <a:latin typeface="+mj-lt"/>
              </a:rPr>
              <a:t>y</a:t>
            </a:r>
          </a:p>
        </p:txBody>
      </p:sp>
      <p:cxnSp>
        <p:nvCxnSpPr>
          <p:cNvPr id="14" name="Straight Arrow Connector 13">
            <a:extLst>
              <a:ext uri="{FF2B5EF4-FFF2-40B4-BE49-F238E27FC236}">
                <a16:creationId xmlns:a16="http://schemas.microsoft.com/office/drawing/2014/main" id="{2D245AA8-2D81-44B3-A0D0-E5E0DE329729}"/>
              </a:ext>
            </a:extLst>
          </p:cNvPr>
          <p:cNvCxnSpPr/>
          <p:nvPr/>
        </p:nvCxnSpPr>
        <p:spPr>
          <a:xfrm flipV="1">
            <a:off x="2366643" y="3886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D77E541-144F-4430-8E27-2C6C34ABF735}"/>
              </a:ext>
            </a:extLst>
          </p:cNvPr>
          <p:cNvCxnSpPr/>
          <p:nvPr/>
        </p:nvCxnSpPr>
        <p:spPr>
          <a:xfrm>
            <a:off x="2442843" y="3657600"/>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table">
            <a:extLst>
              <a:ext uri="{FF2B5EF4-FFF2-40B4-BE49-F238E27FC236}">
                <a16:creationId xmlns:a16="http://schemas.microsoft.com/office/drawing/2014/main" id="{37051AFC-6175-458C-B011-16F8B874BC6B}"/>
              </a:ext>
            </a:extLst>
          </p:cNvPr>
          <p:cNvPicPr>
            <a:picLocks noChangeAspect="1"/>
          </p:cNvPicPr>
          <p:nvPr/>
        </p:nvPicPr>
        <p:blipFill>
          <a:blip r:embed="rId2"/>
          <a:stretch>
            <a:fillRect/>
          </a:stretch>
        </p:blipFill>
        <p:spPr>
          <a:xfrm>
            <a:off x="3052443" y="3505200"/>
            <a:ext cx="4029805" cy="835224"/>
          </a:xfrm>
          <a:prstGeom prst="rect">
            <a:avLst/>
          </a:prstGeom>
        </p:spPr>
      </p:pic>
      <p:sp>
        <p:nvSpPr>
          <p:cNvPr id="17" name="TextBox 17">
            <a:extLst>
              <a:ext uri="{FF2B5EF4-FFF2-40B4-BE49-F238E27FC236}">
                <a16:creationId xmlns:a16="http://schemas.microsoft.com/office/drawing/2014/main" id="{C1E69A50-2161-4ED2-8869-417996651B70}"/>
              </a:ext>
            </a:extLst>
          </p:cNvPr>
          <p:cNvSpPr txBox="1"/>
          <p:nvPr/>
        </p:nvSpPr>
        <p:spPr>
          <a:xfrm>
            <a:off x="3128643" y="4343400"/>
            <a:ext cx="22515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Before Modifications</a:t>
            </a:r>
          </a:p>
        </p:txBody>
      </p:sp>
      <p:sp>
        <p:nvSpPr>
          <p:cNvPr id="18" name="TextBox 17">
            <a:extLst>
              <a:ext uri="{FF2B5EF4-FFF2-40B4-BE49-F238E27FC236}">
                <a16:creationId xmlns:a16="http://schemas.microsoft.com/office/drawing/2014/main" id="{105E044C-4A8E-44C3-8453-33FEE161FB4A}"/>
              </a:ext>
            </a:extLst>
          </p:cNvPr>
          <p:cNvSpPr txBox="1"/>
          <p:nvPr/>
        </p:nvSpPr>
        <p:spPr>
          <a:xfrm>
            <a:off x="2096645" y="5013923"/>
            <a:ext cx="35137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X</a:t>
            </a:r>
          </a:p>
          <a:p>
            <a:endParaRPr lang="en-US" b="1" dirty="0">
              <a:latin typeface="+mj-lt"/>
            </a:endParaRPr>
          </a:p>
          <a:p>
            <a:r>
              <a:rPr lang="en-US" b="1" dirty="0">
                <a:latin typeface="+mj-lt"/>
              </a:rPr>
              <a:t>y</a:t>
            </a:r>
          </a:p>
        </p:txBody>
      </p:sp>
      <p:cxnSp>
        <p:nvCxnSpPr>
          <p:cNvPr id="19" name="Straight Arrow Connector 18">
            <a:extLst>
              <a:ext uri="{FF2B5EF4-FFF2-40B4-BE49-F238E27FC236}">
                <a16:creationId xmlns:a16="http://schemas.microsoft.com/office/drawing/2014/main" id="{3CBF3CF9-1C74-4694-AE9B-1DED1BB8151C}"/>
              </a:ext>
            </a:extLst>
          </p:cNvPr>
          <p:cNvCxnSpPr/>
          <p:nvPr/>
        </p:nvCxnSpPr>
        <p:spPr>
          <a:xfrm>
            <a:off x="2442843" y="5251849"/>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FA21A4-ED9D-4F39-826E-FCF420951CDF}"/>
              </a:ext>
            </a:extLst>
          </p:cNvPr>
          <p:cNvCxnSpPr/>
          <p:nvPr/>
        </p:nvCxnSpPr>
        <p:spPr>
          <a:xfrm flipV="1">
            <a:off x="2373055" y="548938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1" name="table">
            <a:extLst>
              <a:ext uri="{FF2B5EF4-FFF2-40B4-BE49-F238E27FC236}">
                <a16:creationId xmlns:a16="http://schemas.microsoft.com/office/drawing/2014/main" id="{B2ED84D1-AAD3-411A-BE6D-AAAA7DBB88D1}"/>
              </a:ext>
            </a:extLst>
          </p:cNvPr>
          <p:cNvPicPr>
            <a:picLocks noChangeAspect="1"/>
          </p:cNvPicPr>
          <p:nvPr/>
        </p:nvPicPr>
        <p:blipFill>
          <a:blip r:embed="rId3"/>
          <a:stretch>
            <a:fillRect/>
          </a:stretch>
        </p:blipFill>
        <p:spPr>
          <a:xfrm>
            <a:off x="3052443" y="5057976"/>
            <a:ext cx="4029805" cy="835224"/>
          </a:xfrm>
          <a:prstGeom prst="rect">
            <a:avLst/>
          </a:prstGeom>
        </p:spPr>
      </p:pic>
      <p:sp>
        <p:nvSpPr>
          <p:cNvPr id="22" name="TextBox 18">
            <a:extLst>
              <a:ext uri="{FF2B5EF4-FFF2-40B4-BE49-F238E27FC236}">
                <a16:creationId xmlns:a16="http://schemas.microsoft.com/office/drawing/2014/main" id="{5ABB8EF6-5F90-4276-88CD-74096D40DFAD}"/>
              </a:ext>
            </a:extLst>
          </p:cNvPr>
          <p:cNvSpPr txBox="1"/>
          <p:nvPr/>
        </p:nvSpPr>
        <p:spPr>
          <a:xfrm>
            <a:off x="3128643" y="5777470"/>
            <a:ext cx="212333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After Modifications</a:t>
            </a:r>
          </a:p>
        </p:txBody>
      </p:sp>
    </p:spTree>
    <p:extLst>
      <p:ext uri="{BB962C8B-B14F-4D97-AF65-F5344CB8AC3E}">
        <p14:creationId xmlns:p14="http://schemas.microsoft.com/office/powerpoint/2010/main" val="15073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8"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7E3DFE-D979-4634-A6FD-9DF7485A3688}"/>
              </a:ext>
            </a:extLst>
          </p:cNvPr>
          <p:cNvSpPr>
            <a:spLocks noGrp="1"/>
          </p:cNvSpPr>
          <p:nvPr>
            <p:ph type="title"/>
          </p:nvPr>
        </p:nvSpPr>
        <p:spPr/>
        <p:txBody>
          <a:bodyPr/>
          <a:lstStyle/>
          <a:p>
            <a:r>
              <a:rPr lang="en-US" dirty="0"/>
              <a:t>List</a:t>
            </a:r>
            <a:endParaRPr lang="en-IN" dirty="0"/>
          </a:p>
        </p:txBody>
      </p:sp>
      <p:sp>
        <p:nvSpPr>
          <p:cNvPr id="7" name="Content Placeholder 6">
            <a:extLst>
              <a:ext uri="{FF2B5EF4-FFF2-40B4-BE49-F238E27FC236}">
                <a16:creationId xmlns:a16="http://schemas.microsoft.com/office/drawing/2014/main" id="{CC5469F4-CEF3-4C7D-B78A-B42F03CF3B25}"/>
              </a:ext>
            </a:extLst>
          </p:cNvPr>
          <p:cNvSpPr>
            <a:spLocks noGrp="1"/>
          </p:cNvSpPr>
          <p:nvPr>
            <p:ph sz="half" idx="1"/>
          </p:nvPr>
        </p:nvSpPr>
        <p:spPr/>
        <p:txBody>
          <a:bodyPr/>
          <a:lstStyle/>
          <a:p>
            <a:pPr marL="342900" indent="-342900">
              <a:lnSpc>
                <a:spcPct val="80000"/>
              </a:lnSpc>
              <a:spcBef>
                <a:spcPct val="20000"/>
              </a:spcBef>
              <a:buNone/>
            </a:pPr>
            <a:r>
              <a:rPr lang="en-IN" sz="3600" b="1" dirty="0">
                <a:solidFill>
                  <a:schemeClr val="tx2"/>
                </a:solidFill>
              </a:rPr>
              <a:t>Program:</a:t>
            </a:r>
          </a:p>
          <a:p>
            <a:pPr marL="342900" indent="-342900">
              <a:lnSpc>
                <a:spcPct val="80000"/>
              </a:lnSpc>
              <a:spcBef>
                <a:spcPct val="20000"/>
              </a:spcBef>
              <a:buNone/>
            </a:pPr>
            <a:r>
              <a:rPr lang="en-IN" sz="2800" dirty="0"/>
              <a:t>a = [10, 20, 30, 40, 50, 60]</a:t>
            </a:r>
          </a:p>
          <a:p>
            <a:pPr marL="342900" indent="-342900">
              <a:lnSpc>
                <a:spcPct val="80000"/>
              </a:lnSpc>
              <a:spcBef>
                <a:spcPct val="20000"/>
              </a:spcBef>
              <a:buNone/>
            </a:pPr>
            <a:r>
              <a:rPr lang="en-US" sz="2800" dirty="0"/>
              <a:t>x = a</a:t>
            </a:r>
          </a:p>
          <a:p>
            <a:pPr marL="342900" indent="-342900">
              <a:lnSpc>
                <a:spcPct val="80000"/>
              </a:lnSpc>
              <a:spcBef>
                <a:spcPct val="20000"/>
              </a:spcBef>
              <a:buNone/>
            </a:pPr>
            <a:r>
              <a:rPr lang="en-US" sz="2800" dirty="0"/>
              <a:t>print   (a)</a:t>
            </a:r>
          </a:p>
          <a:p>
            <a:pPr marL="0" indent="0">
              <a:lnSpc>
                <a:spcPct val="80000"/>
              </a:lnSpc>
              <a:spcBef>
                <a:spcPct val="20000"/>
              </a:spcBef>
              <a:buNone/>
            </a:pPr>
            <a:r>
              <a:rPr lang="en-US" sz="2800" dirty="0"/>
              <a:t>print   (x)</a:t>
            </a:r>
          </a:p>
          <a:p>
            <a:pPr marL="342900" indent="-342900">
              <a:lnSpc>
                <a:spcPct val="80000"/>
              </a:lnSpc>
              <a:spcBef>
                <a:spcPct val="20000"/>
              </a:spcBef>
              <a:buNone/>
            </a:pPr>
            <a:r>
              <a:rPr lang="en-US" sz="2800" dirty="0"/>
              <a:t>a[1]= 90</a:t>
            </a:r>
          </a:p>
          <a:p>
            <a:pPr marL="342900" indent="-342900">
              <a:lnSpc>
                <a:spcPct val="80000"/>
              </a:lnSpc>
              <a:spcBef>
                <a:spcPct val="20000"/>
              </a:spcBef>
              <a:buNone/>
            </a:pPr>
            <a:r>
              <a:rPr lang="en-US" sz="2800" dirty="0"/>
              <a:t>print   (a)</a:t>
            </a:r>
          </a:p>
          <a:p>
            <a:pPr marL="0" indent="0">
              <a:lnSpc>
                <a:spcPct val="80000"/>
              </a:lnSpc>
              <a:spcBef>
                <a:spcPct val="20000"/>
              </a:spcBef>
              <a:buNone/>
            </a:pPr>
            <a:r>
              <a:rPr lang="en-US" sz="2800" dirty="0"/>
              <a:t>print   (x)</a:t>
            </a:r>
          </a:p>
          <a:p>
            <a:endParaRPr lang="en-IN" dirty="0"/>
          </a:p>
        </p:txBody>
      </p:sp>
      <p:sp>
        <p:nvSpPr>
          <p:cNvPr id="8" name="Content Placeholder 7">
            <a:extLst>
              <a:ext uri="{FF2B5EF4-FFF2-40B4-BE49-F238E27FC236}">
                <a16:creationId xmlns:a16="http://schemas.microsoft.com/office/drawing/2014/main" id="{95A1A03D-8D0F-4FFD-AC64-DEB9AB43BD32}"/>
              </a:ext>
            </a:extLst>
          </p:cNvPr>
          <p:cNvSpPr>
            <a:spLocks noGrp="1"/>
          </p:cNvSpPr>
          <p:nvPr>
            <p:ph sz="half" idx="2"/>
          </p:nvPr>
        </p:nvSpPr>
        <p:spPr/>
        <p:txBody>
          <a:bodyPr/>
          <a:lstStyle/>
          <a:p>
            <a:pPr marL="0" indent="0">
              <a:lnSpc>
                <a:spcPct val="80000"/>
              </a:lnSpc>
              <a:spcBef>
                <a:spcPct val="20000"/>
              </a:spcBef>
              <a:buNone/>
            </a:pPr>
            <a:r>
              <a:rPr lang="en-IN" sz="3600" b="1" dirty="0">
                <a:solidFill>
                  <a:schemeClr val="tx2"/>
                </a:solidFill>
              </a:rPr>
              <a:t>Output:</a:t>
            </a:r>
          </a:p>
          <a:p>
            <a:pPr marL="342900" indent="-342900">
              <a:lnSpc>
                <a:spcPct val="80000"/>
              </a:lnSpc>
              <a:spcBef>
                <a:spcPct val="20000"/>
              </a:spcBef>
            </a:pPr>
            <a:endParaRPr lang="en-US" sz="1800" dirty="0"/>
          </a:p>
          <a:p>
            <a:pPr marL="342900" indent="-342900">
              <a:lnSpc>
                <a:spcPct val="80000"/>
              </a:lnSpc>
              <a:spcBef>
                <a:spcPct val="20000"/>
              </a:spcBef>
            </a:pPr>
            <a:endParaRPr lang="en-US" sz="1800" dirty="0"/>
          </a:p>
          <a:p>
            <a:pPr marL="0" indent="0">
              <a:lnSpc>
                <a:spcPct val="80000"/>
              </a:lnSpc>
              <a:spcBef>
                <a:spcPct val="20000"/>
              </a:spcBef>
              <a:buNone/>
            </a:pPr>
            <a:r>
              <a:rPr lang="en-US" sz="2800" dirty="0"/>
              <a:t>[10, 20, 30, 40, 50, 60]</a:t>
            </a:r>
          </a:p>
          <a:p>
            <a:pPr marL="0" indent="0">
              <a:lnSpc>
                <a:spcPct val="80000"/>
              </a:lnSpc>
              <a:spcBef>
                <a:spcPct val="20000"/>
              </a:spcBef>
              <a:buNone/>
            </a:pPr>
            <a:r>
              <a:rPr lang="en-US" sz="2800" dirty="0"/>
              <a:t>[10, 20, 30, 40, 50, 60]</a:t>
            </a:r>
          </a:p>
          <a:p>
            <a:pPr marL="342900" indent="-342900">
              <a:lnSpc>
                <a:spcPct val="80000"/>
              </a:lnSpc>
              <a:spcBef>
                <a:spcPct val="20000"/>
              </a:spcBef>
            </a:pPr>
            <a:endParaRPr lang="en-US" sz="2800" dirty="0"/>
          </a:p>
          <a:p>
            <a:pPr marL="0" indent="0">
              <a:lnSpc>
                <a:spcPct val="80000"/>
              </a:lnSpc>
              <a:spcBef>
                <a:spcPct val="20000"/>
              </a:spcBef>
              <a:buNone/>
            </a:pPr>
            <a:r>
              <a:rPr lang="en-US" sz="2800" dirty="0"/>
              <a:t>[10, 90, 30, 40, 50, 60]</a:t>
            </a:r>
          </a:p>
          <a:p>
            <a:pPr marL="0" indent="0">
              <a:lnSpc>
                <a:spcPct val="80000"/>
              </a:lnSpc>
              <a:spcBef>
                <a:spcPct val="20000"/>
              </a:spcBef>
              <a:buNone/>
            </a:pPr>
            <a:r>
              <a:rPr lang="en-US" sz="2800" dirty="0"/>
              <a:t>[10, 90, 30, 40, 50, 60]</a:t>
            </a:r>
          </a:p>
          <a:p>
            <a:endParaRPr lang="en-IN" dirty="0"/>
          </a:p>
        </p:txBody>
      </p:sp>
      <p:sp>
        <p:nvSpPr>
          <p:cNvPr id="4" name="Date Placeholder 3">
            <a:extLst>
              <a:ext uri="{FF2B5EF4-FFF2-40B4-BE49-F238E27FC236}">
                <a16:creationId xmlns:a16="http://schemas.microsoft.com/office/drawing/2014/main" id="{DED0E338-3533-4574-9E4A-69D4AC806662}"/>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FE140C1A-0C07-4165-BB86-4BC5F42A413F}"/>
              </a:ext>
            </a:extLst>
          </p:cNvPr>
          <p:cNvSpPr>
            <a:spLocks noGrp="1"/>
          </p:cNvSpPr>
          <p:nvPr>
            <p:ph type="sldNum" sz="quarter" idx="12"/>
          </p:nvPr>
        </p:nvSpPr>
        <p:spPr/>
        <p:txBody>
          <a:bodyPr/>
          <a:lstStyle/>
          <a:p>
            <a:fld id="{28C5BF1D-C50F-4594-B563-670FE73501EF}" type="slidenum">
              <a:rPr lang="en-IN" smtClean="0"/>
              <a:pPr/>
              <a:t>16</a:t>
            </a:fld>
            <a:endParaRPr lang="en-IN"/>
          </a:p>
        </p:txBody>
      </p:sp>
    </p:spTree>
    <p:extLst>
      <p:ext uri="{BB962C8B-B14F-4D97-AF65-F5344CB8AC3E}">
        <p14:creationId xmlns:p14="http://schemas.microsoft.com/office/powerpoint/2010/main" val="2064209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A3A8-7628-4DBB-AD26-EC2102197E70}"/>
              </a:ext>
            </a:extLst>
          </p:cNvPr>
          <p:cNvSpPr>
            <a:spLocks noGrp="1"/>
          </p:cNvSpPr>
          <p:nvPr>
            <p:ph type="title"/>
          </p:nvPr>
        </p:nvSpPr>
        <p:spPr/>
        <p:txBody>
          <a:bodyPr/>
          <a:lstStyle/>
          <a:p>
            <a:r>
              <a:rPr lang="en-US" dirty="0"/>
              <a:t>List</a:t>
            </a:r>
            <a:endParaRPr lang="en-IN" dirty="0"/>
          </a:p>
        </p:txBody>
      </p:sp>
      <p:sp>
        <p:nvSpPr>
          <p:cNvPr id="7" name="Content Placeholder 6">
            <a:extLst>
              <a:ext uri="{FF2B5EF4-FFF2-40B4-BE49-F238E27FC236}">
                <a16:creationId xmlns:a16="http://schemas.microsoft.com/office/drawing/2014/main" id="{D3CC3975-B76F-4E2B-A0AF-5694DE1AAC7B}"/>
              </a:ext>
            </a:extLst>
          </p:cNvPr>
          <p:cNvSpPr>
            <a:spLocks noGrp="1"/>
          </p:cNvSpPr>
          <p:nvPr>
            <p:ph idx="1"/>
          </p:nvPr>
        </p:nvSpPr>
        <p:spPr/>
        <p:txBody>
          <a:bodyPr>
            <a:normAutofit/>
          </a:bodyPr>
          <a:lstStyle/>
          <a:p>
            <a:pPr algn="just">
              <a:lnSpc>
                <a:spcPct val="100000"/>
              </a:lnSpc>
            </a:pPr>
            <a:r>
              <a:rPr lang="en-US" b="1" dirty="0">
                <a:latin typeface="+mj-lt"/>
              </a:rPr>
              <a:t>Cloning lists</a:t>
            </a:r>
          </a:p>
          <a:p>
            <a:pPr lvl="1" algn="just">
              <a:lnSpc>
                <a:spcPct val="100000"/>
              </a:lnSpc>
            </a:pPr>
            <a:r>
              <a:rPr lang="en-US" sz="2800" dirty="0">
                <a:latin typeface="+mj-lt"/>
              </a:rPr>
              <a:t>Obtaining exact copy of an existing object (or list) is called ‘</a:t>
            </a:r>
            <a:r>
              <a:rPr lang="en-US" sz="2800" i="1" dirty="0">
                <a:latin typeface="+mj-lt"/>
              </a:rPr>
              <a:t>cloning</a:t>
            </a:r>
            <a:r>
              <a:rPr lang="en-US" sz="2800" dirty="0">
                <a:latin typeface="+mj-lt"/>
              </a:rPr>
              <a:t>’.</a:t>
            </a:r>
          </a:p>
          <a:p>
            <a:pPr lvl="1" algn="just">
              <a:lnSpc>
                <a:spcPct val="100000"/>
              </a:lnSpc>
            </a:pPr>
            <a:r>
              <a:rPr lang="en-US" sz="2800" dirty="0">
                <a:latin typeface="+mj-lt"/>
              </a:rPr>
              <a:t>To Clone a list, we can take help of the slicing operation [:].</a:t>
            </a:r>
            <a:endParaRPr lang="en-IN" sz="2800" dirty="0">
              <a:latin typeface="+mj-lt"/>
            </a:endParaRPr>
          </a:p>
          <a:p>
            <a:pPr>
              <a:lnSpc>
                <a:spcPct val="100000"/>
              </a:lnSpc>
            </a:pPr>
            <a:endParaRPr lang="en-IN" dirty="0">
              <a:latin typeface="+mj-lt"/>
            </a:endParaRPr>
          </a:p>
        </p:txBody>
      </p:sp>
      <p:sp>
        <p:nvSpPr>
          <p:cNvPr id="5" name="Date Placeholder 4">
            <a:extLst>
              <a:ext uri="{FF2B5EF4-FFF2-40B4-BE49-F238E27FC236}">
                <a16:creationId xmlns:a16="http://schemas.microsoft.com/office/drawing/2014/main" id="{74C2A24B-4A38-44EA-B0F2-C690E9B805F8}"/>
              </a:ext>
            </a:extLst>
          </p:cNvPr>
          <p:cNvSpPr>
            <a:spLocks noGrp="1"/>
          </p:cNvSpPr>
          <p:nvPr>
            <p:ph type="dt" sz="half" idx="10"/>
          </p:nvPr>
        </p:nvSpPr>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3E0C0E65-4470-4FEF-974B-BC99298B7D6D}"/>
              </a:ext>
            </a:extLst>
          </p:cNvPr>
          <p:cNvSpPr>
            <a:spLocks noGrp="1"/>
          </p:cNvSpPr>
          <p:nvPr>
            <p:ph type="sldNum" sz="quarter" idx="12"/>
          </p:nvPr>
        </p:nvSpPr>
        <p:spPr/>
        <p:txBody>
          <a:bodyPr/>
          <a:lstStyle/>
          <a:p>
            <a:fld id="{28C5BF1D-C50F-4594-B563-670FE73501EF}" type="slidenum">
              <a:rPr lang="en-IN" smtClean="0">
                <a:latin typeface="+mj-lt"/>
              </a:rPr>
              <a:pPr/>
              <a:t>17</a:t>
            </a:fld>
            <a:endParaRPr lang="en-IN">
              <a:latin typeface="+mj-lt"/>
            </a:endParaRPr>
          </a:p>
        </p:txBody>
      </p:sp>
    </p:spTree>
    <p:extLst>
      <p:ext uri="{BB962C8B-B14F-4D97-AF65-F5344CB8AC3E}">
        <p14:creationId xmlns:p14="http://schemas.microsoft.com/office/powerpoint/2010/main" val="274806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888A-0621-4121-A88A-960C8FCDB034}"/>
              </a:ext>
            </a:extLst>
          </p:cNvPr>
          <p:cNvSpPr>
            <a:spLocks noGrp="1"/>
          </p:cNvSpPr>
          <p:nvPr>
            <p:ph type="title"/>
          </p:nvPr>
        </p:nvSpPr>
        <p:spPr/>
        <p:txBody>
          <a:bodyPr/>
          <a:lstStyle/>
          <a:p>
            <a:r>
              <a:rPr lang="en-US" dirty="0"/>
              <a:t>List</a:t>
            </a:r>
            <a:endParaRPr lang="en-IN" dirty="0"/>
          </a:p>
        </p:txBody>
      </p:sp>
      <p:sp>
        <p:nvSpPr>
          <p:cNvPr id="4" name="Date Placeholder 3">
            <a:extLst>
              <a:ext uri="{FF2B5EF4-FFF2-40B4-BE49-F238E27FC236}">
                <a16:creationId xmlns:a16="http://schemas.microsoft.com/office/drawing/2014/main" id="{2209A550-D283-4999-AE6B-B4B168F62B84}"/>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a:latin typeface="+mj-lt"/>
            </a:endParaRPr>
          </a:p>
        </p:txBody>
      </p:sp>
      <p:sp>
        <p:nvSpPr>
          <p:cNvPr id="5" name="Slide Number Placeholder 4">
            <a:extLst>
              <a:ext uri="{FF2B5EF4-FFF2-40B4-BE49-F238E27FC236}">
                <a16:creationId xmlns:a16="http://schemas.microsoft.com/office/drawing/2014/main" id="{EE58AA4F-0030-41BB-9273-2B0DAB04D84A}"/>
              </a:ext>
            </a:extLst>
          </p:cNvPr>
          <p:cNvSpPr>
            <a:spLocks noGrp="1"/>
          </p:cNvSpPr>
          <p:nvPr>
            <p:ph type="sldNum" sz="quarter" idx="12"/>
          </p:nvPr>
        </p:nvSpPr>
        <p:spPr/>
        <p:txBody>
          <a:bodyPr/>
          <a:lstStyle/>
          <a:p>
            <a:fld id="{28C5BF1D-C50F-4594-B563-670FE73501EF}" type="slidenum">
              <a:rPr lang="en-IN" smtClean="0">
                <a:latin typeface="+mj-lt"/>
              </a:rPr>
              <a:pPr/>
              <a:t>18</a:t>
            </a:fld>
            <a:endParaRPr lang="en-IN">
              <a:latin typeface="+mj-lt"/>
            </a:endParaRPr>
          </a:p>
        </p:txBody>
      </p:sp>
      <p:sp>
        <p:nvSpPr>
          <p:cNvPr id="7" name="TextBox 5">
            <a:extLst>
              <a:ext uri="{FF2B5EF4-FFF2-40B4-BE49-F238E27FC236}">
                <a16:creationId xmlns:a16="http://schemas.microsoft.com/office/drawing/2014/main" id="{E4E8A7A7-3AD7-4200-AE1D-075F1E1143F7}"/>
              </a:ext>
            </a:extLst>
          </p:cNvPr>
          <p:cNvSpPr txBox="1"/>
          <p:nvPr/>
        </p:nvSpPr>
        <p:spPr>
          <a:xfrm>
            <a:off x="2134837" y="1514395"/>
            <a:ext cx="351378"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X</a:t>
            </a:r>
          </a:p>
          <a:p>
            <a:endParaRPr lang="en-US" b="1" dirty="0">
              <a:latin typeface="+mj-lt"/>
            </a:endParaRPr>
          </a:p>
          <a:p>
            <a:endParaRPr lang="en-US" b="1" dirty="0">
              <a:latin typeface="+mj-lt"/>
            </a:endParaRPr>
          </a:p>
          <a:p>
            <a:r>
              <a:rPr lang="en-US" b="1" dirty="0">
                <a:latin typeface="+mj-lt"/>
              </a:rPr>
              <a:t>y</a:t>
            </a:r>
          </a:p>
        </p:txBody>
      </p:sp>
      <p:cxnSp>
        <p:nvCxnSpPr>
          <p:cNvPr id="8" name="Straight Arrow Connector 7">
            <a:extLst>
              <a:ext uri="{FF2B5EF4-FFF2-40B4-BE49-F238E27FC236}">
                <a16:creationId xmlns:a16="http://schemas.microsoft.com/office/drawing/2014/main" id="{DAD2D85E-A600-46A8-84FF-78D2BBC0B325}"/>
              </a:ext>
            </a:extLst>
          </p:cNvPr>
          <p:cNvCxnSpPr/>
          <p:nvPr/>
        </p:nvCxnSpPr>
        <p:spPr>
          <a:xfrm>
            <a:off x="2462434" y="1725697"/>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0866603-C3E4-4207-A3BB-F69B873D4308}"/>
              </a:ext>
            </a:extLst>
          </p:cNvPr>
          <p:cNvCxnSpPr/>
          <p:nvPr/>
        </p:nvCxnSpPr>
        <p:spPr>
          <a:xfrm>
            <a:off x="2430218" y="2525797"/>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table">
            <a:extLst>
              <a:ext uri="{FF2B5EF4-FFF2-40B4-BE49-F238E27FC236}">
                <a16:creationId xmlns:a16="http://schemas.microsoft.com/office/drawing/2014/main" id="{9D5AF818-D765-436C-AA5B-3D0D8EB2A60D}"/>
              </a:ext>
            </a:extLst>
          </p:cNvPr>
          <p:cNvPicPr>
            <a:picLocks noChangeAspect="1"/>
          </p:cNvPicPr>
          <p:nvPr/>
        </p:nvPicPr>
        <p:blipFill>
          <a:blip r:embed="rId2"/>
          <a:stretch>
            <a:fillRect/>
          </a:stretch>
        </p:blipFill>
        <p:spPr>
          <a:xfrm>
            <a:off x="3128596" y="1620567"/>
            <a:ext cx="4029805" cy="835224"/>
          </a:xfrm>
          <a:prstGeom prst="rect">
            <a:avLst/>
          </a:prstGeom>
        </p:spPr>
      </p:pic>
      <p:pic>
        <p:nvPicPr>
          <p:cNvPr id="11" name="table">
            <a:extLst>
              <a:ext uri="{FF2B5EF4-FFF2-40B4-BE49-F238E27FC236}">
                <a16:creationId xmlns:a16="http://schemas.microsoft.com/office/drawing/2014/main" id="{2597EC8D-8980-48F9-908B-13929AE08C4E}"/>
              </a:ext>
            </a:extLst>
          </p:cNvPr>
          <p:cNvPicPr>
            <a:picLocks noChangeAspect="1"/>
          </p:cNvPicPr>
          <p:nvPr/>
        </p:nvPicPr>
        <p:blipFill>
          <a:blip r:embed="rId2"/>
          <a:stretch>
            <a:fillRect/>
          </a:stretch>
        </p:blipFill>
        <p:spPr>
          <a:xfrm>
            <a:off x="3128596" y="2590695"/>
            <a:ext cx="4029805" cy="835224"/>
          </a:xfrm>
          <a:prstGeom prst="rect">
            <a:avLst/>
          </a:prstGeom>
        </p:spPr>
      </p:pic>
      <p:sp>
        <p:nvSpPr>
          <p:cNvPr id="12" name="TextBox 17">
            <a:extLst>
              <a:ext uri="{FF2B5EF4-FFF2-40B4-BE49-F238E27FC236}">
                <a16:creationId xmlns:a16="http://schemas.microsoft.com/office/drawing/2014/main" id="{48343518-FDF1-45F4-B0FB-7E7B6791386C}"/>
              </a:ext>
            </a:extLst>
          </p:cNvPr>
          <p:cNvSpPr txBox="1"/>
          <p:nvPr/>
        </p:nvSpPr>
        <p:spPr>
          <a:xfrm>
            <a:off x="3204797" y="3458362"/>
            <a:ext cx="225157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Before Modifications</a:t>
            </a:r>
          </a:p>
        </p:txBody>
      </p:sp>
      <p:sp>
        <p:nvSpPr>
          <p:cNvPr id="13" name="TextBox 20">
            <a:extLst>
              <a:ext uri="{FF2B5EF4-FFF2-40B4-BE49-F238E27FC236}">
                <a16:creationId xmlns:a16="http://schemas.microsoft.com/office/drawing/2014/main" id="{43C3B60D-19FC-4789-BEF1-9B9D9BEFA81A}"/>
              </a:ext>
            </a:extLst>
          </p:cNvPr>
          <p:cNvSpPr txBox="1"/>
          <p:nvPr/>
        </p:nvSpPr>
        <p:spPr>
          <a:xfrm>
            <a:off x="2134837" y="4056203"/>
            <a:ext cx="351378"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X</a:t>
            </a:r>
          </a:p>
          <a:p>
            <a:endParaRPr lang="en-US" b="1" dirty="0">
              <a:latin typeface="+mj-lt"/>
            </a:endParaRPr>
          </a:p>
          <a:p>
            <a:endParaRPr lang="en-US" b="1" dirty="0">
              <a:latin typeface="+mj-lt"/>
            </a:endParaRPr>
          </a:p>
          <a:p>
            <a:r>
              <a:rPr lang="en-US" b="1" dirty="0">
                <a:latin typeface="+mj-lt"/>
              </a:rPr>
              <a:t>y</a:t>
            </a:r>
          </a:p>
        </p:txBody>
      </p:sp>
      <p:cxnSp>
        <p:nvCxnSpPr>
          <p:cNvPr id="14" name="Straight Arrow Connector 13">
            <a:extLst>
              <a:ext uri="{FF2B5EF4-FFF2-40B4-BE49-F238E27FC236}">
                <a16:creationId xmlns:a16="http://schemas.microsoft.com/office/drawing/2014/main" id="{2B721200-90C2-4F19-8922-2764E76F3216}"/>
              </a:ext>
            </a:extLst>
          </p:cNvPr>
          <p:cNvCxnSpPr/>
          <p:nvPr/>
        </p:nvCxnSpPr>
        <p:spPr>
          <a:xfrm>
            <a:off x="2352640" y="4253672"/>
            <a:ext cx="609600" cy="15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1273D12-A1BB-40C4-A19B-2604A7F4FD70}"/>
              </a:ext>
            </a:extLst>
          </p:cNvPr>
          <p:cNvCxnSpPr/>
          <p:nvPr/>
        </p:nvCxnSpPr>
        <p:spPr>
          <a:xfrm>
            <a:off x="2385098" y="5113654"/>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table">
            <a:extLst>
              <a:ext uri="{FF2B5EF4-FFF2-40B4-BE49-F238E27FC236}">
                <a16:creationId xmlns:a16="http://schemas.microsoft.com/office/drawing/2014/main" id="{1FD5959E-03DB-4950-8E69-EFF5C8D6338A}"/>
              </a:ext>
            </a:extLst>
          </p:cNvPr>
          <p:cNvPicPr>
            <a:picLocks noChangeAspect="1"/>
          </p:cNvPicPr>
          <p:nvPr/>
        </p:nvPicPr>
        <p:blipFill>
          <a:blip r:embed="rId3"/>
          <a:stretch>
            <a:fillRect/>
          </a:stretch>
        </p:blipFill>
        <p:spPr>
          <a:xfrm>
            <a:off x="3128596" y="4095049"/>
            <a:ext cx="4029805" cy="829128"/>
          </a:xfrm>
          <a:prstGeom prst="rect">
            <a:avLst/>
          </a:prstGeom>
        </p:spPr>
      </p:pic>
      <p:pic>
        <p:nvPicPr>
          <p:cNvPr id="17" name="table">
            <a:extLst>
              <a:ext uri="{FF2B5EF4-FFF2-40B4-BE49-F238E27FC236}">
                <a16:creationId xmlns:a16="http://schemas.microsoft.com/office/drawing/2014/main" id="{FCD9EA17-E949-436B-8B00-E6B654FDF712}"/>
              </a:ext>
            </a:extLst>
          </p:cNvPr>
          <p:cNvPicPr>
            <a:picLocks noChangeAspect="1"/>
          </p:cNvPicPr>
          <p:nvPr/>
        </p:nvPicPr>
        <p:blipFill>
          <a:blip r:embed="rId4"/>
          <a:stretch>
            <a:fillRect/>
          </a:stretch>
        </p:blipFill>
        <p:spPr>
          <a:xfrm>
            <a:off x="3128596" y="5109146"/>
            <a:ext cx="4029805" cy="829128"/>
          </a:xfrm>
          <a:prstGeom prst="rect">
            <a:avLst/>
          </a:prstGeom>
        </p:spPr>
      </p:pic>
      <p:sp>
        <p:nvSpPr>
          <p:cNvPr id="18" name="TextBox 18">
            <a:extLst>
              <a:ext uri="{FF2B5EF4-FFF2-40B4-BE49-F238E27FC236}">
                <a16:creationId xmlns:a16="http://schemas.microsoft.com/office/drawing/2014/main" id="{521A7A54-0E43-473B-A124-AF9D9BB790DB}"/>
              </a:ext>
            </a:extLst>
          </p:cNvPr>
          <p:cNvSpPr txBox="1"/>
          <p:nvPr/>
        </p:nvSpPr>
        <p:spPr>
          <a:xfrm>
            <a:off x="3204797" y="5914145"/>
            <a:ext cx="212333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After Modifications</a:t>
            </a:r>
          </a:p>
        </p:txBody>
      </p:sp>
    </p:spTree>
    <p:extLst>
      <p:ext uri="{BB962C8B-B14F-4D97-AF65-F5344CB8AC3E}">
        <p14:creationId xmlns:p14="http://schemas.microsoft.com/office/powerpoint/2010/main" val="420898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par>
                                <p:cTn id="14" presetID="22" presetClass="entr" presetSubtype="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up)">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7E3DFE-D979-4634-A6FD-9DF7485A3688}"/>
              </a:ext>
            </a:extLst>
          </p:cNvPr>
          <p:cNvSpPr>
            <a:spLocks noGrp="1"/>
          </p:cNvSpPr>
          <p:nvPr>
            <p:ph type="title"/>
          </p:nvPr>
        </p:nvSpPr>
        <p:spPr/>
        <p:txBody>
          <a:bodyPr/>
          <a:lstStyle/>
          <a:p>
            <a:r>
              <a:rPr lang="en-US" dirty="0"/>
              <a:t>List</a:t>
            </a:r>
            <a:endParaRPr lang="en-IN" dirty="0"/>
          </a:p>
        </p:txBody>
      </p:sp>
      <p:sp>
        <p:nvSpPr>
          <p:cNvPr id="7" name="Content Placeholder 6">
            <a:extLst>
              <a:ext uri="{FF2B5EF4-FFF2-40B4-BE49-F238E27FC236}">
                <a16:creationId xmlns:a16="http://schemas.microsoft.com/office/drawing/2014/main" id="{CC5469F4-CEF3-4C7D-B78A-B42F03CF3B25}"/>
              </a:ext>
            </a:extLst>
          </p:cNvPr>
          <p:cNvSpPr>
            <a:spLocks noGrp="1"/>
          </p:cNvSpPr>
          <p:nvPr>
            <p:ph sz="half" idx="1"/>
          </p:nvPr>
        </p:nvSpPr>
        <p:spPr/>
        <p:txBody>
          <a:bodyPr>
            <a:normAutofit/>
          </a:bodyPr>
          <a:lstStyle/>
          <a:p>
            <a:pPr marL="342900" indent="-342900">
              <a:lnSpc>
                <a:spcPct val="80000"/>
              </a:lnSpc>
              <a:spcBef>
                <a:spcPct val="20000"/>
              </a:spcBef>
              <a:buNone/>
            </a:pPr>
            <a:r>
              <a:rPr lang="en-IN" b="1" dirty="0">
                <a:solidFill>
                  <a:schemeClr val="tx2"/>
                </a:solidFill>
                <a:latin typeface="+mj-lt"/>
              </a:rPr>
              <a:t>Program:</a:t>
            </a:r>
          </a:p>
          <a:p>
            <a:pPr marL="342900" indent="-342900">
              <a:lnSpc>
                <a:spcPct val="80000"/>
              </a:lnSpc>
              <a:spcBef>
                <a:spcPct val="20000"/>
              </a:spcBef>
              <a:buNone/>
            </a:pPr>
            <a:r>
              <a:rPr lang="en-IN" dirty="0">
                <a:latin typeface="+mj-lt"/>
              </a:rPr>
              <a:t>a = [10, 20, 30, 40, 50, 60]</a:t>
            </a:r>
          </a:p>
          <a:p>
            <a:pPr marL="342900" indent="-342900">
              <a:lnSpc>
                <a:spcPct val="80000"/>
              </a:lnSpc>
              <a:spcBef>
                <a:spcPct val="20000"/>
              </a:spcBef>
              <a:buNone/>
            </a:pPr>
            <a:r>
              <a:rPr lang="en-US" dirty="0">
                <a:latin typeface="+mj-lt"/>
              </a:rPr>
              <a:t>x = a[ : ]</a:t>
            </a:r>
          </a:p>
          <a:p>
            <a:pPr marL="342900" indent="-342900">
              <a:lnSpc>
                <a:spcPct val="80000"/>
              </a:lnSpc>
              <a:spcBef>
                <a:spcPct val="20000"/>
              </a:spcBef>
              <a:buNone/>
            </a:pPr>
            <a:r>
              <a:rPr lang="en-US" dirty="0">
                <a:latin typeface="+mj-lt"/>
              </a:rPr>
              <a:t>print   (a)</a:t>
            </a:r>
          </a:p>
          <a:p>
            <a:pPr marL="0" indent="0">
              <a:lnSpc>
                <a:spcPct val="80000"/>
              </a:lnSpc>
              <a:spcBef>
                <a:spcPct val="20000"/>
              </a:spcBef>
              <a:buNone/>
            </a:pPr>
            <a:r>
              <a:rPr lang="en-US" dirty="0">
                <a:latin typeface="+mj-lt"/>
              </a:rPr>
              <a:t>print   x</a:t>
            </a:r>
          </a:p>
          <a:p>
            <a:pPr marL="342900" indent="-342900">
              <a:lnSpc>
                <a:spcPct val="80000"/>
              </a:lnSpc>
              <a:spcBef>
                <a:spcPct val="20000"/>
              </a:spcBef>
              <a:buNone/>
            </a:pPr>
            <a:r>
              <a:rPr lang="en-US" dirty="0">
                <a:latin typeface="+mj-lt"/>
              </a:rPr>
              <a:t>a[1]= 90</a:t>
            </a:r>
          </a:p>
          <a:p>
            <a:pPr marL="342900" indent="-342900">
              <a:lnSpc>
                <a:spcPct val="80000"/>
              </a:lnSpc>
              <a:spcBef>
                <a:spcPct val="20000"/>
              </a:spcBef>
              <a:buNone/>
            </a:pPr>
            <a:r>
              <a:rPr lang="en-US" dirty="0">
                <a:latin typeface="+mj-lt"/>
              </a:rPr>
              <a:t>print   (a)</a:t>
            </a:r>
          </a:p>
          <a:p>
            <a:pPr marL="0" indent="0">
              <a:lnSpc>
                <a:spcPct val="80000"/>
              </a:lnSpc>
              <a:spcBef>
                <a:spcPct val="20000"/>
              </a:spcBef>
              <a:buNone/>
            </a:pPr>
            <a:r>
              <a:rPr lang="en-US" dirty="0">
                <a:latin typeface="+mj-lt"/>
              </a:rPr>
              <a:t>print   (x)</a:t>
            </a:r>
          </a:p>
        </p:txBody>
      </p:sp>
      <p:sp>
        <p:nvSpPr>
          <p:cNvPr id="8" name="Content Placeholder 7">
            <a:extLst>
              <a:ext uri="{FF2B5EF4-FFF2-40B4-BE49-F238E27FC236}">
                <a16:creationId xmlns:a16="http://schemas.microsoft.com/office/drawing/2014/main" id="{95A1A03D-8D0F-4FFD-AC64-DEB9AB43BD32}"/>
              </a:ext>
            </a:extLst>
          </p:cNvPr>
          <p:cNvSpPr>
            <a:spLocks noGrp="1"/>
          </p:cNvSpPr>
          <p:nvPr>
            <p:ph sz="half" idx="2"/>
          </p:nvPr>
        </p:nvSpPr>
        <p:spPr/>
        <p:txBody>
          <a:bodyPr>
            <a:normAutofit/>
          </a:bodyPr>
          <a:lstStyle/>
          <a:p>
            <a:pPr marL="0" indent="0">
              <a:lnSpc>
                <a:spcPct val="80000"/>
              </a:lnSpc>
              <a:spcBef>
                <a:spcPct val="20000"/>
              </a:spcBef>
              <a:buNone/>
            </a:pPr>
            <a:r>
              <a:rPr lang="en-IN" b="1" dirty="0">
                <a:solidFill>
                  <a:schemeClr val="tx2"/>
                </a:solidFill>
                <a:latin typeface="+mj-lt"/>
              </a:rPr>
              <a:t>Output:</a:t>
            </a:r>
          </a:p>
          <a:p>
            <a:pPr marL="342900" indent="-342900">
              <a:lnSpc>
                <a:spcPct val="80000"/>
              </a:lnSpc>
              <a:spcBef>
                <a:spcPct val="20000"/>
              </a:spcBef>
            </a:pPr>
            <a:endParaRPr lang="en-US" dirty="0">
              <a:latin typeface="+mj-lt"/>
            </a:endParaRPr>
          </a:p>
          <a:p>
            <a:pPr marL="342900" indent="-342900">
              <a:lnSpc>
                <a:spcPct val="80000"/>
              </a:lnSpc>
              <a:spcBef>
                <a:spcPct val="20000"/>
              </a:spcBef>
            </a:pPr>
            <a:endParaRPr lang="en-US" dirty="0">
              <a:latin typeface="+mj-lt"/>
            </a:endParaRPr>
          </a:p>
          <a:p>
            <a:pPr marL="0" indent="0">
              <a:lnSpc>
                <a:spcPct val="80000"/>
              </a:lnSpc>
              <a:spcBef>
                <a:spcPct val="20000"/>
              </a:spcBef>
              <a:buNone/>
            </a:pPr>
            <a:r>
              <a:rPr lang="en-US" dirty="0">
                <a:latin typeface="+mj-lt"/>
              </a:rPr>
              <a:t>[10, 20, 30, 40, 50, 60]</a:t>
            </a:r>
          </a:p>
          <a:p>
            <a:pPr marL="0" indent="0">
              <a:lnSpc>
                <a:spcPct val="80000"/>
              </a:lnSpc>
              <a:spcBef>
                <a:spcPct val="20000"/>
              </a:spcBef>
              <a:buNone/>
            </a:pPr>
            <a:r>
              <a:rPr lang="en-US" dirty="0">
                <a:latin typeface="+mj-lt"/>
              </a:rPr>
              <a:t>[10, 20, 30, 40, 50, 60]</a:t>
            </a:r>
          </a:p>
          <a:p>
            <a:pPr marL="342900" indent="-342900">
              <a:lnSpc>
                <a:spcPct val="80000"/>
              </a:lnSpc>
              <a:spcBef>
                <a:spcPct val="20000"/>
              </a:spcBef>
            </a:pPr>
            <a:endParaRPr lang="en-US" dirty="0">
              <a:latin typeface="+mj-lt"/>
            </a:endParaRPr>
          </a:p>
          <a:p>
            <a:pPr marL="0" indent="0">
              <a:lnSpc>
                <a:spcPct val="80000"/>
              </a:lnSpc>
              <a:spcBef>
                <a:spcPct val="20000"/>
              </a:spcBef>
              <a:buNone/>
            </a:pPr>
            <a:r>
              <a:rPr lang="en-US" dirty="0">
                <a:latin typeface="+mj-lt"/>
              </a:rPr>
              <a:t>[10, 90, 30, 40, 50, 60]</a:t>
            </a:r>
          </a:p>
          <a:p>
            <a:pPr marL="0" indent="0">
              <a:lnSpc>
                <a:spcPct val="80000"/>
              </a:lnSpc>
              <a:spcBef>
                <a:spcPct val="20000"/>
              </a:spcBef>
              <a:buNone/>
            </a:pPr>
            <a:r>
              <a:rPr lang="en-US" dirty="0">
                <a:latin typeface="+mj-lt"/>
              </a:rPr>
              <a:t>[10, 20, 30, 40, 50, 60]</a:t>
            </a:r>
          </a:p>
        </p:txBody>
      </p:sp>
      <p:sp>
        <p:nvSpPr>
          <p:cNvPr id="4" name="Date Placeholder 3">
            <a:extLst>
              <a:ext uri="{FF2B5EF4-FFF2-40B4-BE49-F238E27FC236}">
                <a16:creationId xmlns:a16="http://schemas.microsoft.com/office/drawing/2014/main" id="{DED0E338-3533-4574-9E4A-69D4AC806662}"/>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dirty="0">
              <a:latin typeface="+mj-lt"/>
            </a:endParaRPr>
          </a:p>
        </p:txBody>
      </p:sp>
      <p:sp>
        <p:nvSpPr>
          <p:cNvPr id="5" name="Slide Number Placeholder 4">
            <a:extLst>
              <a:ext uri="{FF2B5EF4-FFF2-40B4-BE49-F238E27FC236}">
                <a16:creationId xmlns:a16="http://schemas.microsoft.com/office/drawing/2014/main" id="{FE140C1A-0C07-4165-BB86-4BC5F42A413F}"/>
              </a:ext>
            </a:extLst>
          </p:cNvPr>
          <p:cNvSpPr>
            <a:spLocks noGrp="1"/>
          </p:cNvSpPr>
          <p:nvPr>
            <p:ph type="sldNum" sz="quarter" idx="12"/>
          </p:nvPr>
        </p:nvSpPr>
        <p:spPr/>
        <p:txBody>
          <a:bodyPr/>
          <a:lstStyle/>
          <a:p>
            <a:fld id="{28C5BF1D-C50F-4594-B563-670FE73501EF}" type="slidenum">
              <a:rPr lang="en-IN" smtClean="0">
                <a:latin typeface="+mj-lt"/>
              </a:rPr>
              <a:pPr/>
              <a:t>19</a:t>
            </a:fld>
            <a:endParaRPr lang="en-IN">
              <a:latin typeface="+mj-lt"/>
            </a:endParaRPr>
          </a:p>
        </p:txBody>
      </p:sp>
    </p:spTree>
    <p:extLst>
      <p:ext uri="{BB962C8B-B14F-4D97-AF65-F5344CB8AC3E}">
        <p14:creationId xmlns:p14="http://schemas.microsoft.com/office/powerpoint/2010/main" val="307695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90FF-EEF0-4E5A-9157-AB1D643D4173}"/>
              </a:ext>
            </a:extLst>
          </p:cNvPr>
          <p:cNvSpPr>
            <a:spLocks noGrp="1"/>
          </p:cNvSpPr>
          <p:nvPr>
            <p:ph type="title"/>
          </p:nvPr>
        </p:nvSpPr>
        <p:spPr/>
        <p:txBody>
          <a:bodyPr/>
          <a:lstStyle/>
          <a:p>
            <a:r>
              <a:rPr lang="en-US" dirty="0"/>
              <a:t>Sequence</a:t>
            </a:r>
            <a:endParaRPr lang="en-IN" dirty="0"/>
          </a:p>
        </p:txBody>
      </p:sp>
      <p:sp>
        <p:nvSpPr>
          <p:cNvPr id="3" name="Content Placeholder 2">
            <a:extLst>
              <a:ext uri="{FF2B5EF4-FFF2-40B4-BE49-F238E27FC236}">
                <a16:creationId xmlns:a16="http://schemas.microsoft.com/office/drawing/2014/main" id="{7EEBDA8B-3D26-4158-9A65-DB7C1C43193D}"/>
              </a:ext>
            </a:extLst>
          </p:cNvPr>
          <p:cNvSpPr>
            <a:spLocks noGrp="1"/>
          </p:cNvSpPr>
          <p:nvPr>
            <p:ph idx="1"/>
          </p:nvPr>
        </p:nvSpPr>
        <p:spPr/>
        <p:txBody>
          <a:bodyPr>
            <a:normAutofit/>
          </a:bodyPr>
          <a:lstStyle/>
          <a:p>
            <a:pPr algn="just">
              <a:lnSpc>
                <a:spcPct val="100000"/>
              </a:lnSpc>
            </a:pPr>
            <a:r>
              <a:rPr lang="en-US" dirty="0">
                <a:latin typeface="+mj-lt"/>
              </a:rPr>
              <a:t>A sequence is a datatype that represents a group of elements.</a:t>
            </a:r>
            <a:endParaRPr lang="en-IN" dirty="0">
              <a:latin typeface="+mj-lt"/>
            </a:endParaRPr>
          </a:p>
          <a:p>
            <a:pPr algn="just">
              <a:lnSpc>
                <a:spcPct val="100000"/>
              </a:lnSpc>
            </a:pPr>
            <a:r>
              <a:rPr lang="en-US" dirty="0">
                <a:latin typeface="+mj-lt"/>
              </a:rPr>
              <a:t>The purpose of any sequence is to store and process group elements.</a:t>
            </a:r>
          </a:p>
          <a:p>
            <a:pPr algn="just">
              <a:lnSpc>
                <a:spcPct val="100000"/>
              </a:lnSpc>
            </a:pPr>
            <a:r>
              <a:rPr lang="en-US" dirty="0">
                <a:latin typeface="+mj-lt"/>
              </a:rPr>
              <a:t>In python, strings, lists, tuples and dictionaries are very important sequence datatypes.</a:t>
            </a:r>
          </a:p>
          <a:p>
            <a:pPr>
              <a:lnSpc>
                <a:spcPct val="100000"/>
              </a:lnSpc>
            </a:pPr>
            <a:endParaRPr lang="en-IN" dirty="0">
              <a:latin typeface="+mj-lt"/>
            </a:endParaRPr>
          </a:p>
        </p:txBody>
      </p:sp>
      <p:sp>
        <p:nvSpPr>
          <p:cNvPr id="4" name="Date Placeholder 3">
            <a:extLst>
              <a:ext uri="{FF2B5EF4-FFF2-40B4-BE49-F238E27FC236}">
                <a16:creationId xmlns:a16="http://schemas.microsoft.com/office/drawing/2014/main" id="{E445E6FD-7180-469F-9788-622ED4AA0B3D}"/>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18093B36-5F25-4DD8-A51D-527596FA5BCA}"/>
              </a:ext>
            </a:extLst>
          </p:cNvPr>
          <p:cNvSpPr>
            <a:spLocks noGrp="1"/>
          </p:cNvSpPr>
          <p:nvPr>
            <p:ph type="sldNum" sz="quarter" idx="12"/>
          </p:nvPr>
        </p:nvSpPr>
        <p:spPr/>
        <p:txBody>
          <a:bodyPr/>
          <a:lstStyle/>
          <a:p>
            <a:fld id="{28C5BF1D-C50F-4594-B563-670FE73501EF}" type="slidenum">
              <a:rPr lang="en-IN" smtClean="0"/>
              <a:pPr/>
              <a:t>2</a:t>
            </a:fld>
            <a:endParaRPr lang="en-IN"/>
          </a:p>
        </p:txBody>
      </p:sp>
    </p:spTree>
    <p:extLst>
      <p:ext uri="{BB962C8B-B14F-4D97-AF65-F5344CB8AC3E}">
        <p14:creationId xmlns:p14="http://schemas.microsoft.com/office/powerpoint/2010/main" val="3827855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F9CF-51F8-42EF-B8F4-68602D475082}"/>
              </a:ext>
            </a:extLst>
          </p:cNvPr>
          <p:cNvSpPr>
            <a:spLocks noGrp="1"/>
          </p:cNvSpPr>
          <p:nvPr>
            <p:ph type="title"/>
          </p:nvPr>
        </p:nvSpPr>
        <p:spPr/>
        <p:txBody>
          <a:bodyPr/>
          <a:lstStyle/>
          <a:p>
            <a:r>
              <a:rPr lang="en-US" dirty="0"/>
              <a:t>List</a:t>
            </a:r>
            <a:endParaRPr lang="en-IN" dirty="0"/>
          </a:p>
        </p:txBody>
      </p:sp>
      <p:sp>
        <p:nvSpPr>
          <p:cNvPr id="5" name="Date Placeholder 4">
            <a:extLst>
              <a:ext uri="{FF2B5EF4-FFF2-40B4-BE49-F238E27FC236}">
                <a16:creationId xmlns:a16="http://schemas.microsoft.com/office/drawing/2014/main" id="{D9725C8B-1CF6-40FF-BFF7-47F4D3C42D78}"/>
              </a:ext>
            </a:extLst>
          </p:cNvPr>
          <p:cNvSpPr>
            <a:spLocks noGrp="1"/>
          </p:cNvSpPr>
          <p:nvPr>
            <p:ph type="dt" sz="half" idx="10"/>
          </p:nvPr>
        </p:nvSpPr>
        <p:spPr/>
        <p:txBody>
          <a:bodyPr/>
          <a:lstStyle/>
          <a:p>
            <a:fld id="{E9F4928D-608A-4CF4-89EF-1E4456BC275C}" type="datetime2">
              <a:rPr lang="en-IN" smtClean="0"/>
              <a:pPr/>
              <a:t>Wednesday, 29 December 2021</a:t>
            </a:fld>
            <a:endParaRPr lang="en-IN"/>
          </a:p>
        </p:txBody>
      </p:sp>
      <p:sp>
        <p:nvSpPr>
          <p:cNvPr id="6" name="Slide Number Placeholder 5">
            <a:extLst>
              <a:ext uri="{FF2B5EF4-FFF2-40B4-BE49-F238E27FC236}">
                <a16:creationId xmlns:a16="http://schemas.microsoft.com/office/drawing/2014/main" id="{F25A936E-752A-41EA-8273-79CEDD0BB39E}"/>
              </a:ext>
            </a:extLst>
          </p:cNvPr>
          <p:cNvSpPr>
            <a:spLocks noGrp="1"/>
          </p:cNvSpPr>
          <p:nvPr>
            <p:ph type="sldNum" sz="quarter" idx="12"/>
          </p:nvPr>
        </p:nvSpPr>
        <p:spPr/>
        <p:txBody>
          <a:bodyPr/>
          <a:lstStyle/>
          <a:p>
            <a:fld id="{28C5BF1D-C50F-4594-B563-670FE73501EF}" type="slidenum">
              <a:rPr lang="en-IN" smtClean="0"/>
              <a:pPr/>
              <a:t>20</a:t>
            </a:fld>
            <a:endParaRPr lang="en-IN"/>
          </a:p>
        </p:txBody>
      </p:sp>
      <p:graphicFrame>
        <p:nvGraphicFramePr>
          <p:cNvPr id="7" name="Table 7">
            <a:extLst>
              <a:ext uri="{FF2B5EF4-FFF2-40B4-BE49-F238E27FC236}">
                <a16:creationId xmlns:a16="http://schemas.microsoft.com/office/drawing/2014/main" id="{CD557D97-DEBE-489E-AB4E-F1DEA3765583}"/>
              </a:ext>
            </a:extLst>
          </p:cNvPr>
          <p:cNvGraphicFramePr>
            <a:graphicFrameLocks noGrp="1"/>
          </p:cNvGraphicFramePr>
          <p:nvPr>
            <p:extLst>
              <p:ext uri="{D42A27DB-BD31-4B8C-83A1-F6EECF244321}">
                <p14:modId xmlns:p14="http://schemas.microsoft.com/office/powerpoint/2010/main" val="2687300294"/>
              </p:ext>
            </p:extLst>
          </p:nvPr>
        </p:nvGraphicFramePr>
        <p:xfrm>
          <a:off x="731520" y="1329266"/>
          <a:ext cx="10759440" cy="4500829"/>
        </p:xfrm>
        <a:graphic>
          <a:graphicData uri="http://schemas.openxmlformats.org/drawingml/2006/table">
            <a:tbl>
              <a:tblPr firstRow="1" bandRow="1">
                <a:tableStyleId>{5C22544A-7EE6-4342-B048-85BDC9FD1C3A}</a:tableStyleId>
              </a:tblPr>
              <a:tblGrid>
                <a:gridCol w="5379720">
                  <a:extLst>
                    <a:ext uri="{9D8B030D-6E8A-4147-A177-3AD203B41FA5}">
                      <a16:colId xmlns:a16="http://schemas.microsoft.com/office/drawing/2014/main" val="1099939108"/>
                    </a:ext>
                  </a:extLst>
                </a:gridCol>
                <a:gridCol w="5379720">
                  <a:extLst>
                    <a:ext uri="{9D8B030D-6E8A-4147-A177-3AD203B41FA5}">
                      <a16:colId xmlns:a16="http://schemas.microsoft.com/office/drawing/2014/main" val="1222522847"/>
                    </a:ext>
                  </a:extLst>
                </a:gridCol>
              </a:tblGrid>
              <a:tr h="309759">
                <a:tc>
                  <a:txBody>
                    <a:bodyPr/>
                    <a:lstStyle/>
                    <a:p>
                      <a:pPr algn="ctr">
                        <a:lnSpc>
                          <a:spcPct val="115000"/>
                        </a:lnSpc>
                        <a:spcAft>
                          <a:spcPts val="0"/>
                        </a:spcAft>
                      </a:pPr>
                      <a:r>
                        <a:rPr lang="en-US" sz="1600" b="1" dirty="0">
                          <a:latin typeface="+mj-lt"/>
                          <a:ea typeface="Calibri"/>
                          <a:cs typeface="Times New Roman"/>
                        </a:rPr>
                        <a:t>Method</a:t>
                      </a:r>
                      <a:endParaRPr lang="en-IN" sz="1400" b="1" dirty="0">
                        <a:latin typeface="+mj-lt"/>
                        <a:ea typeface="Calibri"/>
                        <a:cs typeface="Times New Roman"/>
                      </a:endParaRPr>
                    </a:p>
                  </a:txBody>
                  <a:tcPr marL="68580" marR="68580" marT="0" marB="0" anchor="ctr"/>
                </a:tc>
                <a:tc>
                  <a:txBody>
                    <a:bodyPr/>
                    <a:lstStyle/>
                    <a:p>
                      <a:pPr algn="ctr">
                        <a:lnSpc>
                          <a:spcPct val="115000"/>
                        </a:lnSpc>
                        <a:spcAft>
                          <a:spcPts val="0"/>
                        </a:spcAft>
                      </a:pPr>
                      <a:r>
                        <a:rPr lang="en-US" sz="1600" b="1">
                          <a:latin typeface="+mj-lt"/>
                          <a:ea typeface="Calibri"/>
                          <a:cs typeface="Times New Roman"/>
                        </a:rPr>
                        <a:t>Description</a:t>
                      </a:r>
                      <a:endParaRPr lang="en-IN" sz="1400" b="1">
                        <a:latin typeface="+mj-lt"/>
                        <a:ea typeface="Calibri"/>
                        <a:cs typeface="Times New Roman"/>
                      </a:endParaRPr>
                    </a:p>
                  </a:txBody>
                  <a:tcPr marL="68580" marR="68580" marT="0" marB="0" anchor="ctr"/>
                </a:tc>
                <a:extLst>
                  <a:ext uri="{0D108BD9-81ED-4DB2-BD59-A6C34878D82A}">
                    <a16:rowId xmlns:a16="http://schemas.microsoft.com/office/drawing/2014/main" val="3446171302"/>
                  </a:ext>
                </a:extLst>
              </a:tr>
              <a:tr h="309759">
                <a:tc>
                  <a:txBody>
                    <a:bodyPr/>
                    <a:lstStyle/>
                    <a:p>
                      <a:pPr>
                        <a:lnSpc>
                          <a:spcPct val="115000"/>
                        </a:lnSpc>
                        <a:spcAft>
                          <a:spcPts val="0"/>
                        </a:spcAft>
                      </a:pPr>
                      <a:r>
                        <a:rPr lang="en-US" sz="2000" b="1">
                          <a:latin typeface="+mj-lt"/>
                          <a:ea typeface="Calibri"/>
                          <a:cs typeface="Narkisim"/>
                        </a:rPr>
                        <a:t>lst.index(x)</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Returns the first occurrence of x in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600822305"/>
                  </a:ext>
                </a:extLst>
              </a:tr>
              <a:tr h="309759">
                <a:tc>
                  <a:txBody>
                    <a:bodyPr/>
                    <a:lstStyle/>
                    <a:p>
                      <a:pPr>
                        <a:lnSpc>
                          <a:spcPct val="115000"/>
                        </a:lnSpc>
                        <a:spcAft>
                          <a:spcPts val="0"/>
                        </a:spcAft>
                      </a:pPr>
                      <a:r>
                        <a:rPr lang="en-US" sz="2000" b="1">
                          <a:latin typeface="+mj-lt"/>
                          <a:ea typeface="Calibri"/>
                          <a:cs typeface="Narkisim"/>
                        </a:rPr>
                        <a:t>lst.append(x)</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dirty="0">
                          <a:latin typeface="+mj-lt"/>
                          <a:ea typeface="Calibri"/>
                          <a:cs typeface="Times New Roman"/>
                        </a:rPr>
                        <a:t>Appends x at the end of the list.</a:t>
                      </a:r>
                      <a:endParaRPr lang="en-IN" sz="1400" b="0" dirty="0">
                        <a:latin typeface="+mj-lt"/>
                        <a:ea typeface="Calibri"/>
                        <a:cs typeface="Times New Roman"/>
                      </a:endParaRPr>
                    </a:p>
                  </a:txBody>
                  <a:tcPr marL="68580" marR="68580" marT="0" marB="0" anchor="ctr"/>
                </a:tc>
                <a:extLst>
                  <a:ext uri="{0D108BD9-81ED-4DB2-BD59-A6C34878D82A}">
                    <a16:rowId xmlns:a16="http://schemas.microsoft.com/office/drawing/2014/main" val="369395696"/>
                  </a:ext>
                </a:extLst>
              </a:tr>
              <a:tr h="309759">
                <a:tc>
                  <a:txBody>
                    <a:bodyPr/>
                    <a:lstStyle/>
                    <a:p>
                      <a:pPr>
                        <a:lnSpc>
                          <a:spcPct val="115000"/>
                        </a:lnSpc>
                        <a:spcAft>
                          <a:spcPts val="0"/>
                        </a:spcAft>
                      </a:pPr>
                      <a:r>
                        <a:rPr lang="en-US" sz="2000" b="1">
                          <a:latin typeface="+mj-lt"/>
                          <a:ea typeface="Calibri"/>
                          <a:cs typeface="Narkisim"/>
                        </a:rPr>
                        <a:t>lst.insert(i,x)</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Inserts x to the list in the position specified by i.</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245521196"/>
                  </a:ext>
                </a:extLst>
              </a:tr>
              <a:tr h="309759">
                <a:tc>
                  <a:txBody>
                    <a:bodyPr/>
                    <a:lstStyle/>
                    <a:p>
                      <a:pPr>
                        <a:lnSpc>
                          <a:spcPct val="115000"/>
                        </a:lnSpc>
                        <a:spcAft>
                          <a:spcPts val="0"/>
                        </a:spcAft>
                      </a:pPr>
                      <a:r>
                        <a:rPr lang="en-US" sz="2000" b="1">
                          <a:latin typeface="+mj-lt"/>
                          <a:ea typeface="Calibri"/>
                          <a:cs typeface="Narkisim"/>
                        </a:rPr>
                        <a:t>lst.copy()</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Copies all the list elements into a new list and returns it.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4256652863"/>
                  </a:ext>
                </a:extLst>
              </a:tr>
              <a:tr h="309759">
                <a:tc>
                  <a:txBody>
                    <a:bodyPr/>
                    <a:lstStyle/>
                    <a:p>
                      <a:pPr>
                        <a:lnSpc>
                          <a:spcPct val="115000"/>
                        </a:lnSpc>
                        <a:spcAft>
                          <a:spcPts val="0"/>
                        </a:spcAft>
                      </a:pPr>
                      <a:r>
                        <a:rPr lang="en-US" sz="2000" b="1" dirty="0" err="1">
                          <a:latin typeface="+mj-lt"/>
                          <a:ea typeface="Calibri"/>
                          <a:cs typeface="Narkisim"/>
                        </a:rPr>
                        <a:t>lst.extend</a:t>
                      </a:r>
                      <a:r>
                        <a:rPr lang="en-US" sz="2000" b="1" dirty="0">
                          <a:latin typeface="+mj-lt"/>
                          <a:ea typeface="Calibri"/>
                          <a:cs typeface="Narkisim"/>
                        </a:rPr>
                        <a:t>(lst2)</a:t>
                      </a:r>
                      <a:endParaRPr lang="en-IN" sz="2000" b="1" dirty="0">
                        <a:latin typeface="+mj-lt"/>
                        <a:ea typeface="Calibri"/>
                        <a:cs typeface="Times New Roman"/>
                      </a:endParaRPr>
                    </a:p>
                  </a:txBody>
                  <a:tcPr marL="68580" marR="68580" marT="0" marB="0" anchor="ctr"/>
                </a:tc>
                <a:tc>
                  <a:txBody>
                    <a:bodyPr/>
                    <a:lstStyle/>
                    <a:p>
                      <a:pPr>
                        <a:lnSpc>
                          <a:spcPct val="115000"/>
                        </a:lnSpc>
                        <a:spcAft>
                          <a:spcPts val="0"/>
                        </a:spcAft>
                      </a:pPr>
                      <a:r>
                        <a:rPr lang="en-US" sz="1600" b="0" dirty="0">
                          <a:latin typeface="+mj-lt"/>
                          <a:ea typeface="Calibri"/>
                          <a:cs typeface="Times New Roman"/>
                        </a:rPr>
                        <a:t>Appends lst2 to list.</a:t>
                      </a:r>
                      <a:endParaRPr lang="en-IN" sz="1400" b="0" dirty="0">
                        <a:latin typeface="+mj-lt"/>
                        <a:ea typeface="Calibri"/>
                        <a:cs typeface="Times New Roman"/>
                      </a:endParaRPr>
                    </a:p>
                  </a:txBody>
                  <a:tcPr marL="68580" marR="68580" marT="0" marB="0" anchor="ctr"/>
                </a:tc>
                <a:extLst>
                  <a:ext uri="{0D108BD9-81ED-4DB2-BD59-A6C34878D82A}">
                    <a16:rowId xmlns:a16="http://schemas.microsoft.com/office/drawing/2014/main" val="1975759949"/>
                  </a:ext>
                </a:extLst>
              </a:tr>
              <a:tr h="309759">
                <a:tc>
                  <a:txBody>
                    <a:bodyPr/>
                    <a:lstStyle/>
                    <a:p>
                      <a:pPr>
                        <a:lnSpc>
                          <a:spcPct val="115000"/>
                        </a:lnSpc>
                        <a:spcAft>
                          <a:spcPts val="0"/>
                        </a:spcAft>
                      </a:pPr>
                      <a:r>
                        <a:rPr lang="en-US" sz="2000" b="1">
                          <a:latin typeface="+mj-lt"/>
                          <a:ea typeface="Calibri"/>
                          <a:cs typeface="Narkisim"/>
                        </a:rPr>
                        <a:t>lst.count(x)</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Returns number of occurrences of x in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2033373517"/>
                  </a:ext>
                </a:extLst>
              </a:tr>
              <a:tr h="309759">
                <a:tc>
                  <a:txBody>
                    <a:bodyPr/>
                    <a:lstStyle/>
                    <a:p>
                      <a:pPr>
                        <a:lnSpc>
                          <a:spcPct val="115000"/>
                        </a:lnSpc>
                        <a:spcAft>
                          <a:spcPts val="0"/>
                        </a:spcAft>
                      </a:pPr>
                      <a:r>
                        <a:rPr lang="en-US" sz="2000" b="1">
                          <a:latin typeface="+mj-lt"/>
                          <a:ea typeface="Calibri"/>
                          <a:cs typeface="Narkisim"/>
                        </a:rPr>
                        <a:t>lst.remove(x)</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Removes x from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4204550312"/>
                  </a:ext>
                </a:extLst>
              </a:tr>
              <a:tr h="309759">
                <a:tc>
                  <a:txBody>
                    <a:bodyPr/>
                    <a:lstStyle/>
                    <a:p>
                      <a:pPr>
                        <a:lnSpc>
                          <a:spcPct val="115000"/>
                        </a:lnSpc>
                        <a:spcAft>
                          <a:spcPts val="0"/>
                        </a:spcAft>
                      </a:pPr>
                      <a:r>
                        <a:rPr lang="en-US" sz="2000" b="1">
                          <a:latin typeface="+mj-lt"/>
                          <a:ea typeface="Calibri"/>
                          <a:cs typeface="Narkisim"/>
                        </a:rPr>
                        <a:t>lst.pop()</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Removes the ending element from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3532420984"/>
                  </a:ext>
                </a:extLst>
              </a:tr>
              <a:tr h="309759">
                <a:tc>
                  <a:txBody>
                    <a:bodyPr/>
                    <a:lstStyle/>
                    <a:p>
                      <a:pPr>
                        <a:lnSpc>
                          <a:spcPct val="115000"/>
                        </a:lnSpc>
                        <a:spcAft>
                          <a:spcPts val="0"/>
                        </a:spcAft>
                      </a:pPr>
                      <a:r>
                        <a:rPr lang="en-US" sz="2000" b="1">
                          <a:latin typeface="+mj-lt"/>
                          <a:ea typeface="Calibri"/>
                          <a:cs typeface="Narkisim"/>
                        </a:rPr>
                        <a:t>lst.sort()</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Sorts the elements of list into ascending order.</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3132307512"/>
                  </a:ext>
                </a:extLst>
              </a:tr>
              <a:tr h="309759">
                <a:tc>
                  <a:txBody>
                    <a:bodyPr/>
                    <a:lstStyle/>
                    <a:p>
                      <a:pPr>
                        <a:lnSpc>
                          <a:spcPct val="115000"/>
                        </a:lnSpc>
                        <a:spcAft>
                          <a:spcPts val="0"/>
                        </a:spcAft>
                      </a:pPr>
                      <a:r>
                        <a:rPr lang="en-US" sz="2000" b="1">
                          <a:latin typeface="+mj-lt"/>
                          <a:ea typeface="Calibri"/>
                          <a:cs typeface="Narkisim"/>
                        </a:rPr>
                        <a:t>lst.reverse()</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Reverses the sequence of elements in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714497453"/>
                  </a:ext>
                </a:extLst>
              </a:tr>
              <a:tr h="309759">
                <a:tc>
                  <a:txBody>
                    <a:bodyPr/>
                    <a:lstStyle/>
                    <a:p>
                      <a:pPr>
                        <a:lnSpc>
                          <a:spcPct val="115000"/>
                        </a:lnSpc>
                        <a:spcAft>
                          <a:spcPts val="0"/>
                        </a:spcAft>
                      </a:pPr>
                      <a:r>
                        <a:rPr lang="en-US" sz="2000" b="1">
                          <a:latin typeface="+mj-lt"/>
                          <a:ea typeface="Calibri"/>
                          <a:cs typeface="Narkisim"/>
                        </a:rPr>
                        <a:t>lst.clear()</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Deletes all elements from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348690020"/>
                  </a:ext>
                </a:extLst>
              </a:tr>
              <a:tr h="309759">
                <a:tc>
                  <a:txBody>
                    <a:bodyPr/>
                    <a:lstStyle/>
                    <a:p>
                      <a:pPr>
                        <a:lnSpc>
                          <a:spcPct val="115000"/>
                        </a:lnSpc>
                        <a:spcAft>
                          <a:spcPts val="0"/>
                        </a:spcAft>
                      </a:pPr>
                      <a:r>
                        <a:rPr lang="en-US" sz="2000" b="1">
                          <a:latin typeface="+mj-lt"/>
                          <a:ea typeface="Calibri"/>
                          <a:cs typeface="Narkisim"/>
                        </a:rPr>
                        <a:t>max(lst)</a:t>
                      </a:r>
                      <a:endParaRPr lang="en-IN" sz="2000" b="1">
                        <a:latin typeface="+mj-lt"/>
                        <a:ea typeface="Calibri"/>
                        <a:cs typeface="Times New Roman"/>
                      </a:endParaRPr>
                    </a:p>
                  </a:txBody>
                  <a:tcPr marL="68580" marR="68580" marT="0" marB="0" anchor="ctr"/>
                </a:tc>
                <a:tc>
                  <a:txBody>
                    <a:bodyPr/>
                    <a:lstStyle/>
                    <a:p>
                      <a:pPr>
                        <a:lnSpc>
                          <a:spcPct val="115000"/>
                        </a:lnSpc>
                        <a:spcAft>
                          <a:spcPts val="0"/>
                        </a:spcAft>
                      </a:pPr>
                      <a:r>
                        <a:rPr lang="en-US" sz="1600" b="0">
                          <a:latin typeface="+mj-lt"/>
                          <a:ea typeface="Calibri"/>
                          <a:cs typeface="Times New Roman"/>
                        </a:rPr>
                        <a:t>Returns biggest element in the list.</a:t>
                      </a:r>
                      <a:endParaRPr lang="en-IN" sz="1400" b="0">
                        <a:latin typeface="+mj-lt"/>
                        <a:ea typeface="Calibri"/>
                        <a:cs typeface="Times New Roman"/>
                      </a:endParaRPr>
                    </a:p>
                  </a:txBody>
                  <a:tcPr marL="68580" marR="68580" marT="0" marB="0" anchor="ctr"/>
                </a:tc>
                <a:extLst>
                  <a:ext uri="{0D108BD9-81ED-4DB2-BD59-A6C34878D82A}">
                    <a16:rowId xmlns:a16="http://schemas.microsoft.com/office/drawing/2014/main" val="2923034578"/>
                  </a:ext>
                </a:extLst>
              </a:tr>
              <a:tr h="309759">
                <a:tc>
                  <a:txBody>
                    <a:bodyPr/>
                    <a:lstStyle/>
                    <a:p>
                      <a:pPr>
                        <a:lnSpc>
                          <a:spcPct val="115000"/>
                        </a:lnSpc>
                        <a:spcAft>
                          <a:spcPts val="0"/>
                        </a:spcAft>
                      </a:pPr>
                      <a:r>
                        <a:rPr lang="en-US" sz="2000" b="1" dirty="0">
                          <a:latin typeface="+mj-lt"/>
                          <a:ea typeface="Calibri"/>
                          <a:cs typeface="Narkisim"/>
                        </a:rPr>
                        <a:t>min(</a:t>
                      </a:r>
                      <a:r>
                        <a:rPr lang="en-US" sz="2000" b="1" dirty="0" err="1">
                          <a:latin typeface="+mj-lt"/>
                          <a:ea typeface="Calibri"/>
                          <a:cs typeface="Narkisim"/>
                        </a:rPr>
                        <a:t>lst</a:t>
                      </a:r>
                      <a:r>
                        <a:rPr lang="en-US" sz="2000" b="1" dirty="0">
                          <a:latin typeface="+mj-lt"/>
                          <a:ea typeface="Calibri"/>
                          <a:cs typeface="Narkisim"/>
                        </a:rPr>
                        <a:t>)</a:t>
                      </a:r>
                      <a:endParaRPr lang="en-IN" sz="2000" b="1" dirty="0">
                        <a:latin typeface="+mj-lt"/>
                        <a:ea typeface="Calibri"/>
                        <a:cs typeface="Times New Roman"/>
                      </a:endParaRPr>
                    </a:p>
                  </a:txBody>
                  <a:tcPr marL="68580" marR="68580" marT="0" marB="0" anchor="ctr"/>
                </a:tc>
                <a:tc>
                  <a:txBody>
                    <a:bodyPr/>
                    <a:lstStyle/>
                    <a:p>
                      <a:pPr>
                        <a:lnSpc>
                          <a:spcPct val="115000"/>
                        </a:lnSpc>
                        <a:spcAft>
                          <a:spcPts val="0"/>
                        </a:spcAft>
                      </a:pPr>
                      <a:r>
                        <a:rPr lang="en-US" sz="1600" b="0" dirty="0">
                          <a:latin typeface="+mj-lt"/>
                          <a:ea typeface="Calibri"/>
                          <a:cs typeface="Times New Roman"/>
                        </a:rPr>
                        <a:t>Returns smallest element in the list.</a:t>
                      </a:r>
                      <a:endParaRPr lang="en-IN" sz="1400" b="0" dirty="0">
                        <a:latin typeface="+mj-lt"/>
                        <a:ea typeface="Calibri"/>
                        <a:cs typeface="Times New Roman"/>
                      </a:endParaRPr>
                    </a:p>
                  </a:txBody>
                  <a:tcPr marL="68580" marR="68580" marT="0" marB="0" anchor="ctr"/>
                </a:tc>
                <a:extLst>
                  <a:ext uri="{0D108BD9-81ED-4DB2-BD59-A6C34878D82A}">
                    <a16:rowId xmlns:a16="http://schemas.microsoft.com/office/drawing/2014/main" val="974786873"/>
                  </a:ext>
                </a:extLst>
              </a:tr>
            </a:tbl>
          </a:graphicData>
        </a:graphic>
      </p:graphicFrame>
    </p:spTree>
    <p:extLst>
      <p:ext uri="{BB962C8B-B14F-4D97-AF65-F5344CB8AC3E}">
        <p14:creationId xmlns:p14="http://schemas.microsoft.com/office/powerpoint/2010/main" val="139832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6939-5E88-4ED9-B12F-FA26783C4C87}"/>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BE84E2F7-F81F-425D-ACAE-98634BE5927F}"/>
              </a:ext>
            </a:extLst>
          </p:cNvPr>
          <p:cNvSpPr>
            <a:spLocks noGrp="1"/>
          </p:cNvSpPr>
          <p:nvPr>
            <p:ph sz="half" idx="1"/>
          </p:nvPr>
        </p:nvSpPr>
        <p:spPr>
          <a:xfrm>
            <a:off x="584957" y="3098800"/>
            <a:ext cx="5770124" cy="2496603"/>
          </a:xfrm>
        </p:spPr>
        <p:txBody>
          <a:bodyPr>
            <a:normAutofit fontScale="92500" lnSpcReduction="20000"/>
          </a:bodyPr>
          <a:lstStyle/>
          <a:p>
            <a:pPr marL="342900" indent="-342900">
              <a:lnSpc>
                <a:spcPct val="120000"/>
              </a:lnSpc>
              <a:spcBef>
                <a:spcPct val="20000"/>
              </a:spcBef>
              <a:buNone/>
            </a:pPr>
            <a:r>
              <a:rPr lang="en-IN" sz="2400" b="1" dirty="0">
                <a:solidFill>
                  <a:schemeClr val="tx2"/>
                </a:solidFill>
                <a:latin typeface="+mj-lt"/>
              </a:rPr>
              <a:t>Program:</a:t>
            </a:r>
          </a:p>
          <a:p>
            <a:pPr marL="342900" indent="-342900">
              <a:lnSpc>
                <a:spcPct val="120000"/>
              </a:lnSpc>
              <a:spcBef>
                <a:spcPct val="20000"/>
              </a:spcBef>
              <a:buNone/>
            </a:pPr>
            <a:r>
              <a:rPr lang="en-IN" sz="2400" dirty="0">
                <a:latin typeface="+mj-lt"/>
              </a:rPr>
              <a:t>a = [[1, 2],[3,4],[5,6]]</a:t>
            </a:r>
          </a:p>
          <a:p>
            <a:pPr marL="342900" indent="-342900">
              <a:lnSpc>
                <a:spcPct val="120000"/>
              </a:lnSpc>
              <a:spcBef>
                <a:spcPct val="20000"/>
              </a:spcBef>
              <a:buNone/>
            </a:pPr>
            <a:r>
              <a:rPr lang="en-US" sz="2400" dirty="0">
                <a:latin typeface="+mj-lt"/>
              </a:rPr>
              <a:t>print   (a[1])</a:t>
            </a:r>
          </a:p>
          <a:p>
            <a:pPr marL="342900" indent="-342900">
              <a:lnSpc>
                <a:spcPct val="120000"/>
              </a:lnSpc>
              <a:spcBef>
                <a:spcPct val="20000"/>
              </a:spcBef>
              <a:buNone/>
            </a:pPr>
            <a:r>
              <a:rPr lang="en-US" sz="2400" dirty="0">
                <a:latin typeface="+mj-lt"/>
              </a:rPr>
              <a:t>print   (a[2][1])</a:t>
            </a:r>
          </a:p>
          <a:p>
            <a:pPr marL="342900" indent="-342900">
              <a:lnSpc>
                <a:spcPct val="120000"/>
              </a:lnSpc>
              <a:spcBef>
                <a:spcPct val="20000"/>
              </a:spcBef>
              <a:buNone/>
            </a:pPr>
            <a:r>
              <a:rPr lang="en-US" sz="2400" dirty="0">
                <a:latin typeface="+mj-lt"/>
              </a:rPr>
              <a:t>for </a:t>
            </a:r>
            <a:r>
              <a:rPr lang="en-US" sz="2400" dirty="0" err="1">
                <a:latin typeface="+mj-lt"/>
              </a:rPr>
              <a:t>i</a:t>
            </a:r>
            <a:r>
              <a:rPr lang="en-US" sz="2400" dirty="0">
                <a:latin typeface="+mj-lt"/>
              </a:rPr>
              <a:t> in a[2]:</a:t>
            </a:r>
          </a:p>
          <a:p>
            <a:pPr marL="342900" indent="-342900">
              <a:lnSpc>
                <a:spcPct val="120000"/>
              </a:lnSpc>
              <a:spcBef>
                <a:spcPct val="20000"/>
              </a:spcBef>
              <a:buNone/>
            </a:pPr>
            <a:r>
              <a:rPr lang="en-US" sz="2400" dirty="0">
                <a:latin typeface="+mj-lt"/>
              </a:rPr>
              <a:t>	print  (</a:t>
            </a:r>
            <a:r>
              <a:rPr lang="en-US" sz="2400" dirty="0" err="1">
                <a:latin typeface="+mj-lt"/>
              </a:rPr>
              <a:t>i</a:t>
            </a:r>
            <a:r>
              <a:rPr lang="en-US" sz="2400" dirty="0">
                <a:latin typeface="+mj-lt"/>
              </a:rPr>
              <a:t>),</a:t>
            </a:r>
          </a:p>
        </p:txBody>
      </p:sp>
      <p:sp>
        <p:nvSpPr>
          <p:cNvPr id="4" name="Content Placeholder 3">
            <a:extLst>
              <a:ext uri="{FF2B5EF4-FFF2-40B4-BE49-F238E27FC236}">
                <a16:creationId xmlns:a16="http://schemas.microsoft.com/office/drawing/2014/main" id="{C3082A14-4006-46D5-8F2D-516B5A45B5E7}"/>
              </a:ext>
            </a:extLst>
          </p:cNvPr>
          <p:cNvSpPr>
            <a:spLocks noGrp="1"/>
          </p:cNvSpPr>
          <p:nvPr>
            <p:ph sz="half" idx="2"/>
          </p:nvPr>
        </p:nvSpPr>
        <p:spPr>
          <a:xfrm>
            <a:off x="6172199" y="3185874"/>
            <a:ext cx="5770123" cy="2496603"/>
          </a:xfrm>
        </p:spPr>
        <p:txBody>
          <a:bodyPr>
            <a:normAutofit fontScale="92500" lnSpcReduction="20000"/>
          </a:bodyPr>
          <a:lstStyle/>
          <a:p>
            <a:pPr marL="0" indent="0">
              <a:lnSpc>
                <a:spcPct val="120000"/>
              </a:lnSpc>
              <a:spcBef>
                <a:spcPct val="20000"/>
              </a:spcBef>
              <a:buNone/>
            </a:pPr>
            <a:r>
              <a:rPr lang="en-IN" sz="2400" b="1" dirty="0">
                <a:solidFill>
                  <a:schemeClr val="tx2"/>
                </a:solidFill>
                <a:latin typeface="+mj-lt"/>
              </a:rPr>
              <a:t>Output:</a:t>
            </a:r>
          </a:p>
          <a:p>
            <a:pPr marL="342900" indent="-342900">
              <a:lnSpc>
                <a:spcPct val="120000"/>
              </a:lnSpc>
              <a:spcBef>
                <a:spcPct val="20000"/>
              </a:spcBef>
            </a:pPr>
            <a:endParaRPr lang="en-US" sz="2400" dirty="0">
              <a:latin typeface="+mj-lt"/>
            </a:endParaRPr>
          </a:p>
          <a:p>
            <a:pPr marL="0" indent="0">
              <a:lnSpc>
                <a:spcPct val="120000"/>
              </a:lnSpc>
              <a:spcBef>
                <a:spcPct val="20000"/>
              </a:spcBef>
              <a:buNone/>
            </a:pPr>
            <a:r>
              <a:rPr lang="en-US" sz="2400" dirty="0">
                <a:latin typeface="+mj-lt"/>
              </a:rPr>
              <a:t>[1,2]</a:t>
            </a:r>
          </a:p>
          <a:p>
            <a:pPr marL="0" indent="0">
              <a:lnSpc>
                <a:spcPct val="120000"/>
              </a:lnSpc>
              <a:spcBef>
                <a:spcPct val="20000"/>
              </a:spcBef>
              <a:buNone/>
            </a:pPr>
            <a:r>
              <a:rPr lang="en-US" sz="2400" dirty="0">
                <a:latin typeface="+mj-lt"/>
              </a:rPr>
              <a:t>6</a:t>
            </a:r>
          </a:p>
          <a:p>
            <a:pPr marL="0" indent="0">
              <a:lnSpc>
                <a:spcPct val="120000"/>
              </a:lnSpc>
              <a:spcBef>
                <a:spcPct val="20000"/>
              </a:spcBef>
              <a:buNone/>
            </a:pPr>
            <a:r>
              <a:rPr lang="en-US" sz="2400" dirty="0">
                <a:latin typeface="+mj-lt"/>
              </a:rPr>
              <a:t>5</a:t>
            </a:r>
          </a:p>
          <a:p>
            <a:pPr marL="0" indent="0">
              <a:lnSpc>
                <a:spcPct val="120000"/>
              </a:lnSpc>
              <a:spcBef>
                <a:spcPct val="20000"/>
              </a:spcBef>
              <a:buNone/>
            </a:pPr>
            <a:r>
              <a:rPr lang="en-US" sz="2400" dirty="0">
                <a:latin typeface="+mj-lt"/>
              </a:rPr>
              <a:t>6</a:t>
            </a:r>
            <a:endParaRPr lang="en-IN" sz="2400" dirty="0">
              <a:latin typeface="+mj-lt"/>
            </a:endParaRPr>
          </a:p>
        </p:txBody>
      </p:sp>
      <p:sp>
        <p:nvSpPr>
          <p:cNvPr id="5" name="Date Placeholder 4">
            <a:extLst>
              <a:ext uri="{FF2B5EF4-FFF2-40B4-BE49-F238E27FC236}">
                <a16:creationId xmlns:a16="http://schemas.microsoft.com/office/drawing/2014/main" id="{906FB35B-F5B1-469B-B3BA-5A06AE5C2BDF}"/>
              </a:ext>
            </a:extLst>
          </p:cNvPr>
          <p:cNvSpPr>
            <a:spLocks noGrp="1"/>
          </p:cNvSpPr>
          <p:nvPr>
            <p:ph type="dt" sz="half" idx="10"/>
          </p:nvPr>
        </p:nvSpPr>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D3D96667-0F49-4461-A0FF-684B5F701C16}"/>
              </a:ext>
            </a:extLst>
          </p:cNvPr>
          <p:cNvSpPr>
            <a:spLocks noGrp="1"/>
          </p:cNvSpPr>
          <p:nvPr>
            <p:ph type="sldNum" sz="quarter" idx="12"/>
          </p:nvPr>
        </p:nvSpPr>
        <p:spPr/>
        <p:txBody>
          <a:bodyPr/>
          <a:lstStyle/>
          <a:p>
            <a:fld id="{28C5BF1D-C50F-4594-B563-670FE73501EF}" type="slidenum">
              <a:rPr lang="en-IN" smtClean="0">
                <a:latin typeface="+mj-lt"/>
              </a:rPr>
              <a:pPr/>
              <a:t>21</a:t>
            </a:fld>
            <a:endParaRPr lang="en-IN">
              <a:latin typeface="+mj-lt"/>
            </a:endParaRPr>
          </a:p>
        </p:txBody>
      </p:sp>
      <p:sp>
        <p:nvSpPr>
          <p:cNvPr id="7" name="TextBox 6">
            <a:extLst>
              <a:ext uri="{FF2B5EF4-FFF2-40B4-BE49-F238E27FC236}">
                <a16:creationId xmlns:a16="http://schemas.microsoft.com/office/drawing/2014/main" id="{3D45F005-4AFC-46A2-9566-AF262CDFC2E2}"/>
              </a:ext>
            </a:extLst>
          </p:cNvPr>
          <p:cNvSpPr txBox="1"/>
          <p:nvPr/>
        </p:nvSpPr>
        <p:spPr>
          <a:xfrm>
            <a:off x="584957" y="1726839"/>
            <a:ext cx="10315984" cy="954107"/>
          </a:xfrm>
          <a:prstGeom prst="rect">
            <a:avLst/>
          </a:prstGeom>
          <a:noFill/>
        </p:spPr>
        <p:txBody>
          <a:bodyPr wrap="square" rtlCol="0">
            <a:spAutoFit/>
          </a:bodyPr>
          <a:lstStyle/>
          <a:p>
            <a:r>
              <a:rPr lang="en-US" sz="2800" b="1" dirty="0">
                <a:latin typeface="+mj-lt"/>
              </a:rPr>
              <a:t>Nested List:</a:t>
            </a:r>
            <a:endParaRPr lang="en-US" sz="2800" dirty="0">
              <a:latin typeface="+mj-lt"/>
            </a:endParaRPr>
          </a:p>
          <a:p>
            <a:pPr lvl="1"/>
            <a:r>
              <a:rPr lang="en-US" sz="2800" dirty="0">
                <a:latin typeface="+mj-lt"/>
              </a:rPr>
              <a:t>A list within another list is called a </a:t>
            </a:r>
            <a:r>
              <a:rPr lang="en-US" sz="2800" i="1" dirty="0">
                <a:latin typeface="+mj-lt"/>
              </a:rPr>
              <a:t>nested list</a:t>
            </a:r>
            <a:r>
              <a:rPr lang="en-US" sz="2800" dirty="0">
                <a:latin typeface="+mj-lt"/>
              </a:rPr>
              <a:t>.</a:t>
            </a:r>
            <a:endParaRPr lang="en-IN" sz="2800" b="1" dirty="0">
              <a:latin typeface="+mj-lt"/>
            </a:endParaRPr>
          </a:p>
        </p:txBody>
      </p:sp>
    </p:spTree>
    <p:extLst>
      <p:ext uri="{BB962C8B-B14F-4D97-AF65-F5344CB8AC3E}">
        <p14:creationId xmlns:p14="http://schemas.microsoft.com/office/powerpoint/2010/main" val="297451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D808B2-5AAF-4348-94B7-BA9F5427BDE9}"/>
              </a:ext>
            </a:extLst>
          </p:cNvPr>
          <p:cNvSpPr>
            <a:spLocks noGrp="1"/>
          </p:cNvSpPr>
          <p:nvPr>
            <p:ph type="title"/>
          </p:nvPr>
        </p:nvSpPr>
        <p:spPr/>
        <p:txBody>
          <a:bodyPr/>
          <a:lstStyle/>
          <a:p>
            <a:r>
              <a:rPr lang="en-US" dirty="0"/>
              <a:t>List</a:t>
            </a:r>
            <a:endParaRPr lang="en-IN" dirty="0"/>
          </a:p>
        </p:txBody>
      </p:sp>
      <p:sp>
        <p:nvSpPr>
          <p:cNvPr id="8" name="Content Placeholder 7">
            <a:extLst>
              <a:ext uri="{FF2B5EF4-FFF2-40B4-BE49-F238E27FC236}">
                <a16:creationId xmlns:a16="http://schemas.microsoft.com/office/drawing/2014/main" id="{828F460A-95FD-4492-9AF8-CDD224C1B667}"/>
              </a:ext>
            </a:extLst>
          </p:cNvPr>
          <p:cNvSpPr>
            <a:spLocks noGrp="1"/>
          </p:cNvSpPr>
          <p:nvPr>
            <p:ph idx="1"/>
          </p:nvPr>
        </p:nvSpPr>
        <p:spPr/>
        <p:txBody>
          <a:bodyPr>
            <a:normAutofit/>
          </a:bodyPr>
          <a:lstStyle/>
          <a:p>
            <a:pPr>
              <a:lnSpc>
                <a:spcPct val="100000"/>
              </a:lnSpc>
            </a:pPr>
            <a:r>
              <a:rPr lang="en-US" sz="2400" b="1" dirty="0">
                <a:latin typeface="+mj-lt"/>
              </a:rPr>
              <a:t>List Comprehensions:</a:t>
            </a:r>
            <a:endParaRPr lang="en-US" sz="2400" dirty="0">
              <a:latin typeface="+mj-lt"/>
            </a:endParaRPr>
          </a:p>
          <a:p>
            <a:pPr lvl="1">
              <a:lnSpc>
                <a:spcPct val="100000"/>
              </a:lnSpc>
            </a:pPr>
            <a:r>
              <a:rPr lang="en-US" dirty="0">
                <a:latin typeface="+mj-lt"/>
              </a:rPr>
              <a:t>List comprehensions represent creation of new lists from an </a:t>
            </a:r>
            <a:r>
              <a:rPr lang="en-US" dirty="0" err="1">
                <a:latin typeface="+mj-lt"/>
              </a:rPr>
              <a:t>iterable</a:t>
            </a:r>
            <a:r>
              <a:rPr lang="en-US" dirty="0">
                <a:latin typeface="+mj-lt"/>
              </a:rPr>
              <a:t> object that satisfy a given condition.</a:t>
            </a:r>
          </a:p>
          <a:p>
            <a:pPr lvl="2">
              <a:lnSpc>
                <a:spcPct val="100000"/>
              </a:lnSpc>
              <a:buNone/>
            </a:pPr>
            <a:r>
              <a:rPr lang="en-IN" sz="2400" b="1" dirty="0">
                <a:latin typeface="+mj-lt"/>
              </a:rPr>
              <a:t>squares=[ ]</a:t>
            </a:r>
          </a:p>
          <a:p>
            <a:pPr lvl="2">
              <a:lnSpc>
                <a:spcPct val="100000"/>
              </a:lnSpc>
              <a:buNone/>
            </a:pPr>
            <a:r>
              <a:rPr lang="en-IN" sz="2400" b="1" dirty="0">
                <a:latin typeface="+mj-lt"/>
              </a:rPr>
              <a:t>	for </a:t>
            </a:r>
            <a:r>
              <a:rPr lang="en-IN" sz="2400" b="1" dirty="0" err="1">
                <a:latin typeface="+mj-lt"/>
              </a:rPr>
              <a:t>i</a:t>
            </a:r>
            <a:r>
              <a:rPr lang="en-IN" sz="2400" b="1" dirty="0">
                <a:latin typeface="+mj-lt"/>
              </a:rPr>
              <a:t> in range(1,11):</a:t>
            </a:r>
          </a:p>
          <a:p>
            <a:pPr lvl="2">
              <a:lnSpc>
                <a:spcPct val="100000"/>
              </a:lnSpc>
              <a:buNone/>
            </a:pPr>
            <a:r>
              <a:rPr lang="en-IN" sz="2400" b="1" dirty="0">
                <a:latin typeface="+mj-lt"/>
              </a:rPr>
              <a:t>		</a:t>
            </a:r>
            <a:r>
              <a:rPr lang="en-IN" sz="2400" b="1" dirty="0" err="1">
                <a:latin typeface="+mj-lt"/>
              </a:rPr>
              <a:t>squares.append</a:t>
            </a:r>
            <a:r>
              <a:rPr lang="en-IN" sz="2400" b="1" dirty="0">
                <a:latin typeface="+mj-lt"/>
              </a:rPr>
              <a:t>(</a:t>
            </a:r>
            <a:r>
              <a:rPr lang="en-IN" sz="2400" b="1" dirty="0" err="1">
                <a:latin typeface="+mj-lt"/>
              </a:rPr>
              <a:t>i</a:t>
            </a:r>
            <a:r>
              <a:rPr lang="en-IN" sz="2400" b="1" dirty="0">
                <a:latin typeface="+mj-lt"/>
              </a:rPr>
              <a:t>**2)</a:t>
            </a:r>
          </a:p>
          <a:p>
            <a:pPr lvl="1">
              <a:lnSpc>
                <a:spcPct val="100000"/>
              </a:lnSpc>
              <a:buNone/>
            </a:pPr>
            <a:r>
              <a:rPr lang="en-US" dirty="0">
                <a:latin typeface="+mj-lt"/>
              </a:rPr>
              <a:t>Can be rewritten as………..</a:t>
            </a:r>
          </a:p>
          <a:p>
            <a:pPr lvl="2">
              <a:lnSpc>
                <a:spcPct val="100000"/>
              </a:lnSpc>
              <a:buNone/>
            </a:pPr>
            <a:r>
              <a:rPr lang="en-US" sz="2400" b="1" dirty="0">
                <a:latin typeface="+mj-lt"/>
              </a:rPr>
              <a:t>	squares=[x**2 for x in range(1,11)]</a:t>
            </a:r>
            <a:endParaRPr lang="en-IN" sz="2400" b="1" dirty="0">
              <a:latin typeface="+mj-lt"/>
            </a:endParaRPr>
          </a:p>
          <a:p>
            <a:pPr lvl="1">
              <a:lnSpc>
                <a:spcPct val="100000"/>
              </a:lnSpc>
              <a:buNone/>
            </a:pPr>
            <a:endParaRPr lang="en-IN" dirty="0">
              <a:latin typeface="+mj-lt"/>
            </a:endParaRPr>
          </a:p>
          <a:p>
            <a:pPr lvl="1">
              <a:lnSpc>
                <a:spcPct val="100000"/>
              </a:lnSpc>
            </a:pPr>
            <a:endParaRPr lang="en-US" dirty="0">
              <a:latin typeface="+mj-lt"/>
            </a:endParaRPr>
          </a:p>
          <a:p>
            <a:pPr>
              <a:lnSpc>
                <a:spcPct val="100000"/>
              </a:lnSpc>
            </a:pPr>
            <a:endParaRPr lang="en-IN" sz="2400" dirty="0">
              <a:latin typeface="+mj-lt"/>
            </a:endParaRPr>
          </a:p>
        </p:txBody>
      </p:sp>
      <p:sp>
        <p:nvSpPr>
          <p:cNvPr id="5" name="Date Placeholder 4">
            <a:extLst>
              <a:ext uri="{FF2B5EF4-FFF2-40B4-BE49-F238E27FC236}">
                <a16:creationId xmlns:a16="http://schemas.microsoft.com/office/drawing/2014/main" id="{2959B3AE-7F78-4142-B0C6-2C9848D1520A}"/>
              </a:ext>
            </a:extLst>
          </p:cNvPr>
          <p:cNvSpPr>
            <a:spLocks noGrp="1"/>
          </p:cNvSpPr>
          <p:nvPr>
            <p:ph type="dt" sz="half" idx="10"/>
          </p:nvPr>
        </p:nvSpPr>
        <p:spPr/>
        <p:txBody>
          <a:bodyPr/>
          <a:lstStyle/>
          <a:p>
            <a:fld id="{E9F4928D-608A-4CF4-89EF-1E4456BC275C}" type="datetime2">
              <a:rPr lang="en-IN" smtClean="0"/>
              <a:pPr/>
              <a:t>Wednesday, 29 December 2021</a:t>
            </a:fld>
            <a:endParaRPr lang="en-IN"/>
          </a:p>
        </p:txBody>
      </p:sp>
      <p:sp>
        <p:nvSpPr>
          <p:cNvPr id="6" name="Slide Number Placeholder 5">
            <a:extLst>
              <a:ext uri="{FF2B5EF4-FFF2-40B4-BE49-F238E27FC236}">
                <a16:creationId xmlns:a16="http://schemas.microsoft.com/office/drawing/2014/main" id="{FCB9668B-3902-4DDD-AF48-B8FA73B98A55}"/>
              </a:ext>
            </a:extLst>
          </p:cNvPr>
          <p:cNvSpPr>
            <a:spLocks noGrp="1"/>
          </p:cNvSpPr>
          <p:nvPr>
            <p:ph type="sldNum" sz="quarter" idx="12"/>
          </p:nvPr>
        </p:nvSpPr>
        <p:spPr/>
        <p:txBody>
          <a:bodyPr/>
          <a:lstStyle/>
          <a:p>
            <a:fld id="{28C5BF1D-C50F-4594-B563-670FE73501EF}" type="slidenum">
              <a:rPr lang="en-IN" smtClean="0"/>
              <a:pPr/>
              <a:t>22</a:t>
            </a:fld>
            <a:endParaRPr lang="en-IN"/>
          </a:p>
        </p:txBody>
      </p:sp>
    </p:spTree>
    <p:extLst>
      <p:ext uri="{BB962C8B-B14F-4D97-AF65-F5344CB8AC3E}">
        <p14:creationId xmlns:p14="http://schemas.microsoft.com/office/powerpoint/2010/main" val="1433135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C742-01AD-46A8-A5DA-7C89B7DE3E38}"/>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3D360EE9-E20E-4A72-92C3-09A4451C2917}"/>
              </a:ext>
            </a:extLst>
          </p:cNvPr>
          <p:cNvSpPr>
            <a:spLocks noGrp="1"/>
          </p:cNvSpPr>
          <p:nvPr>
            <p:ph idx="1"/>
          </p:nvPr>
        </p:nvSpPr>
        <p:spPr/>
        <p:txBody>
          <a:bodyPr>
            <a:normAutofit/>
          </a:bodyPr>
          <a:lstStyle/>
          <a:p>
            <a:pPr algn="just">
              <a:lnSpc>
                <a:spcPct val="100000"/>
              </a:lnSpc>
            </a:pPr>
            <a:r>
              <a:rPr lang="en-US" dirty="0">
                <a:latin typeface="+mj-lt"/>
              </a:rPr>
              <a:t>A Tuple is a python sequence which stores a group of elements or items.</a:t>
            </a:r>
          </a:p>
          <a:p>
            <a:pPr algn="just">
              <a:lnSpc>
                <a:spcPct val="100000"/>
              </a:lnSpc>
            </a:pPr>
            <a:r>
              <a:rPr lang="en-US" dirty="0">
                <a:latin typeface="+mj-lt"/>
              </a:rPr>
              <a:t>Tuples are similar to lists but the main difference is tuples are immutable whereas lists are mutable.</a:t>
            </a:r>
          </a:p>
          <a:p>
            <a:pPr algn="just">
              <a:lnSpc>
                <a:spcPct val="100000"/>
              </a:lnSpc>
            </a:pPr>
            <a:r>
              <a:rPr lang="en-US" dirty="0">
                <a:latin typeface="+mj-lt"/>
              </a:rPr>
              <a:t>Once we create a tuple we cannot modify its elements.</a:t>
            </a:r>
          </a:p>
          <a:p>
            <a:pPr algn="just">
              <a:lnSpc>
                <a:spcPct val="100000"/>
              </a:lnSpc>
            </a:pPr>
            <a:r>
              <a:rPr lang="en-US" dirty="0">
                <a:latin typeface="+mj-lt"/>
              </a:rPr>
              <a:t>Tuples are generally used to store data which should not be modified and retrieve that data on demand.</a:t>
            </a:r>
            <a:endParaRPr lang="en-IN" dirty="0">
              <a:latin typeface="+mj-lt"/>
            </a:endParaRPr>
          </a:p>
          <a:p>
            <a:pPr>
              <a:lnSpc>
                <a:spcPct val="100000"/>
              </a:lnSpc>
            </a:pPr>
            <a:endParaRPr lang="en-IN" dirty="0">
              <a:latin typeface="+mj-lt"/>
            </a:endParaRPr>
          </a:p>
        </p:txBody>
      </p:sp>
      <p:sp>
        <p:nvSpPr>
          <p:cNvPr id="4" name="Date Placeholder 3">
            <a:extLst>
              <a:ext uri="{FF2B5EF4-FFF2-40B4-BE49-F238E27FC236}">
                <a16:creationId xmlns:a16="http://schemas.microsoft.com/office/drawing/2014/main" id="{55837AAB-AED9-46D8-AAF6-FB8D8E4C4895}"/>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4FF124E6-3E6A-4B19-97F8-8E277035F54D}"/>
              </a:ext>
            </a:extLst>
          </p:cNvPr>
          <p:cNvSpPr>
            <a:spLocks noGrp="1"/>
          </p:cNvSpPr>
          <p:nvPr>
            <p:ph type="sldNum" sz="quarter" idx="12"/>
          </p:nvPr>
        </p:nvSpPr>
        <p:spPr/>
        <p:txBody>
          <a:bodyPr/>
          <a:lstStyle/>
          <a:p>
            <a:fld id="{28C5BF1D-C50F-4594-B563-670FE73501EF}" type="slidenum">
              <a:rPr lang="en-IN" smtClean="0"/>
              <a:pPr/>
              <a:t>23</a:t>
            </a:fld>
            <a:endParaRPr lang="en-IN"/>
          </a:p>
        </p:txBody>
      </p:sp>
    </p:spTree>
    <p:extLst>
      <p:ext uri="{BB962C8B-B14F-4D97-AF65-F5344CB8AC3E}">
        <p14:creationId xmlns:p14="http://schemas.microsoft.com/office/powerpoint/2010/main" val="3910660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4A00-D833-4559-9BAF-66560445BF0B}"/>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B49482FA-EFA6-414E-983E-A0030AC8FDDC}"/>
              </a:ext>
            </a:extLst>
          </p:cNvPr>
          <p:cNvSpPr>
            <a:spLocks noGrp="1"/>
          </p:cNvSpPr>
          <p:nvPr>
            <p:ph idx="1"/>
          </p:nvPr>
        </p:nvSpPr>
        <p:spPr>
          <a:xfrm>
            <a:off x="249678" y="1574800"/>
            <a:ext cx="11715311" cy="4109714"/>
          </a:xfrm>
        </p:spPr>
        <p:txBody>
          <a:bodyPr>
            <a:normAutofit lnSpcReduction="10000"/>
          </a:bodyPr>
          <a:lstStyle/>
          <a:p>
            <a:pPr algn="just"/>
            <a:r>
              <a:rPr lang="en-US" dirty="0">
                <a:latin typeface="+mj-lt"/>
              </a:rPr>
              <a:t>Creating a tuple by writing elements separated by commas inside parentheses ( ).</a:t>
            </a:r>
          </a:p>
          <a:p>
            <a:pPr lvl="1" algn="just"/>
            <a:r>
              <a:rPr lang="en-US" sz="3200" dirty="0">
                <a:latin typeface="+mj-lt"/>
              </a:rPr>
              <a:t>tup = (10, 556, 22.3, “</a:t>
            </a:r>
            <a:r>
              <a:rPr lang="en-US" sz="3200" dirty="0" err="1">
                <a:latin typeface="+mj-lt"/>
              </a:rPr>
              <a:t>Mothi</a:t>
            </a:r>
            <a:r>
              <a:rPr lang="en-US" sz="3200" dirty="0">
                <a:latin typeface="+mj-lt"/>
              </a:rPr>
              <a:t>”)</a:t>
            </a:r>
          </a:p>
          <a:p>
            <a:pPr algn="just"/>
            <a:r>
              <a:rPr lang="en-US" dirty="0">
                <a:latin typeface="+mj-lt"/>
              </a:rPr>
              <a:t>To create a tuple with only one element, we can, mention that element in parenthesis and after that a comma is needed.</a:t>
            </a:r>
          </a:p>
          <a:p>
            <a:pPr marL="0" indent="0" algn="just">
              <a:buNone/>
            </a:pPr>
            <a:r>
              <a:rPr lang="en-IN" dirty="0">
                <a:latin typeface="+mj-lt"/>
              </a:rPr>
              <a:t> </a:t>
            </a:r>
          </a:p>
          <a:p>
            <a:pPr marL="0" indent="0" algn="just">
              <a:buNone/>
            </a:pPr>
            <a:r>
              <a:rPr lang="en-IN" dirty="0">
                <a:latin typeface="+mj-lt"/>
              </a:rPr>
              <a:t>tup  = (10)</a:t>
            </a:r>
          </a:p>
          <a:p>
            <a:pPr marL="0" indent="0" algn="just">
              <a:buNone/>
            </a:pPr>
            <a:r>
              <a:rPr lang="en-IN" dirty="0">
                <a:latin typeface="+mj-lt"/>
              </a:rPr>
              <a:t>print(tup)   #display 10</a:t>
            </a:r>
          </a:p>
          <a:p>
            <a:pPr marL="0" indent="0" algn="just">
              <a:buNone/>
            </a:pPr>
            <a:r>
              <a:rPr lang="en-IN" dirty="0">
                <a:latin typeface="+mj-lt"/>
              </a:rPr>
              <a:t>print(type(tup)) #display int</a:t>
            </a:r>
          </a:p>
          <a:p>
            <a:pPr marL="0" indent="0">
              <a:buNone/>
            </a:pPr>
            <a:endParaRPr lang="en-IN" dirty="0">
              <a:latin typeface="+mj-lt"/>
            </a:endParaRPr>
          </a:p>
        </p:txBody>
      </p:sp>
      <p:sp>
        <p:nvSpPr>
          <p:cNvPr id="4" name="Date Placeholder 3">
            <a:extLst>
              <a:ext uri="{FF2B5EF4-FFF2-40B4-BE49-F238E27FC236}">
                <a16:creationId xmlns:a16="http://schemas.microsoft.com/office/drawing/2014/main" id="{DEB6F127-3DBF-4E35-B069-3C59F01F948F}"/>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35B0C05B-0936-4A4B-B2D0-0B275EBDE2B6}"/>
              </a:ext>
            </a:extLst>
          </p:cNvPr>
          <p:cNvSpPr>
            <a:spLocks noGrp="1"/>
          </p:cNvSpPr>
          <p:nvPr>
            <p:ph type="sldNum" sz="quarter" idx="12"/>
          </p:nvPr>
        </p:nvSpPr>
        <p:spPr/>
        <p:txBody>
          <a:bodyPr/>
          <a:lstStyle/>
          <a:p>
            <a:fld id="{28C5BF1D-C50F-4594-B563-670FE73501EF}" type="slidenum">
              <a:rPr lang="en-IN" smtClean="0"/>
              <a:pPr/>
              <a:t>24</a:t>
            </a:fld>
            <a:endParaRPr lang="en-IN"/>
          </a:p>
        </p:txBody>
      </p:sp>
      <p:cxnSp>
        <p:nvCxnSpPr>
          <p:cNvPr id="7" name="Straight Connector 6">
            <a:extLst>
              <a:ext uri="{FF2B5EF4-FFF2-40B4-BE49-F238E27FC236}">
                <a16:creationId xmlns:a16="http://schemas.microsoft.com/office/drawing/2014/main" id="{A889DA5F-EA31-4DCC-894D-F0263D307513}"/>
              </a:ext>
            </a:extLst>
          </p:cNvPr>
          <p:cNvCxnSpPr/>
          <p:nvPr/>
        </p:nvCxnSpPr>
        <p:spPr>
          <a:xfrm>
            <a:off x="5984240" y="4216400"/>
            <a:ext cx="0" cy="134112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8F76796-7654-40AF-9B20-D170368EED5F}"/>
              </a:ext>
            </a:extLst>
          </p:cNvPr>
          <p:cNvSpPr txBox="1"/>
          <p:nvPr/>
        </p:nvSpPr>
        <p:spPr>
          <a:xfrm>
            <a:off x="6393974" y="4231359"/>
            <a:ext cx="3908263" cy="1569660"/>
          </a:xfrm>
          <a:prstGeom prst="rect">
            <a:avLst/>
          </a:prstGeom>
          <a:noFill/>
        </p:spPr>
        <p:txBody>
          <a:bodyPr wrap="square" rtlCol="0">
            <a:spAutoFit/>
          </a:bodyPr>
          <a:lstStyle/>
          <a:p>
            <a:pPr marL="0" indent="0" algn="just">
              <a:buNone/>
            </a:pPr>
            <a:r>
              <a:rPr lang="en-IN" sz="2400" dirty="0">
                <a:latin typeface="+mj-lt"/>
              </a:rPr>
              <a:t>tup  = (10,)</a:t>
            </a:r>
          </a:p>
          <a:p>
            <a:pPr marL="0" indent="0" algn="just">
              <a:buNone/>
            </a:pPr>
            <a:r>
              <a:rPr lang="en-IN" sz="2400" dirty="0">
                <a:latin typeface="+mj-lt"/>
              </a:rPr>
              <a:t>print(tup)   #display 10</a:t>
            </a:r>
          </a:p>
          <a:p>
            <a:pPr marL="0" indent="0" algn="just">
              <a:buNone/>
            </a:pPr>
            <a:r>
              <a:rPr lang="en-IN" sz="2400" dirty="0">
                <a:latin typeface="+mj-lt"/>
              </a:rPr>
              <a:t>print(type(tup)) #display tup</a:t>
            </a:r>
          </a:p>
          <a:p>
            <a:endParaRPr lang="en-IN" sz="2400" dirty="0">
              <a:latin typeface="+mj-lt"/>
            </a:endParaRPr>
          </a:p>
        </p:txBody>
      </p:sp>
    </p:spTree>
    <p:extLst>
      <p:ext uri="{BB962C8B-B14F-4D97-AF65-F5344CB8AC3E}">
        <p14:creationId xmlns:p14="http://schemas.microsoft.com/office/powerpoint/2010/main" val="3183682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6939-5E88-4ED9-B12F-FA26783C4C87}"/>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BE84E2F7-F81F-425D-ACAE-98634BE5927F}"/>
              </a:ext>
            </a:extLst>
          </p:cNvPr>
          <p:cNvSpPr>
            <a:spLocks noGrp="1"/>
          </p:cNvSpPr>
          <p:nvPr>
            <p:ph idx="1"/>
          </p:nvPr>
        </p:nvSpPr>
        <p:spPr/>
        <p:txBody>
          <a:bodyPr>
            <a:normAutofit/>
          </a:bodyPr>
          <a:lstStyle/>
          <a:p>
            <a:pPr algn="just">
              <a:lnSpc>
                <a:spcPct val="100000"/>
              </a:lnSpc>
            </a:pPr>
            <a:r>
              <a:rPr lang="en-US" sz="2000" b="1" dirty="0">
                <a:latin typeface="+mj-lt"/>
              </a:rPr>
              <a:t>Accessing values in Tuple:</a:t>
            </a:r>
            <a:endParaRPr lang="en-US" sz="2000" dirty="0">
              <a:latin typeface="+mj-lt"/>
            </a:endParaRPr>
          </a:p>
          <a:p>
            <a:pPr lvl="1" algn="just">
              <a:lnSpc>
                <a:spcPct val="100000"/>
              </a:lnSpc>
            </a:pPr>
            <a:r>
              <a:rPr lang="en-US" sz="2000" dirty="0">
                <a:latin typeface="+mj-lt"/>
              </a:rPr>
              <a:t>Accessing the elements from a tuple can be done using indexing or slicing.</a:t>
            </a:r>
          </a:p>
          <a:p>
            <a:pPr>
              <a:lnSpc>
                <a:spcPct val="100000"/>
              </a:lnSpc>
              <a:buNone/>
            </a:pPr>
            <a:r>
              <a:rPr lang="en-US" sz="2000" dirty="0">
                <a:latin typeface="+mj-lt"/>
              </a:rPr>
              <a:t>tup = (50,60,70,80,90)</a:t>
            </a:r>
            <a:endParaRPr lang="en-IN" sz="2000" dirty="0">
              <a:latin typeface="+mj-lt"/>
            </a:endParaRPr>
          </a:p>
          <a:p>
            <a:pPr>
              <a:lnSpc>
                <a:spcPct val="100000"/>
              </a:lnSpc>
              <a:buNone/>
            </a:pPr>
            <a:r>
              <a:rPr lang="en-US" sz="2000" dirty="0">
                <a:latin typeface="+mj-lt"/>
              </a:rPr>
              <a:t>print   tup[0]		# 50</a:t>
            </a:r>
            <a:endParaRPr lang="en-IN" sz="2000" dirty="0">
              <a:latin typeface="+mj-lt"/>
            </a:endParaRPr>
          </a:p>
          <a:p>
            <a:pPr>
              <a:lnSpc>
                <a:spcPct val="100000"/>
              </a:lnSpc>
              <a:buNone/>
            </a:pPr>
            <a:r>
              <a:rPr lang="en-US" sz="2000" dirty="0">
                <a:latin typeface="+mj-lt"/>
              </a:rPr>
              <a:t>print   tup[1:4]		# (60,70,80)</a:t>
            </a:r>
            <a:endParaRPr lang="en-IN" sz="2000" dirty="0">
              <a:latin typeface="+mj-lt"/>
            </a:endParaRPr>
          </a:p>
          <a:p>
            <a:pPr>
              <a:lnSpc>
                <a:spcPct val="100000"/>
              </a:lnSpc>
              <a:buNone/>
            </a:pPr>
            <a:r>
              <a:rPr lang="en-US" sz="2000" dirty="0">
                <a:latin typeface="+mj-lt"/>
              </a:rPr>
              <a:t>print   tup[-1]		# 90</a:t>
            </a:r>
            <a:endParaRPr lang="en-IN" sz="2000" dirty="0">
              <a:latin typeface="+mj-lt"/>
            </a:endParaRPr>
          </a:p>
          <a:p>
            <a:pPr>
              <a:lnSpc>
                <a:spcPct val="100000"/>
              </a:lnSpc>
              <a:buNone/>
            </a:pPr>
            <a:r>
              <a:rPr lang="en-US" sz="2000" dirty="0">
                <a:latin typeface="+mj-lt"/>
              </a:rPr>
              <a:t>print   tup[-1:-4:-1]	# (90,80,70)</a:t>
            </a:r>
            <a:endParaRPr lang="en-IN" sz="2000" dirty="0">
              <a:latin typeface="+mj-lt"/>
            </a:endParaRPr>
          </a:p>
          <a:p>
            <a:pPr>
              <a:lnSpc>
                <a:spcPct val="100000"/>
              </a:lnSpc>
              <a:buNone/>
            </a:pPr>
            <a:r>
              <a:rPr lang="en-US" sz="2000" dirty="0">
                <a:latin typeface="+mj-lt"/>
              </a:rPr>
              <a:t>print   tup[-4:-1]		# (60,70,80)</a:t>
            </a:r>
            <a:endParaRPr lang="en-IN" sz="2000" dirty="0">
              <a:latin typeface="+mj-lt"/>
            </a:endParaRPr>
          </a:p>
          <a:p>
            <a:pPr lvl="1" algn="just">
              <a:lnSpc>
                <a:spcPct val="100000"/>
              </a:lnSpc>
              <a:buNone/>
            </a:pPr>
            <a:endParaRPr lang="en-US" sz="2000" dirty="0">
              <a:latin typeface="+mj-lt"/>
            </a:endParaRPr>
          </a:p>
        </p:txBody>
      </p:sp>
      <p:sp>
        <p:nvSpPr>
          <p:cNvPr id="5" name="Date Placeholder 4">
            <a:extLst>
              <a:ext uri="{FF2B5EF4-FFF2-40B4-BE49-F238E27FC236}">
                <a16:creationId xmlns:a16="http://schemas.microsoft.com/office/drawing/2014/main" id="{906FB35B-F5B1-469B-B3BA-5A06AE5C2BDF}"/>
              </a:ext>
            </a:extLst>
          </p:cNvPr>
          <p:cNvSpPr>
            <a:spLocks noGrp="1"/>
          </p:cNvSpPr>
          <p:nvPr>
            <p:ph type="dt" sz="half" idx="10"/>
          </p:nvPr>
        </p:nvSpPr>
        <p:spPr/>
        <p:txBody>
          <a:bodyPr/>
          <a:lstStyle/>
          <a:p>
            <a:fld id="{E9F4928D-608A-4CF4-89EF-1E4456BC275C}" type="datetime2">
              <a:rPr lang="en-IN" smtClean="0">
                <a:latin typeface="+mj-lt"/>
              </a:rPr>
              <a:pPr/>
              <a:t>Wednesday, 29 December 2021</a:t>
            </a:fld>
            <a:endParaRPr lang="en-IN">
              <a:latin typeface="+mj-lt"/>
            </a:endParaRPr>
          </a:p>
        </p:txBody>
      </p:sp>
      <p:sp>
        <p:nvSpPr>
          <p:cNvPr id="6" name="Slide Number Placeholder 5">
            <a:extLst>
              <a:ext uri="{FF2B5EF4-FFF2-40B4-BE49-F238E27FC236}">
                <a16:creationId xmlns:a16="http://schemas.microsoft.com/office/drawing/2014/main" id="{D3D96667-0F49-4461-A0FF-684B5F701C16}"/>
              </a:ext>
            </a:extLst>
          </p:cNvPr>
          <p:cNvSpPr>
            <a:spLocks noGrp="1"/>
          </p:cNvSpPr>
          <p:nvPr>
            <p:ph type="sldNum" sz="quarter" idx="12"/>
          </p:nvPr>
        </p:nvSpPr>
        <p:spPr/>
        <p:txBody>
          <a:bodyPr/>
          <a:lstStyle/>
          <a:p>
            <a:fld id="{28C5BF1D-C50F-4594-B563-670FE73501EF}" type="slidenum">
              <a:rPr lang="en-IN" smtClean="0">
                <a:latin typeface="+mj-lt"/>
              </a:rPr>
              <a:pPr/>
              <a:t>25</a:t>
            </a:fld>
            <a:endParaRPr lang="en-IN">
              <a:latin typeface="+mj-lt"/>
            </a:endParaRPr>
          </a:p>
        </p:txBody>
      </p:sp>
    </p:spTree>
    <p:extLst>
      <p:ext uri="{BB962C8B-B14F-4D97-AF65-F5344CB8AC3E}">
        <p14:creationId xmlns:p14="http://schemas.microsoft.com/office/powerpoint/2010/main" val="81841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B996-7D7D-455F-9D4F-F31E66EE85F6}"/>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49993991-725B-4F6D-A9F5-3462634C59C6}"/>
              </a:ext>
            </a:extLst>
          </p:cNvPr>
          <p:cNvSpPr>
            <a:spLocks noGrp="1"/>
          </p:cNvSpPr>
          <p:nvPr>
            <p:ph idx="1"/>
          </p:nvPr>
        </p:nvSpPr>
        <p:spPr>
          <a:xfrm>
            <a:off x="249678" y="1825626"/>
            <a:ext cx="11715311" cy="953433"/>
          </a:xfrm>
        </p:spPr>
        <p:txBody>
          <a:bodyPr>
            <a:normAutofit/>
          </a:bodyPr>
          <a:lstStyle/>
          <a:p>
            <a:pPr algn="just"/>
            <a:r>
              <a:rPr lang="en-US" sz="2000" b="1" dirty="0">
                <a:latin typeface="+mj-lt"/>
              </a:rPr>
              <a:t>Updating and deleting  in Tuple:</a:t>
            </a:r>
            <a:endParaRPr lang="en-US" sz="2000" dirty="0">
              <a:latin typeface="+mj-lt"/>
            </a:endParaRPr>
          </a:p>
          <a:p>
            <a:pPr lvl="1" algn="just"/>
            <a:r>
              <a:rPr lang="en-US" sz="2000" dirty="0">
                <a:latin typeface="+mj-lt"/>
              </a:rPr>
              <a:t>Tuples are immutable which means you </a:t>
            </a:r>
            <a:r>
              <a:rPr lang="en-US" sz="2000" dirty="0">
                <a:solidFill>
                  <a:srgbClr val="FF0000"/>
                </a:solidFill>
                <a:latin typeface="+mj-lt"/>
              </a:rPr>
              <a:t>cannot</a:t>
            </a:r>
            <a:r>
              <a:rPr lang="en-US" sz="2000" dirty="0">
                <a:latin typeface="+mj-lt"/>
              </a:rPr>
              <a:t> update, change or delete the values of tuple elements.</a:t>
            </a:r>
            <a:endParaRPr lang="en-IN" sz="2000" dirty="0">
              <a:latin typeface="+mj-lt"/>
            </a:endParaRPr>
          </a:p>
          <a:p>
            <a:pPr lvl="1" algn="just">
              <a:buNone/>
            </a:pPr>
            <a:endParaRPr lang="en-US" sz="2000" dirty="0">
              <a:latin typeface="+mj-lt"/>
            </a:endParaRPr>
          </a:p>
          <a:p>
            <a:endParaRPr lang="en-IN" sz="2000" dirty="0">
              <a:latin typeface="+mj-lt"/>
            </a:endParaRPr>
          </a:p>
        </p:txBody>
      </p:sp>
      <p:sp>
        <p:nvSpPr>
          <p:cNvPr id="4" name="Date Placeholder 3">
            <a:extLst>
              <a:ext uri="{FF2B5EF4-FFF2-40B4-BE49-F238E27FC236}">
                <a16:creationId xmlns:a16="http://schemas.microsoft.com/office/drawing/2014/main" id="{ECD8556E-5095-4D6C-AACB-AB6B89344FE4}"/>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AB1EE229-2D57-4A14-854E-51DF0E78124A}"/>
              </a:ext>
            </a:extLst>
          </p:cNvPr>
          <p:cNvSpPr>
            <a:spLocks noGrp="1"/>
          </p:cNvSpPr>
          <p:nvPr>
            <p:ph type="sldNum" sz="quarter" idx="12"/>
          </p:nvPr>
        </p:nvSpPr>
        <p:spPr/>
        <p:txBody>
          <a:bodyPr/>
          <a:lstStyle/>
          <a:p>
            <a:fld id="{28C5BF1D-C50F-4594-B563-670FE73501EF}" type="slidenum">
              <a:rPr lang="en-IN" smtClean="0"/>
              <a:pPr/>
              <a:t>26</a:t>
            </a:fld>
            <a:endParaRPr lang="en-IN"/>
          </a:p>
        </p:txBody>
      </p:sp>
      <p:pic>
        <p:nvPicPr>
          <p:cNvPr id="6" name="Picture 5">
            <a:extLst>
              <a:ext uri="{FF2B5EF4-FFF2-40B4-BE49-F238E27FC236}">
                <a16:creationId xmlns:a16="http://schemas.microsoft.com/office/drawing/2014/main" id="{7B63904E-65E1-4A16-AD7E-E47EAED58E5E}"/>
              </a:ext>
            </a:extLst>
          </p:cNvPr>
          <p:cNvPicPr/>
          <p:nvPr/>
        </p:nvPicPr>
        <p:blipFill>
          <a:blip r:embed="rId2"/>
          <a:srcRect/>
          <a:stretch>
            <a:fillRect/>
          </a:stretch>
        </p:blipFill>
        <p:spPr bwMode="auto">
          <a:xfrm>
            <a:off x="2022356" y="2942634"/>
            <a:ext cx="7715304" cy="3162935"/>
          </a:xfrm>
          <a:prstGeom prst="rect">
            <a:avLst/>
          </a:prstGeom>
          <a:noFill/>
          <a:ln w="9525">
            <a:noFill/>
            <a:miter lim="800000"/>
            <a:headEnd/>
            <a:tailEnd/>
          </a:ln>
        </p:spPr>
      </p:pic>
    </p:spTree>
    <p:extLst>
      <p:ext uri="{BB962C8B-B14F-4D97-AF65-F5344CB8AC3E}">
        <p14:creationId xmlns:p14="http://schemas.microsoft.com/office/powerpoint/2010/main" val="16559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0733-39D0-4EDC-AE8F-3163FC53B911}"/>
              </a:ext>
            </a:extLst>
          </p:cNvPr>
          <p:cNvSpPr>
            <a:spLocks noGrp="1"/>
          </p:cNvSpPr>
          <p:nvPr>
            <p:ph type="title"/>
          </p:nvPr>
        </p:nvSpPr>
        <p:spPr/>
        <p:txBody>
          <a:bodyPr/>
          <a:lstStyle/>
          <a:p>
            <a:r>
              <a:rPr lang="en-US" dirty="0"/>
              <a:t>Tuple</a:t>
            </a:r>
            <a:endParaRPr lang="en-IN" dirty="0"/>
          </a:p>
        </p:txBody>
      </p:sp>
      <p:sp>
        <p:nvSpPr>
          <p:cNvPr id="4" name="Date Placeholder 3">
            <a:extLst>
              <a:ext uri="{FF2B5EF4-FFF2-40B4-BE49-F238E27FC236}">
                <a16:creationId xmlns:a16="http://schemas.microsoft.com/office/drawing/2014/main" id="{B8AEDFB0-0A34-4C3A-B791-36C98C9D67B8}"/>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9F3D2C23-F028-4B68-9E40-A26C5A82A230}"/>
              </a:ext>
            </a:extLst>
          </p:cNvPr>
          <p:cNvSpPr>
            <a:spLocks noGrp="1"/>
          </p:cNvSpPr>
          <p:nvPr>
            <p:ph type="sldNum" sz="quarter" idx="12"/>
          </p:nvPr>
        </p:nvSpPr>
        <p:spPr/>
        <p:txBody>
          <a:bodyPr/>
          <a:lstStyle/>
          <a:p>
            <a:fld id="{28C5BF1D-C50F-4594-B563-670FE73501EF}" type="slidenum">
              <a:rPr lang="en-IN" smtClean="0"/>
              <a:pPr/>
              <a:t>27</a:t>
            </a:fld>
            <a:endParaRPr lang="en-IN"/>
          </a:p>
        </p:txBody>
      </p:sp>
      <p:pic>
        <p:nvPicPr>
          <p:cNvPr id="6" name="Picture 5">
            <a:extLst>
              <a:ext uri="{FF2B5EF4-FFF2-40B4-BE49-F238E27FC236}">
                <a16:creationId xmlns:a16="http://schemas.microsoft.com/office/drawing/2014/main" id="{6312C948-0DD1-4FF4-B367-C37096545258}"/>
              </a:ext>
            </a:extLst>
          </p:cNvPr>
          <p:cNvPicPr/>
          <p:nvPr/>
        </p:nvPicPr>
        <p:blipFill>
          <a:blip r:embed="rId2"/>
          <a:srcRect/>
          <a:stretch>
            <a:fillRect/>
          </a:stretch>
        </p:blipFill>
        <p:spPr bwMode="auto">
          <a:xfrm>
            <a:off x="1603252" y="1831589"/>
            <a:ext cx="8358246" cy="3714776"/>
          </a:xfrm>
          <a:prstGeom prst="rect">
            <a:avLst/>
          </a:prstGeom>
          <a:noFill/>
          <a:ln w="9525">
            <a:noFill/>
            <a:miter lim="800000"/>
            <a:headEnd/>
            <a:tailEnd/>
          </a:ln>
        </p:spPr>
      </p:pic>
    </p:spTree>
    <p:extLst>
      <p:ext uri="{BB962C8B-B14F-4D97-AF65-F5344CB8AC3E}">
        <p14:creationId xmlns:p14="http://schemas.microsoft.com/office/powerpoint/2010/main" val="115088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DD61-12BC-4180-93C8-8A3AA5359C33}"/>
              </a:ext>
            </a:extLst>
          </p:cNvPr>
          <p:cNvSpPr>
            <a:spLocks noGrp="1"/>
          </p:cNvSpPr>
          <p:nvPr>
            <p:ph type="title"/>
          </p:nvPr>
        </p:nvSpPr>
        <p:spPr>
          <a:xfrm>
            <a:off x="238344" y="249771"/>
            <a:ext cx="11715311" cy="1166142"/>
          </a:xfrm>
        </p:spPr>
        <p:txBody>
          <a:bodyPr/>
          <a:lstStyle/>
          <a:p>
            <a:r>
              <a:rPr lang="en-US" dirty="0"/>
              <a:t>Tuple</a:t>
            </a:r>
            <a:endParaRPr lang="en-IN" dirty="0"/>
          </a:p>
        </p:txBody>
      </p:sp>
      <p:sp>
        <p:nvSpPr>
          <p:cNvPr id="4" name="Date Placeholder 3">
            <a:extLst>
              <a:ext uri="{FF2B5EF4-FFF2-40B4-BE49-F238E27FC236}">
                <a16:creationId xmlns:a16="http://schemas.microsoft.com/office/drawing/2014/main" id="{BAA48C38-B81F-4141-864B-6D11A0EE1478}"/>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13C95E1B-A7AD-4B0C-9800-E295871E51BF}"/>
              </a:ext>
            </a:extLst>
          </p:cNvPr>
          <p:cNvSpPr>
            <a:spLocks noGrp="1"/>
          </p:cNvSpPr>
          <p:nvPr>
            <p:ph type="sldNum" sz="quarter" idx="12"/>
          </p:nvPr>
        </p:nvSpPr>
        <p:spPr/>
        <p:txBody>
          <a:bodyPr/>
          <a:lstStyle/>
          <a:p>
            <a:fld id="{28C5BF1D-C50F-4594-B563-670FE73501EF}" type="slidenum">
              <a:rPr lang="en-IN" smtClean="0"/>
              <a:pPr/>
              <a:t>28</a:t>
            </a:fld>
            <a:endParaRPr lang="en-IN"/>
          </a:p>
        </p:txBody>
      </p:sp>
      <p:graphicFrame>
        <p:nvGraphicFramePr>
          <p:cNvPr id="6" name="Table 6">
            <a:extLst>
              <a:ext uri="{FF2B5EF4-FFF2-40B4-BE49-F238E27FC236}">
                <a16:creationId xmlns:a16="http://schemas.microsoft.com/office/drawing/2014/main" id="{41C97010-27C5-4DF7-B3FB-8EC00A0B7792}"/>
              </a:ext>
            </a:extLst>
          </p:cNvPr>
          <p:cNvGraphicFramePr>
            <a:graphicFrameLocks noGrp="1"/>
          </p:cNvGraphicFramePr>
          <p:nvPr>
            <p:extLst>
              <p:ext uri="{D42A27DB-BD31-4B8C-83A1-F6EECF244321}">
                <p14:modId xmlns:p14="http://schemas.microsoft.com/office/powerpoint/2010/main" val="2825282186"/>
              </p:ext>
            </p:extLst>
          </p:nvPr>
        </p:nvGraphicFramePr>
        <p:xfrm>
          <a:off x="779928" y="1114113"/>
          <a:ext cx="10632142" cy="4794504"/>
        </p:xfrm>
        <a:graphic>
          <a:graphicData uri="http://schemas.openxmlformats.org/drawingml/2006/table">
            <a:tbl>
              <a:tblPr firstRow="1" bandRow="1">
                <a:tableStyleId>{5C22544A-7EE6-4342-B048-85BDC9FD1C3A}</a:tableStyleId>
              </a:tblPr>
              <a:tblGrid>
                <a:gridCol w="5316071">
                  <a:extLst>
                    <a:ext uri="{9D8B030D-6E8A-4147-A177-3AD203B41FA5}">
                      <a16:colId xmlns:a16="http://schemas.microsoft.com/office/drawing/2014/main" val="3394359353"/>
                    </a:ext>
                  </a:extLst>
                </a:gridCol>
                <a:gridCol w="5316071">
                  <a:extLst>
                    <a:ext uri="{9D8B030D-6E8A-4147-A177-3AD203B41FA5}">
                      <a16:colId xmlns:a16="http://schemas.microsoft.com/office/drawing/2014/main" val="4047510807"/>
                    </a:ext>
                  </a:extLst>
                </a:gridCol>
              </a:tblGrid>
              <a:tr h="370840">
                <a:tc>
                  <a:txBody>
                    <a:bodyPr/>
                    <a:lstStyle/>
                    <a:p>
                      <a:pPr algn="ctr">
                        <a:lnSpc>
                          <a:spcPct val="115000"/>
                        </a:lnSpc>
                        <a:spcAft>
                          <a:spcPts val="0"/>
                        </a:spcAft>
                      </a:pPr>
                      <a:r>
                        <a:rPr lang="en-US" sz="1800" b="1" dirty="0">
                          <a:latin typeface="Times New Roman"/>
                          <a:ea typeface="Calibri"/>
                          <a:cs typeface="Times New Roman"/>
                        </a:rPr>
                        <a:t>Operation</a:t>
                      </a:r>
                      <a:endParaRPr lang="en-IN" sz="16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800" b="1" dirty="0">
                          <a:latin typeface="Times New Roman"/>
                          <a:ea typeface="Calibri"/>
                          <a:cs typeface="Times New Roman"/>
                        </a:rPr>
                        <a:t>Description</a:t>
                      </a:r>
                      <a:endParaRPr lang="en-IN" sz="1600" dirty="0">
                        <a:latin typeface="Calibri"/>
                        <a:ea typeface="Calibri"/>
                        <a:cs typeface="Times New Roman"/>
                      </a:endParaRPr>
                    </a:p>
                  </a:txBody>
                  <a:tcPr marL="68580" marR="68580" marT="0" marB="0" anchor="ctr"/>
                </a:tc>
                <a:extLst>
                  <a:ext uri="{0D108BD9-81ED-4DB2-BD59-A6C34878D82A}">
                    <a16:rowId xmlns:a16="http://schemas.microsoft.com/office/drawing/2014/main" val="1654220020"/>
                  </a:ext>
                </a:extLst>
              </a:tr>
              <a:tr h="370840">
                <a:tc>
                  <a:txBody>
                    <a:bodyPr/>
                    <a:lstStyle/>
                    <a:p>
                      <a:pPr>
                        <a:lnSpc>
                          <a:spcPct val="115000"/>
                        </a:lnSpc>
                        <a:spcAft>
                          <a:spcPts val="0"/>
                        </a:spcAft>
                      </a:pPr>
                      <a:r>
                        <a:rPr lang="en-US" sz="1600" b="1" dirty="0" err="1">
                          <a:latin typeface="Times New Roman"/>
                          <a:ea typeface="Calibri"/>
                          <a:cs typeface="Times New Roman"/>
                        </a:rPr>
                        <a:t>len</a:t>
                      </a:r>
                      <a:r>
                        <a:rPr lang="en-US" sz="1600" b="1" dirty="0">
                          <a:latin typeface="Times New Roman"/>
                          <a:ea typeface="Calibri"/>
                          <a:cs typeface="Times New Roman"/>
                        </a:rPr>
                        <a:t>(t)</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 the length of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2965935560"/>
                  </a:ext>
                </a:extLst>
              </a:tr>
              <a:tr h="370840">
                <a:tc>
                  <a:txBody>
                    <a:bodyPr/>
                    <a:lstStyle/>
                    <a:p>
                      <a:pPr>
                        <a:lnSpc>
                          <a:spcPct val="115000"/>
                        </a:lnSpc>
                        <a:spcAft>
                          <a:spcPts val="0"/>
                        </a:spcAft>
                      </a:pPr>
                      <a:r>
                        <a:rPr lang="en-US" sz="1600" b="1" dirty="0">
                          <a:latin typeface="Times New Roman"/>
                          <a:ea typeface="Calibri"/>
                          <a:cs typeface="Times New Roman"/>
                        </a:rPr>
                        <a:t>tup1+tup2</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Concatenation of two </a:t>
                      </a:r>
                      <a:r>
                        <a:rPr lang="en-US" sz="1600" dirty="0" err="1">
                          <a:latin typeface="Times New Roman"/>
                          <a:ea typeface="Calibri"/>
                          <a:cs typeface="Times New Roman"/>
                        </a:rPr>
                        <a:t>tuples</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150698732"/>
                  </a:ext>
                </a:extLst>
              </a:tr>
              <a:tr h="370840">
                <a:tc>
                  <a:txBody>
                    <a:bodyPr/>
                    <a:lstStyle/>
                    <a:p>
                      <a:pPr>
                        <a:lnSpc>
                          <a:spcPct val="115000"/>
                        </a:lnSpc>
                        <a:spcAft>
                          <a:spcPts val="0"/>
                        </a:spcAft>
                      </a:pPr>
                      <a:r>
                        <a:rPr lang="en-US" sz="1600" b="1" dirty="0" err="1">
                          <a:latin typeface="Times New Roman"/>
                          <a:ea typeface="Calibri"/>
                          <a:cs typeface="Times New Roman"/>
                        </a:rPr>
                        <a:t>tup</a:t>
                      </a:r>
                      <a:r>
                        <a:rPr lang="en-US" sz="1600" b="1" dirty="0">
                          <a:latin typeface="Times New Roman"/>
                          <a:ea typeface="Calibri"/>
                          <a:cs typeface="Times New Roman"/>
                        </a:rPr>
                        <a:t>*n</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Repetition of </a:t>
                      </a:r>
                      <a:r>
                        <a:rPr lang="en-US" sz="1600" dirty="0" err="1">
                          <a:latin typeface="Times New Roman"/>
                          <a:ea typeface="Calibri"/>
                          <a:cs typeface="Times New Roman"/>
                        </a:rPr>
                        <a:t>tuple</a:t>
                      </a:r>
                      <a:r>
                        <a:rPr lang="en-US" sz="1600" dirty="0">
                          <a:latin typeface="Times New Roman"/>
                          <a:ea typeface="Calibri"/>
                          <a:cs typeface="Times New Roman"/>
                        </a:rPr>
                        <a:t> values in n number of times.</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2797660213"/>
                  </a:ext>
                </a:extLst>
              </a:tr>
              <a:tr h="370840">
                <a:tc>
                  <a:txBody>
                    <a:bodyPr/>
                    <a:lstStyle/>
                    <a:p>
                      <a:pPr>
                        <a:lnSpc>
                          <a:spcPct val="115000"/>
                        </a:lnSpc>
                        <a:spcAft>
                          <a:spcPts val="0"/>
                        </a:spcAft>
                      </a:pPr>
                      <a:r>
                        <a:rPr lang="en-US" sz="1600" b="1" dirty="0">
                          <a:latin typeface="Times New Roman"/>
                          <a:ea typeface="Calibri"/>
                          <a:cs typeface="Times New Roman"/>
                        </a:rPr>
                        <a:t>x in </a:t>
                      </a:r>
                      <a:r>
                        <a:rPr lang="en-US" sz="1600" b="1" dirty="0" err="1">
                          <a:latin typeface="Times New Roman"/>
                          <a:ea typeface="Calibri"/>
                          <a:cs typeface="Times New Roman"/>
                        </a:rPr>
                        <a:t>tup</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 True if x is found in </a:t>
                      </a:r>
                      <a:r>
                        <a:rPr lang="en-US" sz="1600" dirty="0" err="1">
                          <a:latin typeface="Times New Roman"/>
                          <a:ea typeface="Calibri"/>
                          <a:cs typeface="Times New Roman"/>
                        </a:rPr>
                        <a:t>tuple</a:t>
                      </a:r>
                      <a:r>
                        <a:rPr lang="en-US" sz="1600" dirty="0">
                          <a:latin typeface="Times New Roman"/>
                          <a:ea typeface="Calibri"/>
                          <a:cs typeface="Times New Roman"/>
                        </a:rPr>
                        <a:t> otherwise returns False.</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1747406391"/>
                  </a:ext>
                </a:extLst>
              </a:tr>
              <a:tr h="370840">
                <a:tc>
                  <a:txBody>
                    <a:bodyPr/>
                    <a:lstStyle/>
                    <a:p>
                      <a:pPr>
                        <a:lnSpc>
                          <a:spcPct val="115000"/>
                        </a:lnSpc>
                        <a:spcAft>
                          <a:spcPts val="0"/>
                        </a:spcAft>
                      </a:pPr>
                      <a:r>
                        <a:rPr lang="en-US" sz="1600" b="1" dirty="0" err="1">
                          <a:latin typeface="Times New Roman"/>
                          <a:ea typeface="Calibri"/>
                          <a:cs typeface="Times New Roman"/>
                        </a:rPr>
                        <a:t>cmp</a:t>
                      </a:r>
                      <a:r>
                        <a:rPr lang="en-US" sz="1600" b="1" dirty="0">
                          <a:latin typeface="Times New Roman"/>
                          <a:ea typeface="Calibri"/>
                          <a:cs typeface="Times New Roman"/>
                        </a:rPr>
                        <a:t>(tup1,tup2) </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Compare elements of both </a:t>
                      </a:r>
                      <a:r>
                        <a:rPr lang="en-US" sz="1600" dirty="0" err="1">
                          <a:latin typeface="Times New Roman"/>
                          <a:ea typeface="Calibri"/>
                          <a:cs typeface="Times New Roman"/>
                        </a:rPr>
                        <a:t>tuples</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811563231"/>
                  </a:ext>
                </a:extLst>
              </a:tr>
              <a:tr h="370840">
                <a:tc>
                  <a:txBody>
                    <a:bodyPr/>
                    <a:lstStyle/>
                    <a:p>
                      <a:pPr>
                        <a:lnSpc>
                          <a:spcPct val="115000"/>
                        </a:lnSpc>
                        <a:spcAft>
                          <a:spcPts val="0"/>
                        </a:spcAft>
                      </a:pPr>
                      <a:r>
                        <a:rPr lang="en-US" sz="1600" b="1" dirty="0">
                          <a:latin typeface="Times New Roman"/>
                          <a:ea typeface="Calibri"/>
                          <a:cs typeface="Times New Roman"/>
                        </a:rPr>
                        <a:t>max(</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Returns the maximum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137088597"/>
                  </a:ext>
                </a:extLst>
              </a:tr>
              <a:tr h="370840">
                <a:tc>
                  <a:txBody>
                    <a:bodyPr/>
                    <a:lstStyle/>
                    <a:p>
                      <a:pPr>
                        <a:lnSpc>
                          <a:spcPct val="115000"/>
                        </a:lnSpc>
                        <a:spcAft>
                          <a:spcPts val="0"/>
                        </a:spcAft>
                      </a:pPr>
                      <a:r>
                        <a:rPr lang="en-US" sz="1600" b="1" dirty="0">
                          <a:latin typeface="Times New Roman"/>
                          <a:ea typeface="Calibri"/>
                          <a:cs typeface="Times New Roman"/>
                        </a:rPr>
                        <a:t>min(</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Returns the minimum value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3612090160"/>
                  </a:ext>
                </a:extLst>
              </a:tr>
              <a:tr h="370840">
                <a:tc>
                  <a:txBody>
                    <a:bodyPr/>
                    <a:lstStyle/>
                    <a:p>
                      <a:pPr>
                        <a:lnSpc>
                          <a:spcPct val="115000"/>
                        </a:lnSpc>
                        <a:spcAft>
                          <a:spcPts val="0"/>
                        </a:spcAft>
                      </a:pPr>
                      <a:r>
                        <a:rPr lang="en-US" sz="1600" b="1" dirty="0" err="1">
                          <a:latin typeface="Times New Roman"/>
                          <a:ea typeface="Calibri"/>
                          <a:cs typeface="Times New Roman"/>
                        </a:rPr>
                        <a:t>tuple</a:t>
                      </a:r>
                      <a:r>
                        <a:rPr lang="en-US" sz="1600" b="1" dirty="0">
                          <a:latin typeface="Times New Roman"/>
                          <a:ea typeface="Calibri"/>
                          <a:cs typeface="Times New Roman"/>
                        </a:rPr>
                        <a:t>(list)</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Convert list into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2236283456"/>
                  </a:ext>
                </a:extLst>
              </a:tr>
              <a:tr h="370840">
                <a:tc>
                  <a:txBody>
                    <a:bodyPr/>
                    <a:lstStyle/>
                    <a:p>
                      <a:pPr>
                        <a:lnSpc>
                          <a:spcPct val="115000"/>
                        </a:lnSpc>
                        <a:spcAft>
                          <a:spcPts val="0"/>
                        </a:spcAft>
                      </a:pPr>
                      <a:r>
                        <a:rPr lang="en-US" sz="1600" b="1" dirty="0" err="1">
                          <a:latin typeface="Times New Roman"/>
                          <a:ea typeface="Calibri"/>
                          <a:cs typeface="Times New Roman"/>
                        </a:rPr>
                        <a:t>tup.count</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Returns how many times the element ‘x’ is found in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3955963456"/>
                  </a:ext>
                </a:extLst>
              </a:tr>
              <a:tr h="370840">
                <a:tc>
                  <a:txBody>
                    <a:bodyPr/>
                    <a:lstStyle/>
                    <a:p>
                      <a:pPr>
                        <a:lnSpc>
                          <a:spcPct val="115000"/>
                        </a:lnSpc>
                        <a:spcAft>
                          <a:spcPts val="0"/>
                        </a:spcAft>
                      </a:pPr>
                      <a:r>
                        <a:rPr lang="en-US" sz="1600" b="1" dirty="0" err="1">
                          <a:latin typeface="Times New Roman"/>
                          <a:ea typeface="Calibri"/>
                          <a:cs typeface="Times New Roman"/>
                        </a:rPr>
                        <a:t>tup.index</a:t>
                      </a:r>
                      <a:r>
                        <a:rPr lang="en-US" sz="1600" b="1" dirty="0">
                          <a:latin typeface="Times New Roman"/>
                          <a:ea typeface="Calibri"/>
                          <a:cs typeface="Times New Roman"/>
                        </a:rPr>
                        <a:t>(x)</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Returns the first occurrence of the element ‘x’ in </a:t>
                      </a:r>
                      <a:r>
                        <a:rPr lang="en-US" sz="1600" dirty="0" err="1">
                          <a:latin typeface="Times New Roman"/>
                          <a:ea typeface="Calibri"/>
                          <a:cs typeface="Times New Roman"/>
                        </a:rPr>
                        <a:t>tuple</a:t>
                      </a:r>
                      <a:r>
                        <a:rPr lang="en-US" sz="1600" dirty="0">
                          <a:latin typeface="Times New Roman"/>
                          <a:ea typeface="Calibri"/>
                          <a:cs typeface="Times New Roman"/>
                        </a:rPr>
                        <a:t>. Raises </a:t>
                      </a:r>
                      <a:r>
                        <a:rPr lang="en-US" sz="1600" dirty="0" err="1">
                          <a:latin typeface="Times New Roman"/>
                          <a:ea typeface="Calibri"/>
                          <a:cs typeface="Times New Roman"/>
                        </a:rPr>
                        <a:t>ValueError</a:t>
                      </a:r>
                      <a:r>
                        <a:rPr lang="en-US" sz="1600" dirty="0">
                          <a:latin typeface="Times New Roman"/>
                          <a:ea typeface="Calibri"/>
                          <a:cs typeface="Times New Roman"/>
                        </a:rPr>
                        <a:t> if ‘x’ is not found in the </a:t>
                      </a:r>
                      <a:r>
                        <a:rPr lang="en-US" sz="1600" dirty="0" err="1">
                          <a:latin typeface="Times New Roman"/>
                          <a:ea typeface="Calibri"/>
                          <a:cs typeface="Times New Roman"/>
                        </a:rPr>
                        <a:t>tuple</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594343797"/>
                  </a:ext>
                </a:extLst>
              </a:tr>
              <a:tr h="370840">
                <a:tc>
                  <a:txBody>
                    <a:bodyPr/>
                    <a:lstStyle/>
                    <a:p>
                      <a:pPr>
                        <a:lnSpc>
                          <a:spcPct val="115000"/>
                        </a:lnSpc>
                        <a:spcAft>
                          <a:spcPts val="0"/>
                        </a:spcAft>
                      </a:pPr>
                      <a:r>
                        <a:rPr lang="en-US" sz="1600" b="1" dirty="0">
                          <a:latin typeface="Times New Roman"/>
                          <a:ea typeface="Calibri"/>
                          <a:cs typeface="Times New Roman"/>
                        </a:rPr>
                        <a:t>sorted(</a:t>
                      </a:r>
                      <a:r>
                        <a:rPr lang="en-US" sz="1600" b="1" dirty="0" err="1">
                          <a:latin typeface="Times New Roman"/>
                          <a:ea typeface="Calibri"/>
                          <a:cs typeface="Times New Roman"/>
                        </a:rPr>
                        <a:t>tup</a:t>
                      </a:r>
                      <a:r>
                        <a:rPr lang="en-US" sz="1600" b="1" dirty="0">
                          <a:latin typeface="Times New Roman"/>
                          <a:ea typeface="Calibri"/>
                          <a:cs typeface="Times New Roman"/>
                        </a:rPr>
                        <a:t>)</a:t>
                      </a:r>
                      <a:endParaRPr lang="en-IN" sz="14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Sorts the elements of </a:t>
                      </a:r>
                      <a:r>
                        <a:rPr lang="en-US" sz="1600" dirty="0" err="1">
                          <a:latin typeface="Times New Roman"/>
                          <a:ea typeface="Calibri"/>
                          <a:cs typeface="Times New Roman"/>
                        </a:rPr>
                        <a:t>tuple</a:t>
                      </a:r>
                      <a:r>
                        <a:rPr lang="en-US" sz="1600" dirty="0">
                          <a:latin typeface="Times New Roman"/>
                          <a:ea typeface="Calibri"/>
                          <a:cs typeface="Times New Roman"/>
                        </a:rPr>
                        <a:t> into ascending order. sorted(</a:t>
                      </a:r>
                      <a:r>
                        <a:rPr lang="en-US" sz="1600" dirty="0" err="1">
                          <a:latin typeface="Times New Roman"/>
                          <a:ea typeface="Calibri"/>
                          <a:cs typeface="Times New Roman"/>
                        </a:rPr>
                        <a:t>tup,reverse</a:t>
                      </a:r>
                      <a:r>
                        <a:rPr lang="en-US" sz="1600" dirty="0">
                          <a:latin typeface="Times New Roman"/>
                          <a:ea typeface="Calibri"/>
                          <a:cs typeface="Times New Roman"/>
                        </a:rPr>
                        <a:t>=True) will sort in reverse order.</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1560099163"/>
                  </a:ext>
                </a:extLst>
              </a:tr>
            </a:tbl>
          </a:graphicData>
        </a:graphic>
      </p:graphicFrame>
    </p:spTree>
    <p:extLst>
      <p:ext uri="{BB962C8B-B14F-4D97-AF65-F5344CB8AC3E}">
        <p14:creationId xmlns:p14="http://schemas.microsoft.com/office/powerpoint/2010/main" val="3254517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DD1C-1D13-41AA-92ED-0F0514BB2B60}"/>
              </a:ext>
            </a:extLst>
          </p:cNvPr>
          <p:cNvSpPr>
            <a:spLocks noGrp="1"/>
          </p:cNvSpPr>
          <p:nvPr>
            <p:ph type="title"/>
          </p:nvPr>
        </p:nvSpPr>
        <p:spPr/>
        <p:txBody>
          <a:bodyPr/>
          <a:lstStyle/>
          <a:p>
            <a:r>
              <a:rPr lang="en-US" dirty="0"/>
              <a:t>Tuple</a:t>
            </a:r>
            <a:endParaRPr lang="en-IN" dirty="0"/>
          </a:p>
        </p:txBody>
      </p:sp>
      <p:sp>
        <p:nvSpPr>
          <p:cNvPr id="3" name="Content Placeholder 2">
            <a:extLst>
              <a:ext uri="{FF2B5EF4-FFF2-40B4-BE49-F238E27FC236}">
                <a16:creationId xmlns:a16="http://schemas.microsoft.com/office/drawing/2014/main" id="{D08E4070-8056-43A1-8A42-B60304E7B33F}"/>
              </a:ext>
            </a:extLst>
          </p:cNvPr>
          <p:cNvSpPr>
            <a:spLocks noGrp="1"/>
          </p:cNvSpPr>
          <p:nvPr>
            <p:ph idx="1"/>
          </p:nvPr>
        </p:nvSpPr>
        <p:spPr>
          <a:xfrm>
            <a:off x="249678" y="1434353"/>
            <a:ext cx="11715311" cy="4250161"/>
          </a:xfrm>
        </p:spPr>
        <p:txBody>
          <a:bodyPr>
            <a:normAutofit/>
          </a:bodyPr>
          <a:lstStyle/>
          <a:p>
            <a:r>
              <a:rPr lang="en-US" sz="2000" b="1" dirty="0">
                <a:latin typeface="+mj-lt"/>
              </a:rPr>
              <a:t>Nested Tuple:</a:t>
            </a:r>
            <a:endParaRPr lang="en-US" sz="2000" dirty="0">
              <a:latin typeface="+mj-lt"/>
            </a:endParaRPr>
          </a:p>
          <a:p>
            <a:pPr lvl="1"/>
            <a:r>
              <a:rPr lang="en-US" sz="2000" dirty="0">
                <a:latin typeface="+mj-lt"/>
              </a:rPr>
              <a:t>A list within another list is called a </a:t>
            </a:r>
            <a:r>
              <a:rPr lang="en-US" sz="2000" i="1" dirty="0">
                <a:latin typeface="+mj-lt"/>
              </a:rPr>
              <a:t>nested list</a:t>
            </a:r>
            <a:r>
              <a:rPr lang="en-US" sz="2000" dirty="0">
                <a:latin typeface="+mj-lt"/>
              </a:rPr>
              <a:t>.</a:t>
            </a:r>
          </a:p>
          <a:p>
            <a:pPr lvl="1"/>
            <a:endParaRPr lang="en-IN" sz="2000" b="1" dirty="0">
              <a:latin typeface="+mj-lt"/>
            </a:endParaRPr>
          </a:p>
          <a:p>
            <a:pPr marL="342900" indent="-342900">
              <a:lnSpc>
                <a:spcPct val="80000"/>
              </a:lnSpc>
              <a:spcBef>
                <a:spcPct val="20000"/>
              </a:spcBef>
              <a:buNone/>
            </a:pPr>
            <a:r>
              <a:rPr lang="en-IN" sz="2000" b="1" dirty="0">
                <a:solidFill>
                  <a:schemeClr val="tx2"/>
                </a:solidFill>
                <a:latin typeface="+mj-lt"/>
              </a:rPr>
              <a:t>Program:</a:t>
            </a:r>
          </a:p>
          <a:p>
            <a:pPr marL="342900" indent="-342900">
              <a:lnSpc>
                <a:spcPct val="80000"/>
              </a:lnSpc>
              <a:spcBef>
                <a:spcPct val="20000"/>
              </a:spcBef>
              <a:buNone/>
            </a:pPr>
            <a:r>
              <a:rPr lang="en-IN" sz="2000" dirty="0">
                <a:latin typeface="+mj-lt"/>
              </a:rPr>
              <a:t>students=(("RAVI", "CSE", 92.00), ("RAMU", "ECE", 93.00), </a:t>
            </a:r>
          </a:p>
          <a:p>
            <a:pPr marL="342900" indent="-342900">
              <a:lnSpc>
                <a:spcPct val="80000"/>
              </a:lnSpc>
              <a:spcBef>
                <a:spcPct val="20000"/>
              </a:spcBef>
              <a:buNone/>
            </a:pPr>
            <a:r>
              <a:rPr lang="en-IN" sz="2000" dirty="0">
                <a:latin typeface="+mj-lt"/>
              </a:rPr>
              <a:t>                   ("RAJA", "EEE", 87.00))</a:t>
            </a:r>
          </a:p>
          <a:p>
            <a:pPr marL="342900" indent="-342900">
              <a:lnSpc>
                <a:spcPct val="80000"/>
              </a:lnSpc>
              <a:spcBef>
                <a:spcPct val="20000"/>
              </a:spcBef>
              <a:buNone/>
            </a:pPr>
            <a:r>
              <a:rPr lang="en-IN" sz="2000" dirty="0">
                <a:latin typeface="+mj-lt"/>
              </a:rPr>
              <a:t>for </a:t>
            </a:r>
            <a:r>
              <a:rPr lang="en-IN" sz="2000" dirty="0" err="1">
                <a:latin typeface="+mj-lt"/>
              </a:rPr>
              <a:t>i</a:t>
            </a:r>
            <a:r>
              <a:rPr lang="en-IN" sz="2000" dirty="0">
                <a:latin typeface="+mj-lt"/>
              </a:rPr>
              <a:t> in students:</a:t>
            </a:r>
          </a:p>
          <a:p>
            <a:pPr marL="342900" indent="-342900">
              <a:lnSpc>
                <a:spcPct val="80000"/>
              </a:lnSpc>
              <a:spcBef>
                <a:spcPct val="20000"/>
              </a:spcBef>
              <a:buNone/>
            </a:pPr>
            <a:r>
              <a:rPr lang="en-IN" sz="2000" dirty="0">
                <a:latin typeface="+mj-lt"/>
              </a:rPr>
              <a:t>	print (</a:t>
            </a:r>
            <a:r>
              <a:rPr lang="en-IN" sz="2000" dirty="0" err="1">
                <a:latin typeface="+mj-lt"/>
              </a:rPr>
              <a:t>i</a:t>
            </a:r>
            <a:r>
              <a:rPr lang="en-IN" sz="2000" dirty="0">
                <a:latin typeface="+mj-lt"/>
              </a:rPr>
              <a:t>)</a:t>
            </a:r>
          </a:p>
          <a:p>
            <a:pPr marL="342900" indent="-342900">
              <a:lnSpc>
                <a:spcPct val="80000"/>
              </a:lnSpc>
              <a:spcBef>
                <a:spcPct val="20000"/>
              </a:spcBef>
              <a:buNone/>
            </a:pPr>
            <a:endParaRPr lang="en-IN" sz="2000" dirty="0">
              <a:latin typeface="+mj-lt"/>
            </a:endParaRPr>
          </a:p>
          <a:p>
            <a:pPr marL="0" indent="0">
              <a:lnSpc>
                <a:spcPct val="80000"/>
              </a:lnSpc>
              <a:spcBef>
                <a:spcPct val="20000"/>
              </a:spcBef>
              <a:buNone/>
            </a:pPr>
            <a:r>
              <a:rPr lang="en-IN" sz="2000" b="1" dirty="0">
                <a:solidFill>
                  <a:schemeClr val="tx2"/>
                </a:solidFill>
                <a:latin typeface="+mj-lt"/>
              </a:rPr>
              <a:t>Output:</a:t>
            </a:r>
            <a:endParaRPr lang="en-US" sz="2000" dirty="0">
              <a:latin typeface="+mj-lt"/>
            </a:endParaRPr>
          </a:p>
          <a:p>
            <a:pPr marL="0" indent="0">
              <a:lnSpc>
                <a:spcPct val="80000"/>
              </a:lnSpc>
              <a:spcBef>
                <a:spcPct val="20000"/>
              </a:spcBef>
              <a:buNone/>
            </a:pPr>
            <a:r>
              <a:rPr lang="fi-FI" sz="2000" dirty="0">
                <a:latin typeface="+mj-lt"/>
              </a:rPr>
              <a:t>("RAVI", "CSE", 92.00)</a:t>
            </a:r>
          </a:p>
          <a:p>
            <a:pPr marL="0" indent="0">
              <a:lnSpc>
                <a:spcPct val="80000"/>
              </a:lnSpc>
              <a:spcBef>
                <a:spcPct val="20000"/>
              </a:spcBef>
              <a:buNone/>
            </a:pPr>
            <a:r>
              <a:rPr lang="fi-FI" sz="2000" dirty="0">
                <a:latin typeface="+mj-lt"/>
              </a:rPr>
              <a:t>("RAMU", "ECE", 93.00)</a:t>
            </a:r>
          </a:p>
          <a:p>
            <a:pPr marL="0" indent="0">
              <a:lnSpc>
                <a:spcPct val="80000"/>
              </a:lnSpc>
              <a:spcBef>
                <a:spcPct val="20000"/>
              </a:spcBef>
              <a:buNone/>
            </a:pPr>
            <a:r>
              <a:rPr lang="fi-FI" sz="2000" dirty="0">
                <a:latin typeface="+mj-lt"/>
              </a:rPr>
              <a:t>("RAJA", "EEE", 87.00)</a:t>
            </a:r>
          </a:p>
          <a:p>
            <a:pPr marL="342900" indent="-342900">
              <a:lnSpc>
                <a:spcPct val="80000"/>
              </a:lnSpc>
              <a:spcBef>
                <a:spcPct val="20000"/>
              </a:spcBef>
              <a:buNone/>
            </a:pPr>
            <a:endParaRPr lang="en-IN" sz="2000" dirty="0">
              <a:latin typeface="+mj-lt"/>
            </a:endParaRPr>
          </a:p>
          <a:p>
            <a:endParaRPr lang="en-IN" dirty="0"/>
          </a:p>
        </p:txBody>
      </p:sp>
      <p:sp>
        <p:nvSpPr>
          <p:cNvPr id="4" name="Date Placeholder 3">
            <a:extLst>
              <a:ext uri="{FF2B5EF4-FFF2-40B4-BE49-F238E27FC236}">
                <a16:creationId xmlns:a16="http://schemas.microsoft.com/office/drawing/2014/main" id="{EBD0713E-3130-42FC-B924-CC444383DFD8}"/>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D5FD375B-D97D-4811-A968-345241415BEA}"/>
              </a:ext>
            </a:extLst>
          </p:cNvPr>
          <p:cNvSpPr>
            <a:spLocks noGrp="1"/>
          </p:cNvSpPr>
          <p:nvPr>
            <p:ph type="sldNum" sz="quarter" idx="12"/>
          </p:nvPr>
        </p:nvSpPr>
        <p:spPr/>
        <p:txBody>
          <a:bodyPr/>
          <a:lstStyle/>
          <a:p>
            <a:fld id="{28C5BF1D-C50F-4594-B563-670FE73501EF}" type="slidenum">
              <a:rPr lang="en-IN" smtClean="0"/>
              <a:pPr/>
              <a:t>29</a:t>
            </a:fld>
            <a:endParaRPr lang="en-IN"/>
          </a:p>
        </p:txBody>
      </p:sp>
    </p:spTree>
    <p:extLst>
      <p:ext uri="{BB962C8B-B14F-4D97-AF65-F5344CB8AC3E}">
        <p14:creationId xmlns:p14="http://schemas.microsoft.com/office/powerpoint/2010/main" val="7726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8DF5-562C-4C23-9D0A-8DF2D7D49FC6}"/>
              </a:ext>
            </a:extLst>
          </p:cNvPr>
          <p:cNvSpPr>
            <a:spLocks noGrp="1"/>
          </p:cNvSpPr>
          <p:nvPr>
            <p:ph type="title"/>
          </p:nvPr>
        </p:nvSpPr>
        <p:spPr/>
        <p:txBody>
          <a:bodyPr/>
          <a:lstStyle/>
          <a:p>
            <a:pPr>
              <a:lnSpc>
                <a:spcPct val="100000"/>
              </a:lnSpc>
            </a:pPr>
            <a:r>
              <a:rPr lang="en-US" dirty="0"/>
              <a:t>List</a:t>
            </a:r>
            <a:endParaRPr lang="en-IN" dirty="0"/>
          </a:p>
        </p:txBody>
      </p:sp>
      <p:sp>
        <p:nvSpPr>
          <p:cNvPr id="3" name="Content Placeholder 2">
            <a:extLst>
              <a:ext uri="{FF2B5EF4-FFF2-40B4-BE49-F238E27FC236}">
                <a16:creationId xmlns:a16="http://schemas.microsoft.com/office/drawing/2014/main" id="{E490A5D8-1049-47BE-8D6C-2E86D57A4C44}"/>
              </a:ext>
            </a:extLst>
          </p:cNvPr>
          <p:cNvSpPr>
            <a:spLocks noGrp="1"/>
          </p:cNvSpPr>
          <p:nvPr>
            <p:ph idx="1"/>
          </p:nvPr>
        </p:nvSpPr>
        <p:spPr/>
        <p:txBody>
          <a:bodyPr/>
          <a:lstStyle/>
          <a:p>
            <a:pPr algn="just">
              <a:lnSpc>
                <a:spcPct val="100000"/>
              </a:lnSpc>
            </a:pPr>
            <a:r>
              <a:rPr lang="en-US" dirty="0">
                <a:latin typeface="+mj-lt"/>
              </a:rPr>
              <a:t>A list is similar to an array that consists of a group of elements or items.</a:t>
            </a:r>
          </a:p>
          <a:p>
            <a:pPr algn="just">
              <a:lnSpc>
                <a:spcPct val="100000"/>
              </a:lnSpc>
            </a:pPr>
            <a:r>
              <a:rPr lang="en-US" dirty="0">
                <a:latin typeface="+mj-lt"/>
              </a:rPr>
              <a:t>The Difference is …………….</a:t>
            </a:r>
          </a:p>
          <a:p>
            <a:pPr algn="just">
              <a:lnSpc>
                <a:spcPct val="100000"/>
              </a:lnSpc>
            </a:pPr>
            <a:r>
              <a:rPr lang="en-US" dirty="0">
                <a:latin typeface="+mj-lt"/>
              </a:rPr>
              <a:t>An array can store only one type of elements whereas a list can store different types of elements.</a:t>
            </a:r>
          </a:p>
          <a:p>
            <a:pPr algn="just">
              <a:lnSpc>
                <a:spcPct val="100000"/>
              </a:lnSpc>
            </a:pPr>
            <a:r>
              <a:rPr lang="en-US" dirty="0">
                <a:latin typeface="+mj-lt"/>
              </a:rPr>
              <a:t>To create a List as putting different comma-separated values between square brackets [ ].</a:t>
            </a:r>
            <a:endParaRPr lang="en-IN" dirty="0">
              <a:latin typeface="+mj-lt"/>
            </a:endParaRPr>
          </a:p>
          <a:p>
            <a:pPr>
              <a:lnSpc>
                <a:spcPct val="100000"/>
              </a:lnSpc>
            </a:pPr>
            <a:endParaRPr lang="en-IN" dirty="0">
              <a:latin typeface="+mj-lt"/>
            </a:endParaRPr>
          </a:p>
        </p:txBody>
      </p:sp>
      <p:sp>
        <p:nvSpPr>
          <p:cNvPr id="4" name="Date Placeholder 3">
            <a:extLst>
              <a:ext uri="{FF2B5EF4-FFF2-40B4-BE49-F238E27FC236}">
                <a16:creationId xmlns:a16="http://schemas.microsoft.com/office/drawing/2014/main" id="{C265F2E5-52D8-416A-946A-8AE2713A84F7}"/>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a:latin typeface="+mj-lt"/>
            </a:endParaRPr>
          </a:p>
        </p:txBody>
      </p:sp>
      <p:sp>
        <p:nvSpPr>
          <p:cNvPr id="5" name="Slide Number Placeholder 4">
            <a:extLst>
              <a:ext uri="{FF2B5EF4-FFF2-40B4-BE49-F238E27FC236}">
                <a16:creationId xmlns:a16="http://schemas.microsoft.com/office/drawing/2014/main" id="{E6D72E3D-F2DA-4E60-A133-D5C08FB4ED59}"/>
              </a:ext>
            </a:extLst>
          </p:cNvPr>
          <p:cNvSpPr>
            <a:spLocks noGrp="1"/>
          </p:cNvSpPr>
          <p:nvPr>
            <p:ph type="sldNum" sz="quarter" idx="12"/>
          </p:nvPr>
        </p:nvSpPr>
        <p:spPr/>
        <p:txBody>
          <a:bodyPr/>
          <a:lstStyle/>
          <a:p>
            <a:fld id="{28C5BF1D-C50F-4594-B563-670FE73501EF}" type="slidenum">
              <a:rPr lang="en-IN" smtClean="0">
                <a:latin typeface="+mj-lt"/>
              </a:rPr>
              <a:pPr/>
              <a:t>3</a:t>
            </a:fld>
            <a:endParaRPr lang="en-IN">
              <a:latin typeface="+mj-lt"/>
            </a:endParaRPr>
          </a:p>
        </p:txBody>
      </p:sp>
    </p:spTree>
    <p:extLst>
      <p:ext uri="{BB962C8B-B14F-4D97-AF65-F5344CB8AC3E}">
        <p14:creationId xmlns:p14="http://schemas.microsoft.com/office/powerpoint/2010/main" val="3517428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2613-624E-464D-BCE9-05C720275BB4}"/>
              </a:ext>
            </a:extLst>
          </p:cNvPr>
          <p:cNvSpPr>
            <a:spLocks noGrp="1"/>
          </p:cNvSpPr>
          <p:nvPr>
            <p:ph type="title"/>
          </p:nvPr>
        </p:nvSpPr>
        <p:spPr/>
        <p:txBody>
          <a:bodyPr/>
          <a:lstStyle/>
          <a:p>
            <a:r>
              <a:rPr lang="en-US" dirty="0"/>
              <a:t>Set</a:t>
            </a:r>
            <a:endParaRPr lang="en-IN" dirty="0"/>
          </a:p>
        </p:txBody>
      </p:sp>
      <p:sp>
        <p:nvSpPr>
          <p:cNvPr id="3" name="Content Placeholder 2">
            <a:extLst>
              <a:ext uri="{FF2B5EF4-FFF2-40B4-BE49-F238E27FC236}">
                <a16:creationId xmlns:a16="http://schemas.microsoft.com/office/drawing/2014/main" id="{49E87C5A-9D2C-4328-85A6-B61A11630ED3}"/>
              </a:ext>
            </a:extLst>
          </p:cNvPr>
          <p:cNvSpPr>
            <a:spLocks noGrp="1"/>
          </p:cNvSpPr>
          <p:nvPr>
            <p:ph idx="1"/>
          </p:nvPr>
        </p:nvSpPr>
        <p:spPr/>
        <p:txBody>
          <a:bodyPr>
            <a:normAutofit/>
          </a:bodyPr>
          <a:lstStyle/>
          <a:p>
            <a:pPr algn="just">
              <a:lnSpc>
                <a:spcPct val="100000"/>
              </a:lnSpc>
            </a:pPr>
            <a:r>
              <a:rPr lang="en-US" sz="2400" dirty="0">
                <a:latin typeface="+mj-lt"/>
              </a:rPr>
              <a:t>Set is another data structure supported by python.</a:t>
            </a:r>
          </a:p>
          <a:p>
            <a:pPr algn="just">
              <a:lnSpc>
                <a:spcPct val="100000"/>
              </a:lnSpc>
            </a:pPr>
            <a:r>
              <a:rPr lang="en-US" sz="2400" dirty="0">
                <a:latin typeface="+mj-lt"/>
              </a:rPr>
              <a:t>Basically, sets are same as lists but with a difference that sets are lists with no duplicate entries.</a:t>
            </a:r>
          </a:p>
          <a:p>
            <a:pPr algn="just">
              <a:lnSpc>
                <a:spcPct val="100000"/>
              </a:lnSpc>
            </a:pPr>
            <a:r>
              <a:rPr lang="en-US" sz="2400" dirty="0">
                <a:latin typeface="+mj-lt"/>
              </a:rPr>
              <a:t>Technically a set is a mutable and an unordered collection of items. This means that we can easily add or remove items from it.</a:t>
            </a:r>
            <a:endParaRPr lang="en-IN" sz="2400" dirty="0">
              <a:latin typeface="+mj-lt"/>
            </a:endParaRPr>
          </a:p>
          <a:p>
            <a:pPr>
              <a:lnSpc>
                <a:spcPct val="100000"/>
              </a:lnSpc>
            </a:pPr>
            <a:endParaRPr lang="en-IN" sz="2400" dirty="0">
              <a:latin typeface="+mj-lt"/>
            </a:endParaRPr>
          </a:p>
        </p:txBody>
      </p:sp>
      <p:sp>
        <p:nvSpPr>
          <p:cNvPr id="4" name="Date Placeholder 3">
            <a:extLst>
              <a:ext uri="{FF2B5EF4-FFF2-40B4-BE49-F238E27FC236}">
                <a16:creationId xmlns:a16="http://schemas.microsoft.com/office/drawing/2014/main" id="{6636E809-03F1-469F-B455-FEC70D1C6155}"/>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204DDAF8-F821-492C-AAE5-32973965A356}"/>
              </a:ext>
            </a:extLst>
          </p:cNvPr>
          <p:cNvSpPr>
            <a:spLocks noGrp="1"/>
          </p:cNvSpPr>
          <p:nvPr>
            <p:ph type="sldNum" sz="quarter" idx="12"/>
          </p:nvPr>
        </p:nvSpPr>
        <p:spPr/>
        <p:txBody>
          <a:bodyPr/>
          <a:lstStyle/>
          <a:p>
            <a:fld id="{28C5BF1D-C50F-4594-B563-670FE73501EF}" type="slidenum">
              <a:rPr lang="en-IN" smtClean="0"/>
              <a:pPr/>
              <a:t>30</a:t>
            </a:fld>
            <a:endParaRPr lang="en-IN"/>
          </a:p>
        </p:txBody>
      </p:sp>
    </p:spTree>
    <p:extLst>
      <p:ext uri="{BB962C8B-B14F-4D97-AF65-F5344CB8AC3E}">
        <p14:creationId xmlns:p14="http://schemas.microsoft.com/office/powerpoint/2010/main" val="95872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B947-F57B-434B-A326-0BC75C4C9F74}"/>
              </a:ext>
            </a:extLst>
          </p:cNvPr>
          <p:cNvSpPr>
            <a:spLocks noGrp="1"/>
          </p:cNvSpPr>
          <p:nvPr>
            <p:ph type="title"/>
          </p:nvPr>
        </p:nvSpPr>
        <p:spPr/>
        <p:txBody>
          <a:bodyPr/>
          <a:lstStyle/>
          <a:p>
            <a:r>
              <a:rPr lang="en-US" dirty="0"/>
              <a:t>Set</a:t>
            </a:r>
            <a:endParaRPr lang="en-IN" dirty="0"/>
          </a:p>
        </p:txBody>
      </p:sp>
      <p:sp>
        <p:nvSpPr>
          <p:cNvPr id="3" name="Content Placeholder 2">
            <a:extLst>
              <a:ext uri="{FF2B5EF4-FFF2-40B4-BE49-F238E27FC236}">
                <a16:creationId xmlns:a16="http://schemas.microsoft.com/office/drawing/2014/main" id="{A7D0EB7A-3E93-4C34-BF08-D774D4E69EC0}"/>
              </a:ext>
            </a:extLst>
          </p:cNvPr>
          <p:cNvSpPr>
            <a:spLocks noGrp="1"/>
          </p:cNvSpPr>
          <p:nvPr>
            <p:ph idx="1"/>
          </p:nvPr>
        </p:nvSpPr>
        <p:spPr/>
        <p:txBody>
          <a:bodyPr>
            <a:normAutofit/>
          </a:bodyPr>
          <a:lstStyle/>
          <a:p>
            <a:pPr algn="just">
              <a:lnSpc>
                <a:spcPct val="150000"/>
              </a:lnSpc>
            </a:pPr>
            <a:r>
              <a:rPr lang="en-US" sz="2000" b="1" dirty="0">
                <a:latin typeface="+mj-lt"/>
              </a:rPr>
              <a:t>Creating a set:</a:t>
            </a:r>
            <a:endParaRPr lang="en-US" sz="2000" dirty="0">
              <a:latin typeface="+mj-lt"/>
            </a:endParaRPr>
          </a:p>
          <a:p>
            <a:pPr lvl="1" algn="just">
              <a:lnSpc>
                <a:spcPct val="150000"/>
              </a:lnSpc>
            </a:pPr>
            <a:r>
              <a:rPr lang="en-US" sz="2000" dirty="0">
                <a:latin typeface="+mj-lt"/>
              </a:rPr>
              <a:t>A set is created by placing all the elements inside curly brackets {  }.</a:t>
            </a:r>
          </a:p>
          <a:p>
            <a:pPr lvl="1" algn="just">
              <a:lnSpc>
                <a:spcPct val="150000"/>
              </a:lnSpc>
              <a:buNone/>
            </a:pPr>
            <a:r>
              <a:rPr lang="en-US" sz="2000" dirty="0">
                <a:latin typeface="+mj-lt"/>
              </a:rPr>
              <a:t>s={1, 2.5, "</a:t>
            </a:r>
            <a:r>
              <a:rPr lang="en-US" sz="2000" dirty="0" err="1">
                <a:latin typeface="+mj-lt"/>
              </a:rPr>
              <a:t>abc</a:t>
            </a:r>
            <a:r>
              <a:rPr lang="en-US" sz="2000" dirty="0">
                <a:latin typeface="+mj-lt"/>
              </a:rPr>
              <a:t>" }</a:t>
            </a:r>
          </a:p>
          <a:p>
            <a:pPr lvl="1" algn="just">
              <a:lnSpc>
                <a:spcPct val="150000"/>
              </a:lnSpc>
              <a:buNone/>
            </a:pPr>
            <a:r>
              <a:rPr lang="en-US" sz="2000" dirty="0">
                <a:latin typeface="+mj-lt"/>
              </a:rPr>
              <a:t>print (s)</a:t>
            </a:r>
          </a:p>
          <a:p>
            <a:pPr algn="just">
              <a:lnSpc>
                <a:spcPct val="150000"/>
              </a:lnSpc>
              <a:buNone/>
            </a:pPr>
            <a:r>
              <a:rPr lang="en-US" sz="2000" b="1" dirty="0">
                <a:latin typeface="+mj-lt"/>
              </a:rPr>
              <a:t>Output:</a:t>
            </a:r>
            <a:endParaRPr lang="en-US" sz="2000" dirty="0">
              <a:latin typeface="+mj-lt"/>
            </a:endParaRPr>
          </a:p>
          <a:p>
            <a:pPr algn="just">
              <a:lnSpc>
                <a:spcPct val="150000"/>
              </a:lnSpc>
              <a:buNone/>
            </a:pPr>
            <a:r>
              <a:rPr lang="en-US" sz="2000" dirty="0">
                <a:latin typeface="+mj-lt"/>
              </a:rPr>
              <a:t>	{'</a:t>
            </a:r>
            <a:r>
              <a:rPr lang="en-US" sz="2000" dirty="0" err="1">
                <a:latin typeface="+mj-lt"/>
              </a:rPr>
              <a:t>abc</a:t>
            </a:r>
            <a:r>
              <a:rPr lang="en-US" sz="2000" dirty="0">
                <a:latin typeface="+mj-lt"/>
              </a:rPr>
              <a:t>', 1, 2.5}</a:t>
            </a:r>
            <a:endParaRPr lang="en-IN" sz="2000" b="1" dirty="0">
              <a:latin typeface="+mj-lt"/>
            </a:endParaRPr>
          </a:p>
          <a:p>
            <a:pPr>
              <a:lnSpc>
                <a:spcPct val="150000"/>
              </a:lnSpc>
            </a:pPr>
            <a:endParaRPr lang="en-IN" sz="2000" dirty="0">
              <a:latin typeface="+mj-lt"/>
            </a:endParaRPr>
          </a:p>
        </p:txBody>
      </p:sp>
      <p:sp>
        <p:nvSpPr>
          <p:cNvPr id="4" name="Date Placeholder 3">
            <a:extLst>
              <a:ext uri="{FF2B5EF4-FFF2-40B4-BE49-F238E27FC236}">
                <a16:creationId xmlns:a16="http://schemas.microsoft.com/office/drawing/2014/main" id="{052DB54B-1A90-455A-BE51-6D57C248511A}"/>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41332524-C51C-4F87-99F5-AE92B7439C68}"/>
              </a:ext>
            </a:extLst>
          </p:cNvPr>
          <p:cNvSpPr>
            <a:spLocks noGrp="1"/>
          </p:cNvSpPr>
          <p:nvPr>
            <p:ph type="sldNum" sz="quarter" idx="12"/>
          </p:nvPr>
        </p:nvSpPr>
        <p:spPr/>
        <p:txBody>
          <a:bodyPr/>
          <a:lstStyle/>
          <a:p>
            <a:fld id="{28C5BF1D-C50F-4594-B563-670FE73501EF}" type="slidenum">
              <a:rPr lang="en-IN" smtClean="0"/>
              <a:pPr/>
              <a:t>31</a:t>
            </a:fld>
            <a:endParaRPr lang="en-IN"/>
          </a:p>
        </p:txBody>
      </p:sp>
    </p:spTree>
    <p:extLst>
      <p:ext uri="{BB962C8B-B14F-4D97-AF65-F5344CB8AC3E}">
        <p14:creationId xmlns:p14="http://schemas.microsoft.com/office/powerpoint/2010/main" val="1019725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ED86-C9B7-4C55-8087-FA520F59686F}"/>
              </a:ext>
            </a:extLst>
          </p:cNvPr>
          <p:cNvSpPr>
            <a:spLocks noGrp="1"/>
          </p:cNvSpPr>
          <p:nvPr>
            <p:ph type="title"/>
          </p:nvPr>
        </p:nvSpPr>
        <p:spPr/>
        <p:txBody>
          <a:bodyPr/>
          <a:lstStyle/>
          <a:p>
            <a:r>
              <a:rPr lang="en-US" dirty="0"/>
              <a:t>Set</a:t>
            </a:r>
            <a:endParaRPr lang="en-IN" dirty="0"/>
          </a:p>
        </p:txBody>
      </p:sp>
      <p:sp>
        <p:nvSpPr>
          <p:cNvPr id="3" name="Content Placeholder 2">
            <a:extLst>
              <a:ext uri="{FF2B5EF4-FFF2-40B4-BE49-F238E27FC236}">
                <a16:creationId xmlns:a16="http://schemas.microsoft.com/office/drawing/2014/main" id="{0F3D9157-0A40-4354-B004-A812974EAFB0}"/>
              </a:ext>
            </a:extLst>
          </p:cNvPr>
          <p:cNvSpPr>
            <a:spLocks noGrp="1"/>
          </p:cNvSpPr>
          <p:nvPr>
            <p:ph idx="1"/>
          </p:nvPr>
        </p:nvSpPr>
        <p:spPr/>
        <p:txBody>
          <a:bodyPr>
            <a:normAutofit/>
          </a:bodyPr>
          <a:lstStyle/>
          <a:p>
            <a:pPr algn="just">
              <a:lnSpc>
                <a:spcPct val="100000"/>
              </a:lnSpc>
            </a:pPr>
            <a:r>
              <a:rPr lang="en-US" sz="2000" b="1" dirty="0">
                <a:latin typeface="+mj-lt"/>
              </a:rPr>
              <a:t>Converting list into a set:</a:t>
            </a:r>
            <a:endParaRPr lang="en-US" sz="2000" dirty="0">
              <a:latin typeface="+mj-lt"/>
            </a:endParaRPr>
          </a:p>
          <a:p>
            <a:pPr lvl="1" algn="just">
              <a:lnSpc>
                <a:spcPct val="100000"/>
              </a:lnSpc>
            </a:pPr>
            <a:r>
              <a:rPr lang="en-US" sz="2000" dirty="0">
                <a:latin typeface="+mj-lt"/>
              </a:rPr>
              <a:t>A set can have any number of items and they may be of different data types. </a:t>
            </a:r>
            <a:r>
              <a:rPr lang="en-US" sz="2000" i="1" dirty="0">
                <a:latin typeface="+mj-lt"/>
              </a:rPr>
              <a:t>set() </a:t>
            </a:r>
            <a:r>
              <a:rPr lang="en-US" sz="2000" dirty="0">
                <a:latin typeface="+mj-lt"/>
              </a:rPr>
              <a:t>function is used to converting list into set.</a:t>
            </a:r>
          </a:p>
          <a:p>
            <a:pPr lvl="1" algn="just">
              <a:lnSpc>
                <a:spcPct val="100000"/>
              </a:lnSpc>
              <a:buNone/>
            </a:pPr>
            <a:r>
              <a:rPr lang="en-US" sz="2000" dirty="0">
                <a:latin typeface="+mj-lt"/>
              </a:rPr>
              <a:t>s=set([1, 2.5, "</a:t>
            </a:r>
            <a:r>
              <a:rPr lang="en-US" sz="2000" dirty="0" err="1">
                <a:latin typeface="+mj-lt"/>
              </a:rPr>
              <a:t>abc</a:t>
            </a:r>
            <a:r>
              <a:rPr lang="en-US" sz="2000" dirty="0">
                <a:latin typeface="+mj-lt"/>
              </a:rPr>
              <a:t>"])</a:t>
            </a:r>
          </a:p>
          <a:p>
            <a:pPr lvl="1" algn="just">
              <a:lnSpc>
                <a:spcPct val="100000"/>
              </a:lnSpc>
              <a:buNone/>
            </a:pPr>
            <a:r>
              <a:rPr lang="en-US" sz="2000" dirty="0">
                <a:latin typeface="+mj-lt"/>
              </a:rPr>
              <a:t>print (s)</a:t>
            </a:r>
          </a:p>
          <a:p>
            <a:pPr lvl="1" algn="just">
              <a:lnSpc>
                <a:spcPct val="100000"/>
              </a:lnSpc>
              <a:buNone/>
            </a:pPr>
            <a:endParaRPr lang="en-US" sz="2000" dirty="0">
              <a:latin typeface="+mj-lt"/>
            </a:endParaRPr>
          </a:p>
          <a:p>
            <a:pPr algn="just">
              <a:lnSpc>
                <a:spcPct val="100000"/>
              </a:lnSpc>
              <a:buNone/>
            </a:pPr>
            <a:r>
              <a:rPr lang="en-US" sz="2000" b="1" dirty="0">
                <a:latin typeface="+mj-lt"/>
              </a:rPr>
              <a:t>Output:</a:t>
            </a:r>
            <a:endParaRPr lang="en-US" sz="2000" dirty="0">
              <a:latin typeface="+mj-lt"/>
            </a:endParaRPr>
          </a:p>
          <a:p>
            <a:pPr algn="just">
              <a:lnSpc>
                <a:spcPct val="100000"/>
              </a:lnSpc>
              <a:buNone/>
            </a:pPr>
            <a:r>
              <a:rPr lang="en-US" sz="2000" dirty="0">
                <a:latin typeface="+mj-lt"/>
              </a:rPr>
              <a:t>	{1, 2.5, '</a:t>
            </a:r>
            <a:r>
              <a:rPr lang="en-US" sz="2000" dirty="0" err="1">
                <a:latin typeface="+mj-lt"/>
              </a:rPr>
              <a:t>abc</a:t>
            </a:r>
            <a:r>
              <a:rPr lang="en-US" sz="2000" dirty="0">
                <a:latin typeface="+mj-lt"/>
              </a:rPr>
              <a:t>'}</a:t>
            </a:r>
            <a:endParaRPr lang="en-IN" sz="2000" b="1" dirty="0">
              <a:latin typeface="+mj-lt"/>
            </a:endParaRPr>
          </a:p>
          <a:p>
            <a:pPr>
              <a:lnSpc>
                <a:spcPct val="100000"/>
              </a:lnSpc>
            </a:pPr>
            <a:endParaRPr lang="en-IN" sz="2000" dirty="0">
              <a:latin typeface="+mj-lt"/>
            </a:endParaRPr>
          </a:p>
        </p:txBody>
      </p:sp>
      <p:sp>
        <p:nvSpPr>
          <p:cNvPr id="4" name="Date Placeholder 3">
            <a:extLst>
              <a:ext uri="{FF2B5EF4-FFF2-40B4-BE49-F238E27FC236}">
                <a16:creationId xmlns:a16="http://schemas.microsoft.com/office/drawing/2014/main" id="{D626D0A3-1D9B-4069-A040-69651B8F546B}"/>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C2F26E1A-5138-4091-9498-1351C55E3507}"/>
              </a:ext>
            </a:extLst>
          </p:cNvPr>
          <p:cNvSpPr>
            <a:spLocks noGrp="1"/>
          </p:cNvSpPr>
          <p:nvPr>
            <p:ph type="sldNum" sz="quarter" idx="12"/>
          </p:nvPr>
        </p:nvSpPr>
        <p:spPr/>
        <p:txBody>
          <a:bodyPr/>
          <a:lstStyle/>
          <a:p>
            <a:fld id="{28C5BF1D-C50F-4594-B563-670FE73501EF}" type="slidenum">
              <a:rPr lang="en-IN" smtClean="0"/>
              <a:pPr/>
              <a:t>32</a:t>
            </a:fld>
            <a:endParaRPr lang="en-IN"/>
          </a:p>
        </p:txBody>
      </p:sp>
    </p:spTree>
    <p:extLst>
      <p:ext uri="{BB962C8B-B14F-4D97-AF65-F5344CB8AC3E}">
        <p14:creationId xmlns:p14="http://schemas.microsoft.com/office/powerpoint/2010/main" val="3277802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4160-5C02-4DA9-B090-35BA64FC5561}"/>
              </a:ext>
            </a:extLst>
          </p:cNvPr>
          <p:cNvSpPr>
            <a:spLocks noGrp="1"/>
          </p:cNvSpPr>
          <p:nvPr>
            <p:ph type="title"/>
          </p:nvPr>
        </p:nvSpPr>
        <p:spPr>
          <a:xfrm>
            <a:off x="238344" y="189938"/>
            <a:ext cx="11715311" cy="1166142"/>
          </a:xfrm>
        </p:spPr>
        <p:txBody>
          <a:bodyPr/>
          <a:lstStyle/>
          <a:p>
            <a:r>
              <a:rPr lang="en-US" dirty="0"/>
              <a:t>Set</a:t>
            </a:r>
            <a:endParaRPr lang="en-IN" dirty="0"/>
          </a:p>
        </p:txBody>
      </p:sp>
      <p:sp>
        <p:nvSpPr>
          <p:cNvPr id="4" name="Date Placeholder 3">
            <a:extLst>
              <a:ext uri="{FF2B5EF4-FFF2-40B4-BE49-F238E27FC236}">
                <a16:creationId xmlns:a16="http://schemas.microsoft.com/office/drawing/2014/main" id="{05E002FB-DF28-41F5-B2F6-8625B90220FF}"/>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5609ADBD-09C1-4ED1-8C73-14F3A0DF68A4}"/>
              </a:ext>
            </a:extLst>
          </p:cNvPr>
          <p:cNvSpPr>
            <a:spLocks noGrp="1"/>
          </p:cNvSpPr>
          <p:nvPr>
            <p:ph type="sldNum" sz="quarter" idx="12"/>
          </p:nvPr>
        </p:nvSpPr>
        <p:spPr/>
        <p:txBody>
          <a:bodyPr/>
          <a:lstStyle/>
          <a:p>
            <a:fld id="{28C5BF1D-C50F-4594-B563-670FE73501EF}" type="slidenum">
              <a:rPr lang="en-IN" smtClean="0"/>
              <a:pPr/>
              <a:t>33</a:t>
            </a:fld>
            <a:endParaRPr lang="en-IN"/>
          </a:p>
        </p:txBody>
      </p:sp>
      <p:graphicFrame>
        <p:nvGraphicFramePr>
          <p:cNvPr id="6" name="Table 6">
            <a:extLst>
              <a:ext uri="{FF2B5EF4-FFF2-40B4-BE49-F238E27FC236}">
                <a16:creationId xmlns:a16="http://schemas.microsoft.com/office/drawing/2014/main" id="{49A82822-D2F9-45B3-A57B-D8FF53AD7E50}"/>
              </a:ext>
            </a:extLst>
          </p:cNvPr>
          <p:cNvGraphicFramePr>
            <a:graphicFrameLocks noGrp="1"/>
          </p:cNvGraphicFramePr>
          <p:nvPr>
            <p:extLst>
              <p:ext uri="{D42A27DB-BD31-4B8C-83A1-F6EECF244321}">
                <p14:modId xmlns:p14="http://schemas.microsoft.com/office/powerpoint/2010/main" val="3177744393"/>
              </p:ext>
            </p:extLst>
          </p:nvPr>
        </p:nvGraphicFramePr>
        <p:xfrm>
          <a:off x="806823" y="1011682"/>
          <a:ext cx="10739718" cy="4834636"/>
        </p:xfrm>
        <a:graphic>
          <a:graphicData uri="http://schemas.openxmlformats.org/drawingml/2006/table">
            <a:tbl>
              <a:tblPr firstRow="1" bandRow="1">
                <a:tableStyleId>{5C22544A-7EE6-4342-B048-85BDC9FD1C3A}</a:tableStyleId>
              </a:tblPr>
              <a:tblGrid>
                <a:gridCol w="5369859">
                  <a:extLst>
                    <a:ext uri="{9D8B030D-6E8A-4147-A177-3AD203B41FA5}">
                      <a16:colId xmlns:a16="http://schemas.microsoft.com/office/drawing/2014/main" val="441018863"/>
                    </a:ext>
                  </a:extLst>
                </a:gridCol>
                <a:gridCol w="5369859">
                  <a:extLst>
                    <a:ext uri="{9D8B030D-6E8A-4147-A177-3AD203B41FA5}">
                      <a16:colId xmlns:a16="http://schemas.microsoft.com/office/drawing/2014/main" val="3237077204"/>
                    </a:ext>
                  </a:extLst>
                </a:gridCol>
              </a:tblGrid>
              <a:tr h="370840">
                <a:tc>
                  <a:txBody>
                    <a:bodyPr/>
                    <a:lstStyle/>
                    <a:p>
                      <a:pPr algn="ctr">
                        <a:lnSpc>
                          <a:spcPct val="115000"/>
                        </a:lnSpc>
                        <a:spcAft>
                          <a:spcPts val="0"/>
                        </a:spcAft>
                      </a:pPr>
                      <a:r>
                        <a:rPr lang="en-US" sz="1600" b="1" dirty="0">
                          <a:latin typeface="+mj-lt"/>
                          <a:ea typeface="Calibri"/>
                          <a:cs typeface="Times New Roman"/>
                        </a:rPr>
                        <a:t>Operation</a:t>
                      </a:r>
                      <a:endParaRPr lang="en-IN" sz="1600" dirty="0">
                        <a:latin typeface="+mj-lt"/>
                        <a:ea typeface="Calibri"/>
                        <a:cs typeface="Times New Roman"/>
                      </a:endParaRPr>
                    </a:p>
                  </a:txBody>
                  <a:tcPr marL="68580" marR="68580" marT="0" marB="0" anchor="ctr"/>
                </a:tc>
                <a:tc>
                  <a:txBody>
                    <a:bodyPr/>
                    <a:lstStyle/>
                    <a:p>
                      <a:pPr algn="ctr">
                        <a:lnSpc>
                          <a:spcPct val="115000"/>
                        </a:lnSpc>
                        <a:spcAft>
                          <a:spcPts val="0"/>
                        </a:spcAft>
                      </a:pPr>
                      <a:r>
                        <a:rPr lang="en-US" sz="1600" b="1" dirty="0">
                          <a:latin typeface="+mj-lt"/>
                          <a:ea typeface="Calibri"/>
                          <a:cs typeface="Times New Roman"/>
                        </a:rPr>
                        <a:t>Description</a:t>
                      </a:r>
                      <a:endParaRPr lang="en-IN" sz="1600" dirty="0">
                        <a:latin typeface="+mj-lt"/>
                        <a:ea typeface="Calibri"/>
                        <a:cs typeface="Times New Roman"/>
                      </a:endParaRPr>
                    </a:p>
                  </a:txBody>
                  <a:tcPr marL="68580" marR="68580" marT="0" marB="0" anchor="ctr"/>
                </a:tc>
                <a:extLst>
                  <a:ext uri="{0D108BD9-81ED-4DB2-BD59-A6C34878D82A}">
                    <a16:rowId xmlns:a16="http://schemas.microsoft.com/office/drawing/2014/main" val="2386615938"/>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len</a:t>
                      </a:r>
                      <a:r>
                        <a:rPr lang="en-US" sz="1600" b="1" dirty="0">
                          <a:latin typeface="+mj-lt"/>
                          <a:ea typeface="Times New Roman"/>
                          <a:cs typeface="Times New Roman"/>
                        </a:rPr>
                        <a:t>(s)</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a:latin typeface="+mj-lt"/>
                          <a:ea typeface="Times New Roman"/>
                          <a:cs typeface="Times New Roman"/>
                        </a:rPr>
                        <a:t>number of elements in set </a:t>
                      </a:r>
                      <a:r>
                        <a:rPr lang="en-US" sz="1600" i="1">
                          <a:latin typeface="+mj-lt"/>
                          <a:ea typeface="Times New Roman"/>
                          <a:cs typeface="Times New Roman"/>
                        </a:rPr>
                        <a:t>s</a:t>
                      </a:r>
                      <a:r>
                        <a:rPr lang="en-US" sz="1600">
                          <a:latin typeface="+mj-lt"/>
                          <a:ea typeface="Times New Roman"/>
                          <a:cs typeface="Times New Roman"/>
                        </a:rPr>
                        <a:t> (cardinality)</a:t>
                      </a:r>
                      <a:endParaRPr lang="en-IN" sz="1600">
                        <a:latin typeface="+mj-lt"/>
                        <a:ea typeface="Calibri"/>
                        <a:cs typeface="Times New Roman"/>
                      </a:endParaRPr>
                    </a:p>
                  </a:txBody>
                  <a:tcPr marL="9525" marR="9525" marT="9525" marB="9525" anchor="ctr"/>
                </a:tc>
                <a:extLst>
                  <a:ext uri="{0D108BD9-81ED-4DB2-BD59-A6C34878D82A}">
                    <a16:rowId xmlns:a16="http://schemas.microsoft.com/office/drawing/2014/main" val="3909249145"/>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s.issubset</a:t>
                      </a:r>
                      <a:r>
                        <a:rPr lang="en-US" sz="1600" b="1" dirty="0">
                          <a:latin typeface="+mj-lt"/>
                          <a:ea typeface="Times New Roman"/>
                          <a:cs typeface="Times New Roman"/>
                        </a:rPr>
                        <a:t>(t)</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(or)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s &lt;= 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dirty="0">
                          <a:latin typeface="+mj-lt"/>
                          <a:ea typeface="Times New Roman"/>
                          <a:cs typeface="Times New Roman"/>
                        </a:rPr>
                        <a:t>test whether every element in </a:t>
                      </a:r>
                      <a:r>
                        <a:rPr lang="en-US" sz="1600" i="1" dirty="0">
                          <a:latin typeface="+mj-lt"/>
                          <a:ea typeface="Times New Roman"/>
                          <a:cs typeface="Times New Roman"/>
                        </a:rPr>
                        <a:t>s</a:t>
                      </a:r>
                      <a:r>
                        <a:rPr lang="en-US" sz="1600" dirty="0">
                          <a:latin typeface="+mj-lt"/>
                          <a:ea typeface="Times New Roman"/>
                          <a:cs typeface="Times New Roman"/>
                        </a:rPr>
                        <a:t> is in </a:t>
                      </a:r>
                      <a:r>
                        <a:rPr lang="en-US" sz="1600" i="1" dirty="0">
                          <a:latin typeface="+mj-lt"/>
                          <a:ea typeface="Times New Roman"/>
                          <a:cs typeface="Times New Roman"/>
                        </a:rPr>
                        <a:t>t</a:t>
                      </a:r>
                      <a:endParaRPr lang="en-IN" sz="1600" dirty="0">
                        <a:latin typeface="+mj-lt"/>
                        <a:ea typeface="Calibri"/>
                        <a:cs typeface="Times New Roman"/>
                      </a:endParaRPr>
                    </a:p>
                  </a:txBody>
                  <a:tcPr marL="9525" marR="9525" marT="9525" marB="9525" anchor="ctr"/>
                </a:tc>
                <a:extLst>
                  <a:ext uri="{0D108BD9-81ED-4DB2-BD59-A6C34878D82A}">
                    <a16:rowId xmlns:a16="http://schemas.microsoft.com/office/drawing/2014/main" val="3382357734"/>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s.issuperset</a:t>
                      </a:r>
                      <a:r>
                        <a:rPr lang="en-US" sz="1600" b="1" dirty="0">
                          <a:latin typeface="+mj-lt"/>
                          <a:ea typeface="Times New Roman"/>
                          <a:cs typeface="Times New Roman"/>
                        </a:rPr>
                        <a:t>(t)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(or)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s &gt;= 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a:latin typeface="+mj-lt"/>
                          <a:ea typeface="Times New Roman"/>
                          <a:cs typeface="Times New Roman"/>
                        </a:rPr>
                        <a:t>test whether every element in </a:t>
                      </a:r>
                      <a:r>
                        <a:rPr lang="en-US" sz="1600" i="1">
                          <a:latin typeface="+mj-lt"/>
                          <a:ea typeface="Times New Roman"/>
                          <a:cs typeface="Times New Roman"/>
                        </a:rPr>
                        <a:t>t</a:t>
                      </a:r>
                      <a:r>
                        <a:rPr lang="en-US" sz="1600">
                          <a:latin typeface="+mj-lt"/>
                          <a:ea typeface="Times New Roman"/>
                          <a:cs typeface="Times New Roman"/>
                        </a:rPr>
                        <a:t> is in </a:t>
                      </a:r>
                      <a:r>
                        <a:rPr lang="en-US" sz="1600" i="1">
                          <a:latin typeface="+mj-lt"/>
                          <a:ea typeface="Times New Roman"/>
                          <a:cs typeface="Times New Roman"/>
                        </a:rPr>
                        <a:t>s</a:t>
                      </a:r>
                      <a:endParaRPr lang="en-IN" sz="1600">
                        <a:latin typeface="+mj-lt"/>
                        <a:ea typeface="Calibri"/>
                        <a:cs typeface="Times New Roman"/>
                      </a:endParaRPr>
                    </a:p>
                  </a:txBody>
                  <a:tcPr marL="9525" marR="9525" marT="9525" marB="9525" anchor="ctr"/>
                </a:tc>
                <a:extLst>
                  <a:ext uri="{0D108BD9-81ED-4DB2-BD59-A6C34878D82A}">
                    <a16:rowId xmlns:a16="http://schemas.microsoft.com/office/drawing/2014/main" val="3899597320"/>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s.union</a:t>
                      </a:r>
                      <a:r>
                        <a:rPr lang="en-US" sz="1600" b="1" dirty="0">
                          <a:latin typeface="+mj-lt"/>
                          <a:ea typeface="Times New Roman"/>
                          <a:cs typeface="Times New Roman"/>
                        </a:rPr>
                        <a:t>(t)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(or)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a:latin typeface="+mj-lt"/>
                          <a:ea typeface="Times New Roman"/>
                          <a:cs typeface="Times New Roman"/>
                        </a:rPr>
                        <a:t>new set with elements from both </a:t>
                      </a:r>
                      <a:r>
                        <a:rPr lang="en-US" sz="1600" i="1">
                          <a:latin typeface="+mj-lt"/>
                          <a:ea typeface="Times New Roman"/>
                          <a:cs typeface="Times New Roman"/>
                        </a:rPr>
                        <a:t>s</a:t>
                      </a:r>
                      <a:r>
                        <a:rPr lang="en-US" sz="1600">
                          <a:latin typeface="+mj-lt"/>
                          <a:ea typeface="Times New Roman"/>
                          <a:cs typeface="Times New Roman"/>
                        </a:rPr>
                        <a:t> and </a:t>
                      </a:r>
                      <a:r>
                        <a:rPr lang="en-US" sz="1600" i="1">
                          <a:latin typeface="+mj-lt"/>
                          <a:ea typeface="Times New Roman"/>
                          <a:cs typeface="Times New Roman"/>
                        </a:rPr>
                        <a:t>t</a:t>
                      </a:r>
                      <a:endParaRPr lang="en-IN" sz="1600">
                        <a:latin typeface="+mj-lt"/>
                        <a:ea typeface="Calibri"/>
                        <a:cs typeface="Times New Roman"/>
                      </a:endParaRPr>
                    </a:p>
                  </a:txBody>
                  <a:tcPr marL="9525" marR="9525" marT="9525" marB="9525" anchor="ctr"/>
                </a:tc>
                <a:extLst>
                  <a:ext uri="{0D108BD9-81ED-4DB2-BD59-A6C34878D82A}">
                    <a16:rowId xmlns:a16="http://schemas.microsoft.com/office/drawing/2014/main" val="2839342918"/>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s.intersection</a:t>
                      </a:r>
                      <a:r>
                        <a:rPr lang="en-US" sz="1600" b="1" dirty="0">
                          <a:latin typeface="+mj-lt"/>
                          <a:ea typeface="Times New Roman"/>
                          <a:cs typeface="Times New Roman"/>
                        </a:rPr>
                        <a:t>(t)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(or) </a:t>
                      </a:r>
                      <a:endParaRPr lang="en-IN" sz="1600" b="1" dirty="0">
                        <a:latin typeface="+mj-lt"/>
                        <a:ea typeface="Calibri"/>
                        <a:cs typeface="Times New Roman"/>
                      </a:endParaRPr>
                    </a:p>
                    <a:p>
                      <a:pPr algn="l">
                        <a:lnSpc>
                          <a:spcPct val="115000"/>
                        </a:lnSpc>
                        <a:spcAft>
                          <a:spcPts val="0"/>
                        </a:spcAft>
                      </a:pPr>
                      <a:r>
                        <a:rPr lang="en-US" sz="1600" b="1" dirty="0">
                          <a:latin typeface="+mj-lt"/>
                          <a:ea typeface="Times New Roman"/>
                          <a:cs typeface="Times New Roman"/>
                        </a:rPr>
                        <a:t>  s &amp; 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a:latin typeface="+mj-lt"/>
                          <a:ea typeface="Times New Roman"/>
                          <a:cs typeface="Times New Roman"/>
                        </a:rPr>
                        <a:t>new set with elements common to </a:t>
                      </a:r>
                      <a:r>
                        <a:rPr lang="en-US" sz="1600" i="1">
                          <a:latin typeface="+mj-lt"/>
                          <a:ea typeface="Times New Roman"/>
                          <a:cs typeface="Times New Roman"/>
                        </a:rPr>
                        <a:t>s</a:t>
                      </a:r>
                      <a:r>
                        <a:rPr lang="en-US" sz="1600">
                          <a:latin typeface="+mj-lt"/>
                          <a:ea typeface="Times New Roman"/>
                          <a:cs typeface="Times New Roman"/>
                        </a:rPr>
                        <a:t> and </a:t>
                      </a:r>
                      <a:r>
                        <a:rPr lang="en-US" sz="1600" i="1">
                          <a:latin typeface="+mj-lt"/>
                          <a:ea typeface="Times New Roman"/>
                          <a:cs typeface="Times New Roman"/>
                        </a:rPr>
                        <a:t>t</a:t>
                      </a:r>
                      <a:endParaRPr lang="en-IN" sz="1600">
                        <a:latin typeface="+mj-lt"/>
                        <a:ea typeface="Calibri"/>
                        <a:cs typeface="Times New Roman"/>
                      </a:endParaRPr>
                    </a:p>
                  </a:txBody>
                  <a:tcPr marL="9525" marR="9525" marT="9525" marB="9525" anchor="ctr"/>
                </a:tc>
                <a:extLst>
                  <a:ext uri="{0D108BD9-81ED-4DB2-BD59-A6C34878D82A}">
                    <a16:rowId xmlns:a16="http://schemas.microsoft.com/office/drawing/2014/main" val="1768396403"/>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s.copy</a:t>
                      </a:r>
                      <a:r>
                        <a:rPr lang="en-US" sz="1600" b="1" dirty="0">
                          <a:latin typeface="+mj-lt"/>
                          <a:ea typeface="Times New Roman"/>
                          <a:cs typeface="Times New Roman"/>
                        </a:rPr>
                        <a: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a:latin typeface="+mj-lt"/>
                          <a:ea typeface="Times New Roman"/>
                          <a:cs typeface="Times New Roman"/>
                        </a:rPr>
                        <a:t>new set with a shallow copy of </a:t>
                      </a:r>
                      <a:r>
                        <a:rPr lang="en-US" sz="1600" i="1">
                          <a:latin typeface="+mj-lt"/>
                          <a:ea typeface="Times New Roman"/>
                          <a:cs typeface="Times New Roman"/>
                        </a:rPr>
                        <a:t>s</a:t>
                      </a:r>
                      <a:endParaRPr lang="en-IN" sz="1600">
                        <a:latin typeface="+mj-lt"/>
                        <a:ea typeface="Calibri"/>
                        <a:cs typeface="Times New Roman"/>
                      </a:endParaRPr>
                    </a:p>
                  </a:txBody>
                  <a:tcPr marL="9525" marR="9525" marT="9525" marB="9525" anchor="ctr"/>
                </a:tc>
                <a:extLst>
                  <a:ext uri="{0D108BD9-81ED-4DB2-BD59-A6C34878D82A}">
                    <a16:rowId xmlns:a16="http://schemas.microsoft.com/office/drawing/2014/main" val="584834680"/>
                  </a:ext>
                </a:extLst>
              </a:tr>
              <a:tr h="370840">
                <a:tc>
                  <a:txBody>
                    <a:bodyPr/>
                    <a:lstStyle/>
                    <a:p>
                      <a:pPr algn="l">
                        <a:lnSpc>
                          <a:spcPct val="115000"/>
                        </a:lnSpc>
                        <a:spcAft>
                          <a:spcPts val="0"/>
                        </a:spcAft>
                      </a:pPr>
                      <a:r>
                        <a:rPr lang="en-US" sz="1600" b="1" dirty="0">
                          <a:latin typeface="+mj-lt"/>
                          <a:ea typeface="Times New Roman"/>
                          <a:cs typeface="Times New Roman"/>
                        </a:rPr>
                        <a:t>  </a:t>
                      </a:r>
                      <a:r>
                        <a:rPr lang="en-US" sz="1600" b="1" dirty="0" err="1">
                          <a:latin typeface="+mj-lt"/>
                          <a:ea typeface="Times New Roman"/>
                          <a:cs typeface="Times New Roman"/>
                        </a:rPr>
                        <a:t>s.update</a:t>
                      </a:r>
                      <a:r>
                        <a:rPr lang="en-US" sz="1600" b="1" dirty="0">
                          <a:latin typeface="+mj-lt"/>
                          <a:ea typeface="Times New Roman"/>
                          <a:cs typeface="Times New Roman"/>
                        </a:rPr>
                        <a:t>(t)</a:t>
                      </a:r>
                      <a:endParaRPr lang="en-IN" sz="1600" b="1" dirty="0">
                        <a:latin typeface="+mj-lt"/>
                        <a:ea typeface="Calibri"/>
                        <a:cs typeface="Times New Roman"/>
                      </a:endParaRPr>
                    </a:p>
                  </a:txBody>
                  <a:tcPr marL="9525" marR="9525" marT="9525" marB="9525" anchor="ctr"/>
                </a:tc>
                <a:tc>
                  <a:txBody>
                    <a:bodyPr/>
                    <a:lstStyle/>
                    <a:p>
                      <a:pPr algn="just">
                        <a:lnSpc>
                          <a:spcPct val="115000"/>
                        </a:lnSpc>
                        <a:spcAft>
                          <a:spcPts val="0"/>
                        </a:spcAft>
                      </a:pPr>
                      <a:r>
                        <a:rPr lang="en-US" sz="1600" dirty="0">
                          <a:latin typeface="+mj-lt"/>
                          <a:ea typeface="Times New Roman"/>
                          <a:cs typeface="Times New Roman"/>
                        </a:rPr>
                        <a:t>return set s with elements added from t</a:t>
                      </a:r>
                      <a:endParaRPr lang="en-IN" sz="1600" dirty="0">
                        <a:latin typeface="+mj-lt"/>
                        <a:ea typeface="Calibri"/>
                        <a:cs typeface="Times New Roman"/>
                      </a:endParaRPr>
                    </a:p>
                  </a:txBody>
                  <a:tcPr marL="9525" marR="9525" marT="9525" marB="9525" anchor="ctr"/>
                </a:tc>
                <a:extLst>
                  <a:ext uri="{0D108BD9-81ED-4DB2-BD59-A6C34878D82A}">
                    <a16:rowId xmlns:a16="http://schemas.microsoft.com/office/drawing/2014/main" val="1110691064"/>
                  </a:ext>
                </a:extLst>
              </a:tr>
            </a:tbl>
          </a:graphicData>
        </a:graphic>
      </p:graphicFrame>
    </p:spTree>
    <p:extLst>
      <p:ext uri="{BB962C8B-B14F-4D97-AF65-F5344CB8AC3E}">
        <p14:creationId xmlns:p14="http://schemas.microsoft.com/office/powerpoint/2010/main" val="350414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0F68-1920-425C-8F35-FCD4049E70E8}"/>
              </a:ext>
            </a:extLst>
          </p:cNvPr>
          <p:cNvSpPr>
            <a:spLocks noGrp="1"/>
          </p:cNvSpPr>
          <p:nvPr>
            <p:ph type="title"/>
          </p:nvPr>
        </p:nvSpPr>
        <p:spPr/>
        <p:txBody>
          <a:bodyPr/>
          <a:lstStyle/>
          <a:p>
            <a:r>
              <a:rPr lang="en-US" dirty="0"/>
              <a:t>Dictionary</a:t>
            </a:r>
            <a:endParaRPr lang="en-IN" dirty="0"/>
          </a:p>
        </p:txBody>
      </p:sp>
      <p:sp>
        <p:nvSpPr>
          <p:cNvPr id="3" name="Content Placeholder 2">
            <a:extLst>
              <a:ext uri="{FF2B5EF4-FFF2-40B4-BE49-F238E27FC236}">
                <a16:creationId xmlns:a16="http://schemas.microsoft.com/office/drawing/2014/main" id="{2AFCA3D6-5271-425A-A1A7-886B76353521}"/>
              </a:ext>
            </a:extLst>
          </p:cNvPr>
          <p:cNvSpPr>
            <a:spLocks noGrp="1"/>
          </p:cNvSpPr>
          <p:nvPr>
            <p:ph idx="1"/>
          </p:nvPr>
        </p:nvSpPr>
        <p:spPr/>
        <p:txBody>
          <a:bodyPr>
            <a:normAutofit/>
          </a:bodyPr>
          <a:lstStyle/>
          <a:p>
            <a:pPr algn="just">
              <a:lnSpc>
                <a:spcPct val="100000"/>
              </a:lnSpc>
            </a:pPr>
            <a:r>
              <a:rPr lang="en-US" sz="2400" dirty="0">
                <a:latin typeface="+mj-lt"/>
              </a:rPr>
              <a:t>A dictionary represents a group of elements arranged in the form of key-value pairs. The first element is considered as ‘key’ and the immediate next element is taken as its ‘value’.</a:t>
            </a:r>
          </a:p>
          <a:p>
            <a:pPr algn="just">
              <a:lnSpc>
                <a:spcPct val="100000"/>
              </a:lnSpc>
            </a:pPr>
            <a:r>
              <a:rPr lang="en-US" sz="2400" dirty="0">
                <a:latin typeface="+mj-lt"/>
              </a:rPr>
              <a:t>The key and its value are separated by a colon (:). All the key-value pairs in a dictionary are inserted in curly braces { }.</a:t>
            </a:r>
            <a:endParaRPr lang="en-IN" sz="2400" dirty="0">
              <a:latin typeface="+mj-lt"/>
            </a:endParaRPr>
          </a:p>
          <a:p>
            <a:pPr>
              <a:lnSpc>
                <a:spcPct val="100000"/>
              </a:lnSpc>
            </a:pPr>
            <a:endParaRPr lang="en-IN" sz="2400" dirty="0">
              <a:latin typeface="+mj-lt"/>
            </a:endParaRPr>
          </a:p>
        </p:txBody>
      </p:sp>
      <p:sp>
        <p:nvSpPr>
          <p:cNvPr id="4" name="Date Placeholder 3">
            <a:extLst>
              <a:ext uri="{FF2B5EF4-FFF2-40B4-BE49-F238E27FC236}">
                <a16:creationId xmlns:a16="http://schemas.microsoft.com/office/drawing/2014/main" id="{1B0FE6BA-EECE-4E21-A25B-D9FF9A7EEEE3}"/>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5A2E2E7F-504C-4FFD-8994-2B46971BD5A8}"/>
              </a:ext>
            </a:extLst>
          </p:cNvPr>
          <p:cNvSpPr>
            <a:spLocks noGrp="1"/>
          </p:cNvSpPr>
          <p:nvPr>
            <p:ph type="sldNum" sz="quarter" idx="12"/>
          </p:nvPr>
        </p:nvSpPr>
        <p:spPr/>
        <p:txBody>
          <a:bodyPr/>
          <a:lstStyle/>
          <a:p>
            <a:fld id="{28C5BF1D-C50F-4594-B563-670FE73501EF}" type="slidenum">
              <a:rPr lang="en-IN" smtClean="0"/>
              <a:pPr/>
              <a:t>34</a:t>
            </a:fld>
            <a:endParaRPr lang="en-IN"/>
          </a:p>
        </p:txBody>
      </p:sp>
    </p:spTree>
    <p:extLst>
      <p:ext uri="{BB962C8B-B14F-4D97-AF65-F5344CB8AC3E}">
        <p14:creationId xmlns:p14="http://schemas.microsoft.com/office/powerpoint/2010/main" val="3541719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0A6D-CD02-4BCD-81B8-D341D808C2BD}"/>
              </a:ext>
            </a:extLst>
          </p:cNvPr>
          <p:cNvSpPr>
            <a:spLocks noGrp="1"/>
          </p:cNvSpPr>
          <p:nvPr>
            <p:ph type="title"/>
          </p:nvPr>
        </p:nvSpPr>
        <p:spPr/>
        <p:txBody>
          <a:bodyPr/>
          <a:lstStyle/>
          <a:p>
            <a:r>
              <a:rPr lang="en-US" dirty="0"/>
              <a:t>Dictionary</a:t>
            </a:r>
            <a:endParaRPr lang="en-IN" dirty="0"/>
          </a:p>
        </p:txBody>
      </p:sp>
      <p:sp>
        <p:nvSpPr>
          <p:cNvPr id="3" name="Content Placeholder 2">
            <a:extLst>
              <a:ext uri="{FF2B5EF4-FFF2-40B4-BE49-F238E27FC236}">
                <a16:creationId xmlns:a16="http://schemas.microsoft.com/office/drawing/2014/main" id="{8F44B1F0-A9BF-47D8-853E-A04693792043}"/>
              </a:ext>
            </a:extLst>
          </p:cNvPr>
          <p:cNvSpPr>
            <a:spLocks noGrp="1"/>
          </p:cNvSpPr>
          <p:nvPr>
            <p:ph idx="1"/>
          </p:nvPr>
        </p:nvSpPr>
        <p:spPr/>
        <p:txBody>
          <a:bodyPr>
            <a:normAutofit/>
          </a:bodyPr>
          <a:lstStyle/>
          <a:p>
            <a:pPr>
              <a:lnSpc>
                <a:spcPct val="100000"/>
              </a:lnSpc>
            </a:pPr>
            <a:r>
              <a:rPr lang="en-US" sz="2000" b="1" dirty="0">
                <a:latin typeface="+mj-lt"/>
              </a:rPr>
              <a:t>Program:</a:t>
            </a:r>
            <a:endParaRPr lang="en-IN" sz="2000" b="1" dirty="0">
              <a:latin typeface="+mj-lt"/>
            </a:endParaRPr>
          </a:p>
          <a:p>
            <a:pPr>
              <a:lnSpc>
                <a:spcPct val="100000"/>
              </a:lnSpc>
              <a:buNone/>
            </a:pPr>
            <a:r>
              <a:rPr lang="en-IN" sz="2000" dirty="0">
                <a:latin typeface="+mj-lt"/>
              </a:rPr>
              <a:t>d = { '</a:t>
            </a:r>
            <a:r>
              <a:rPr lang="en-IN" sz="2000" dirty="0" err="1">
                <a:latin typeface="+mj-lt"/>
              </a:rPr>
              <a:t>Regd.No</a:t>
            </a:r>
            <a:r>
              <a:rPr lang="en-IN" sz="2000" dirty="0">
                <a:latin typeface="+mj-lt"/>
              </a:rPr>
              <a:t>': 556, 'Name':'</a:t>
            </a:r>
            <a:r>
              <a:rPr lang="en-IN" sz="2000" dirty="0" err="1">
                <a:latin typeface="+mj-lt"/>
              </a:rPr>
              <a:t>Mothi</a:t>
            </a:r>
            <a:r>
              <a:rPr lang="en-IN" sz="2000" dirty="0">
                <a:latin typeface="+mj-lt"/>
              </a:rPr>
              <a:t>', 'Branch': 'CSE' }</a:t>
            </a:r>
          </a:p>
          <a:p>
            <a:pPr>
              <a:lnSpc>
                <a:spcPct val="100000"/>
              </a:lnSpc>
              <a:buNone/>
            </a:pPr>
            <a:r>
              <a:rPr lang="en-IN" sz="2000" dirty="0">
                <a:latin typeface="+mj-lt"/>
              </a:rPr>
              <a:t>print(d['</a:t>
            </a:r>
            <a:r>
              <a:rPr lang="en-IN" sz="2000" dirty="0" err="1">
                <a:latin typeface="+mj-lt"/>
              </a:rPr>
              <a:t>Regd.No</a:t>
            </a:r>
            <a:r>
              <a:rPr lang="en-IN" sz="2000" dirty="0">
                <a:latin typeface="+mj-lt"/>
              </a:rPr>
              <a:t>'])</a:t>
            </a:r>
          </a:p>
          <a:p>
            <a:pPr>
              <a:lnSpc>
                <a:spcPct val="100000"/>
              </a:lnSpc>
              <a:buNone/>
            </a:pPr>
            <a:r>
              <a:rPr lang="en-IN" sz="2000" dirty="0">
                <a:latin typeface="+mj-lt"/>
              </a:rPr>
              <a:t>print(d['Name'])</a:t>
            </a:r>
          </a:p>
          <a:p>
            <a:pPr>
              <a:lnSpc>
                <a:spcPct val="100000"/>
              </a:lnSpc>
              <a:buNone/>
            </a:pPr>
            <a:r>
              <a:rPr lang="en-IN" sz="2000" dirty="0">
                <a:latin typeface="+mj-lt"/>
              </a:rPr>
              <a:t>print(d['Branch’])</a:t>
            </a:r>
          </a:p>
          <a:p>
            <a:pPr>
              <a:lnSpc>
                <a:spcPct val="100000"/>
              </a:lnSpc>
              <a:buNone/>
            </a:pPr>
            <a:r>
              <a:rPr lang="en-IN" sz="2000" b="1" dirty="0">
                <a:latin typeface="+mj-lt"/>
              </a:rPr>
              <a:t>Output:-</a:t>
            </a:r>
          </a:p>
          <a:p>
            <a:pPr>
              <a:lnSpc>
                <a:spcPct val="100000"/>
              </a:lnSpc>
              <a:buNone/>
            </a:pPr>
            <a:r>
              <a:rPr lang="en-IN" sz="2000" dirty="0">
                <a:latin typeface="+mj-lt"/>
              </a:rPr>
              <a:t>556</a:t>
            </a:r>
          </a:p>
          <a:p>
            <a:pPr>
              <a:lnSpc>
                <a:spcPct val="100000"/>
              </a:lnSpc>
              <a:buNone/>
            </a:pPr>
            <a:r>
              <a:rPr lang="en-IN" sz="2000" dirty="0" err="1">
                <a:latin typeface="+mj-lt"/>
              </a:rPr>
              <a:t>Mothi</a:t>
            </a:r>
            <a:endParaRPr lang="en-IN" sz="2000" dirty="0">
              <a:latin typeface="+mj-lt"/>
            </a:endParaRPr>
          </a:p>
          <a:p>
            <a:pPr>
              <a:lnSpc>
                <a:spcPct val="100000"/>
              </a:lnSpc>
              <a:buNone/>
            </a:pPr>
            <a:r>
              <a:rPr lang="en-IN" sz="2000" dirty="0">
                <a:latin typeface="+mj-lt"/>
              </a:rPr>
              <a:t>CSE		</a:t>
            </a:r>
          </a:p>
        </p:txBody>
      </p:sp>
      <p:sp>
        <p:nvSpPr>
          <p:cNvPr id="4" name="Date Placeholder 3">
            <a:extLst>
              <a:ext uri="{FF2B5EF4-FFF2-40B4-BE49-F238E27FC236}">
                <a16:creationId xmlns:a16="http://schemas.microsoft.com/office/drawing/2014/main" id="{4973284C-11D7-45F6-A8B9-84C9FAAFCCCB}"/>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404D06F6-C93A-4CCF-80E8-7E1F46C56BE2}"/>
              </a:ext>
            </a:extLst>
          </p:cNvPr>
          <p:cNvSpPr>
            <a:spLocks noGrp="1"/>
          </p:cNvSpPr>
          <p:nvPr>
            <p:ph type="sldNum" sz="quarter" idx="12"/>
          </p:nvPr>
        </p:nvSpPr>
        <p:spPr/>
        <p:txBody>
          <a:bodyPr/>
          <a:lstStyle/>
          <a:p>
            <a:fld id="{28C5BF1D-C50F-4594-B563-670FE73501EF}" type="slidenum">
              <a:rPr lang="en-IN" smtClean="0"/>
              <a:pPr/>
              <a:t>35</a:t>
            </a:fld>
            <a:endParaRPr lang="en-IN"/>
          </a:p>
        </p:txBody>
      </p:sp>
    </p:spTree>
    <p:extLst>
      <p:ext uri="{BB962C8B-B14F-4D97-AF65-F5344CB8AC3E}">
        <p14:creationId xmlns:p14="http://schemas.microsoft.com/office/powerpoint/2010/main" val="2575766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56B9-6F09-4A7A-8C6F-F1F011B59BF1}"/>
              </a:ext>
            </a:extLst>
          </p:cNvPr>
          <p:cNvSpPr>
            <a:spLocks noGrp="1"/>
          </p:cNvSpPr>
          <p:nvPr>
            <p:ph type="title"/>
          </p:nvPr>
        </p:nvSpPr>
        <p:spPr/>
        <p:txBody>
          <a:bodyPr/>
          <a:lstStyle/>
          <a:p>
            <a:r>
              <a:rPr lang="en-US" dirty="0"/>
              <a:t>Dictionary</a:t>
            </a:r>
            <a:endParaRPr lang="en-IN" dirty="0"/>
          </a:p>
        </p:txBody>
      </p:sp>
      <p:sp>
        <p:nvSpPr>
          <p:cNvPr id="3" name="Content Placeholder 2">
            <a:extLst>
              <a:ext uri="{FF2B5EF4-FFF2-40B4-BE49-F238E27FC236}">
                <a16:creationId xmlns:a16="http://schemas.microsoft.com/office/drawing/2014/main" id="{B73524FB-49F5-427F-ACCC-C3E5F25FDB4B}"/>
              </a:ext>
            </a:extLst>
          </p:cNvPr>
          <p:cNvSpPr>
            <a:spLocks noGrp="1"/>
          </p:cNvSpPr>
          <p:nvPr>
            <p:ph idx="1"/>
          </p:nvPr>
        </p:nvSpPr>
        <p:spPr/>
        <p:txBody>
          <a:bodyPr>
            <a:normAutofit/>
          </a:bodyPr>
          <a:lstStyle/>
          <a:p>
            <a:r>
              <a:rPr lang="en-US" sz="2000" b="1" dirty="0">
                <a:latin typeface="+mj-lt"/>
              </a:rPr>
              <a:t>Program:</a:t>
            </a:r>
            <a:endParaRPr lang="en-IN" sz="2000" b="1" dirty="0">
              <a:latin typeface="+mj-lt"/>
            </a:endParaRPr>
          </a:p>
          <a:p>
            <a:pPr lvl="1">
              <a:buNone/>
            </a:pPr>
            <a:r>
              <a:rPr lang="en-IN" sz="2000" dirty="0">
                <a:latin typeface="+mj-lt"/>
              </a:rPr>
              <a:t>d={'Regd.No':556,'Name':'Mothi','Branch':'CSE'}</a:t>
            </a:r>
          </a:p>
          <a:p>
            <a:pPr lvl="1">
              <a:buNone/>
            </a:pPr>
            <a:r>
              <a:rPr lang="en-IN" sz="2000" dirty="0">
                <a:latin typeface="+mj-lt"/>
              </a:rPr>
              <a:t>print (d)	   </a:t>
            </a:r>
          </a:p>
          <a:p>
            <a:pPr lvl="1">
              <a:buNone/>
            </a:pPr>
            <a:r>
              <a:rPr lang="en-IN" sz="2000" dirty="0">
                <a:latin typeface="+mj-lt"/>
              </a:rPr>
              <a:t>d['Gender']="Male"</a:t>
            </a:r>
          </a:p>
          <a:p>
            <a:pPr lvl="1">
              <a:buNone/>
            </a:pPr>
            <a:r>
              <a:rPr lang="en-IN" sz="2000" dirty="0">
                <a:latin typeface="+mj-lt"/>
              </a:rPr>
              <a:t>print (d)</a:t>
            </a:r>
          </a:p>
          <a:p>
            <a:pPr>
              <a:buNone/>
            </a:pPr>
            <a:r>
              <a:rPr lang="en-US" sz="2000" b="1" dirty="0">
                <a:latin typeface="+mj-lt"/>
              </a:rPr>
              <a:t>Output:</a:t>
            </a:r>
          </a:p>
          <a:p>
            <a:pPr marL="0" indent="0">
              <a:buNone/>
            </a:pPr>
            <a:r>
              <a:rPr lang="en-IN" sz="2000" dirty="0">
                <a:latin typeface="+mj-lt"/>
              </a:rPr>
              <a:t>{'</a:t>
            </a:r>
            <a:r>
              <a:rPr lang="en-IN" sz="2000" dirty="0" err="1">
                <a:latin typeface="+mj-lt"/>
              </a:rPr>
              <a:t>Regd.No</a:t>
            </a:r>
            <a:r>
              <a:rPr lang="en-IN" sz="2000" dirty="0">
                <a:latin typeface="+mj-lt"/>
              </a:rPr>
              <a:t>': 556, 'Name': '</a:t>
            </a:r>
            <a:r>
              <a:rPr lang="en-IN" sz="2000" dirty="0" err="1">
                <a:latin typeface="+mj-lt"/>
              </a:rPr>
              <a:t>Mothi</a:t>
            </a:r>
            <a:r>
              <a:rPr lang="en-IN" sz="2000" dirty="0">
                <a:latin typeface="+mj-lt"/>
              </a:rPr>
              <a:t>', 'Branch': 'CSE'}</a:t>
            </a:r>
          </a:p>
          <a:p>
            <a:pPr marL="0" indent="0">
              <a:buNone/>
            </a:pPr>
            <a:r>
              <a:rPr lang="en-IN" sz="2000" dirty="0">
                <a:latin typeface="+mj-lt"/>
              </a:rPr>
              <a:t>{'</a:t>
            </a:r>
            <a:r>
              <a:rPr lang="en-IN" sz="2000" dirty="0" err="1">
                <a:latin typeface="+mj-lt"/>
              </a:rPr>
              <a:t>Regd.No</a:t>
            </a:r>
            <a:r>
              <a:rPr lang="en-IN" sz="2000" dirty="0">
                <a:latin typeface="+mj-lt"/>
              </a:rPr>
              <a:t>': 556, 'Name': '</a:t>
            </a:r>
            <a:r>
              <a:rPr lang="en-IN" sz="2000" dirty="0" err="1">
                <a:latin typeface="+mj-lt"/>
              </a:rPr>
              <a:t>Mothi</a:t>
            </a:r>
            <a:r>
              <a:rPr lang="en-IN" sz="2000" dirty="0">
                <a:latin typeface="+mj-lt"/>
              </a:rPr>
              <a:t>', 'Branch': 'CSE', 'Gender': 'Male'}</a:t>
            </a:r>
          </a:p>
        </p:txBody>
      </p:sp>
      <p:sp>
        <p:nvSpPr>
          <p:cNvPr id="4" name="Date Placeholder 3">
            <a:extLst>
              <a:ext uri="{FF2B5EF4-FFF2-40B4-BE49-F238E27FC236}">
                <a16:creationId xmlns:a16="http://schemas.microsoft.com/office/drawing/2014/main" id="{64EC708B-9B49-433B-AB32-8A3F3B7E34CD}"/>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D9A811C1-3D5B-41AE-88AF-031C3836A36E}"/>
              </a:ext>
            </a:extLst>
          </p:cNvPr>
          <p:cNvSpPr>
            <a:spLocks noGrp="1"/>
          </p:cNvSpPr>
          <p:nvPr>
            <p:ph type="sldNum" sz="quarter" idx="12"/>
          </p:nvPr>
        </p:nvSpPr>
        <p:spPr/>
        <p:txBody>
          <a:bodyPr/>
          <a:lstStyle/>
          <a:p>
            <a:fld id="{28C5BF1D-C50F-4594-B563-670FE73501EF}" type="slidenum">
              <a:rPr lang="en-IN" smtClean="0"/>
              <a:pPr/>
              <a:t>36</a:t>
            </a:fld>
            <a:endParaRPr lang="en-IN"/>
          </a:p>
        </p:txBody>
      </p:sp>
    </p:spTree>
    <p:extLst>
      <p:ext uri="{BB962C8B-B14F-4D97-AF65-F5344CB8AC3E}">
        <p14:creationId xmlns:p14="http://schemas.microsoft.com/office/powerpoint/2010/main" val="1316934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7D9F-B3C3-4073-82A1-4CF2720EE3D0}"/>
              </a:ext>
            </a:extLst>
          </p:cNvPr>
          <p:cNvSpPr>
            <a:spLocks noGrp="1"/>
          </p:cNvSpPr>
          <p:nvPr>
            <p:ph type="title"/>
          </p:nvPr>
        </p:nvSpPr>
        <p:spPr>
          <a:xfrm>
            <a:off x="249677" y="203842"/>
            <a:ext cx="11715311" cy="1166142"/>
          </a:xfrm>
        </p:spPr>
        <p:txBody>
          <a:bodyPr/>
          <a:lstStyle/>
          <a:p>
            <a:r>
              <a:rPr lang="en-US" dirty="0"/>
              <a:t>Dictionary</a:t>
            </a:r>
            <a:endParaRPr lang="en-IN" dirty="0"/>
          </a:p>
        </p:txBody>
      </p:sp>
      <p:sp>
        <p:nvSpPr>
          <p:cNvPr id="4" name="Date Placeholder 3">
            <a:extLst>
              <a:ext uri="{FF2B5EF4-FFF2-40B4-BE49-F238E27FC236}">
                <a16:creationId xmlns:a16="http://schemas.microsoft.com/office/drawing/2014/main" id="{37A724C0-8F90-49EE-909A-FC4D60C47F6F}"/>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BE502DFE-EAA5-41E3-A011-1B1179B27807}"/>
              </a:ext>
            </a:extLst>
          </p:cNvPr>
          <p:cNvSpPr>
            <a:spLocks noGrp="1"/>
          </p:cNvSpPr>
          <p:nvPr>
            <p:ph type="sldNum" sz="quarter" idx="12"/>
          </p:nvPr>
        </p:nvSpPr>
        <p:spPr/>
        <p:txBody>
          <a:bodyPr/>
          <a:lstStyle/>
          <a:p>
            <a:fld id="{28C5BF1D-C50F-4594-B563-670FE73501EF}" type="slidenum">
              <a:rPr lang="en-IN" smtClean="0"/>
              <a:pPr/>
              <a:t>37</a:t>
            </a:fld>
            <a:endParaRPr lang="en-IN"/>
          </a:p>
        </p:txBody>
      </p:sp>
      <p:graphicFrame>
        <p:nvGraphicFramePr>
          <p:cNvPr id="6" name="Table 6">
            <a:extLst>
              <a:ext uri="{FF2B5EF4-FFF2-40B4-BE49-F238E27FC236}">
                <a16:creationId xmlns:a16="http://schemas.microsoft.com/office/drawing/2014/main" id="{A89EFC24-184D-4244-8D9B-2DBFE0F1FF54}"/>
              </a:ext>
            </a:extLst>
          </p:cNvPr>
          <p:cNvGraphicFramePr>
            <a:graphicFrameLocks noGrp="1"/>
          </p:cNvGraphicFramePr>
          <p:nvPr>
            <p:extLst>
              <p:ext uri="{D42A27DB-BD31-4B8C-83A1-F6EECF244321}">
                <p14:modId xmlns:p14="http://schemas.microsoft.com/office/powerpoint/2010/main" val="2814258832"/>
              </p:ext>
            </p:extLst>
          </p:nvPr>
        </p:nvGraphicFramePr>
        <p:xfrm>
          <a:off x="912286" y="1194795"/>
          <a:ext cx="10390094" cy="4971130"/>
        </p:xfrm>
        <a:graphic>
          <a:graphicData uri="http://schemas.openxmlformats.org/drawingml/2006/table">
            <a:tbl>
              <a:tblPr firstRow="1" bandRow="1">
                <a:tableStyleId>{5C22544A-7EE6-4342-B048-85BDC9FD1C3A}</a:tableStyleId>
              </a:tblPr>
              <a:tblGrid>
                <a:gridCol w="3953435">
                  <a:extLst>
                    <a:ext uri="{9D8B030D-6E8A-4147-A177-3AD203B41FA5}">
                      <a16:colId xmlns:a16="http://schemas.microsoft.com/office/drawing/2014/main" val="3592777040"/>
                    </a:ext>
                  </a:extLst>
                </a:gridCol>
                <a:gridCol w="6436659">
                  <a:extLst>
                    <a:ext uri="{9D8B030D-6E8A-4147-A177-3AD203B41FA5}">
                      <a16:colId xmlns:a16="http://schemas.microsoft.com/office/drawing/2014/main" val="2940521931"/>
                    </a:ext>
                  </a:extLst>
                </a:gridCol>
              </a:tblGrid>
              <a:tr h="370840">
                <a:tc>
                  <a:txBody>
                    <a:bodyPr/>
                    <a:lstStyle/>
                    <a:p>
                      <a:pPr algn="ctr">
                        <a:lnSpc>
                          <a:spcPct val="115000"/>
                        </a:lnSpc>
                        <a:spcAft>
                          <a:spcPts val="0"/>
                        </a:spcAft>
                      </a:pPr>
                      <a:r>
                        <a:rPr lang="en-US" sz="1400" b="1" dirty="0">
                          <a:latin typeface="Times New Roman"/>
                          <a:ea typeface="Calibri"/>
                          <a:cs typeface="Times New Roman"/>
                        </a:rPr>
                        <a:t>Method</a:t>
                      </a:r>
                      <a:endParaRPr lang="en-IN"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US" sz="1400" b="1" dirty="0">
                          <a:latin typeface="Times New Roman"/>
                          <a:ea typeface="Calibri"/>
                          <a:cs typeface="Times New Roman"/>
                        </a:rPr>
                        <a:t>Description</a:t>
                      </a:r>
                      <a:endParaRPr lang="en-IN" sz="1100" dirty="0">
                        <a:latin typeface="Calibri"/>
                        <a:ea typeface="Calibri"/>
                        <a:cs typeface="Times New Roman"/>
                      </a:endParaRPr>
                    </a:p>
                  </a:txBody>
                  <a:tcPr marL="68580" marR="68580" marT="0" marB="0" anchor="ctr"/>
                </a:tc>
                <a:extLst>
                  <a:ext uri="{0D108BD9-81ED-4DB2-BD59-A6C34878D82A}">
                    <a16:rowId xmlns:a16="http://schemas.microsoft.com/office/drawing/2014/main" val="166988789"/>
                  </a:ext>
                </a:extLst>
              </a:tr>
              <a:tr h="370840">
                <a:tc>
                  <a:txBody>
                    <a:bodyPr/>
                    <a:lstStyle/>
                    <a:p>
                      <a:pPr>
                        <a:lnSpc>
                          <a:spcPct val="115000"/>
                        </a:lnSpc>
                        <a:spcAft>
                          <a:spcPts val="0"/>
                        </a:spcAft>
                      </a:pPr>
                      <a:r>
                        <a:rPr lang="en-US" sz="2000" b="1">
                          <a:latin typeface="Courier New"/>
                          <a:ea typeface="Calibri"/>
                          <a:cs typeface="Times New Roman"/>
                        </a:rPr>
                        <a:t>d.clear()</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Removes all key-value pairs from dictionary‘d’.</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1188764493"/>
                  </a:ext>
                </a:extLst>
              </a:tr>
              <a:tr h="370840">
                <a:tc>
                  <a:txBody>
                    <a:bodyPr/>
                    <a:lstStyle/>
                    <a:p>
                      <a:pPr>
                        <a:lnSpc>
                          <a:spcPct val="115000"/>
                        </a:lnSpc>
                        <a:spcAft>
                          <a:spcPts val="0"/>
                        </a:spcAft>
                      </a:pPr>
                      <a:r>
                        <a:rPr lang="en-US" sz="2000" b="1">
                          <a:latin typeface="Courier New"/>
                          <a:ea typeface="Calibri"/>
                          <a:cs typeface="Times New Roman"/>
                        </a:rPr>
                        <a:t>d2=d.copy()</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Copies all elements from‘d’ into a new dictionary d2.</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1752298913"/>
                  </a:ext>
                </a:extLst>
              </a:tr>
              <a:tr h="370840">
                <a:tc>
                  <a:txBody>
                    <a:bodyPr/>
                    <a:lstStyle/>
                    <a:p>
                      <a:pPr>
                        <a:lnSpc>
                          <a:spcPct val="115000"/>
                        </a:lnSpc>
                        <a:spcAft>
                          <a:spcPts val="0"/>
                        </a:spcAft>
                      </a:pPr>
                      <a:r>
                        <a:rPr lang="en-US" sz="2000" b="1">
                          <a:latin typeface="Courier New"/>
                          <a:ea typeface="Calibri"/>
                          <a:cs typeface="Times New Roman"/>
                        </a:rPr>
                        <a:t>d.fromkeys(s [,v] )</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Create a new dictionary with keys from sequence‘s’ and values all set to ‘v’.</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558840308"/>
                  </a:ext>
                </a:extLst>
              </a:tr>
              <a:tr h="370840">
                <a:tc>
                  <a:txBody>
                    <a:bodyPr/>
                    <a:lstStyle/>
                    <a:p>
                      <a:pPr>
                        <a:lnSpc>
                          <a:spcPct val="115000"/>
                        </a:lnSpc>
                        <a:spcAft>
                          <a:spcPts val="0"/>
                        </a:spcAft>
                      </a:pPr>
                      <a:r>
                        <a:rPr lang="en-US" sz="2000" b="1" dirty="0" err="1">
                          <a:latin typeface="Courier New"/>
                          <a:ea typeface="Calibri"/>
                          <a:cs typeface="Times New Roman"/>
                        </a:rPr>
                        <a:t>d.get</a:t>
                      </a:r>
                      <a:r>
                        <a:rPr lang="en-US" sz="2000" b="1" dirty="0">
                          <a:latin typeface="Courier New"/>
                          <a:ea typeface="Calibri"/>
                          <a:cs typeface="Times New Roman"/>
                        </a:rPr>
                        <a:t>(k [,v] )</a:t>
                      </a:r>
                      <a:endParaRPr lang="en-IN" sz="18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Returns the value associated with key ‘k’. If key is not found, it returns ‘v’.</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2941705964"/>
                  </a:ext>
                </a:extLst>
              </a:tr>
              <a:tr h="370840">
                <a:tc>
                  <a:txBody>
                    <a:bodyPr/>
                    <a:lstStyle/>
                    <a:p>
                      <a:pPr>
                        <a:lnSpc>
                          <a:spcPct val="115000"/>
                        </a:lnSpc>
                        <a:spcAft>
                          <a:spcPts val="0"/>
                        </a:spcAft>
                      </a:pPr>
                      <a:r>
                        <a:rPr lang="en-US" sz="2000" b="1">
                          <a:latin typeface="Courier New"/>
                          <a:ea typeface="Calibri"/>
                          <a:cs typeface="Times New Roman"/>
                        </a:rPr>
                        <a:t>d.items()</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Returns an object that contains key-value pairs of‘d’. The pairs are stored as tuples in the object.</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3031381464"/>
                  </a:ext>
                </a:extLst>
              </a:tr>
              <a:tr h="370840">
                <a:tc>
                  <a:txBody>
                    <a:bodyPr/>
                    <a:lstStyle/>
                    <a:p>
                      <a:pPr>
                        <a:lnSpc>
                          <a:spcPct val="115000"/>
                        </a:lnSpc>
                        <a:spcAft>
                          <a:spcPts val="0"/>
                        </a:spcAft>
                      </a:pPr>
                      <a:r>
                        <a:rPr lang="en-US" sz="2000" b="1">
                          <a:latin typeface="Courier New"/>
                          <a:ea typeface="Calibri"/>
                          <a:cs typeface="Times New Roman"/>
                        </a:rPr>
                        <a:t>d.keys()</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Returns a sequence of keys from the dictionary‘d’.</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917357195"/>
                  </a:ext>
                </a:extLst>
              </a:tr>
              <a:tr h="465678">
                <a:tc>
                  <a:txBody>
                    <a:bodyPr/>
                    <a:lstStyle/>
                    <a:p>
                      <a:pPr>
                        <a:lnSpc>
                          <a:spcPct val="115000"/>
                        </a:lnSpc>
                        <a:spcAft>
                          <a:spcPts val="0"/>
                        </a:spcAft>
                      </a:pPr>
                      <a:r>
                        <a:rPr lang="en-US" sz="2000" b="1">
                          <a:latin typeface="Courier New"/>
                          <a:ea typeface="Calibri"/>
                          <a:cs typeface="Times New Roman"/>
                        </a:rPr>
                        <a:t>d.values()</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Returns a sequence of values from the dictionary‘d’.</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2289605517"/>
                  </a:ext>
                </a:extLst>
              </a:tr>
              <a:tr h="370840">
                <a:tc>
                  <a:txBody>
                    <a:bodyPr/>
                    <a:lstStyle/>
                    <a:p>
                      <a:pPr>
                        <a:lnSpc>
                          <a:spcPct val="115000"/>
                        </a:lnSpc>
                        <a:spcAft>
                          <a:spcPts val="0"/>
                        </a:spcAft>
                      </a:pPr>
                      <a:r>
                        <a:rPr lang="en-US" sz="2000" b="1">
                          <a:latin typeface="Courier New"/>
                          <a:ea typeface="Calibri"/>
                          <a:cs typeface="Times New Roman"/>
                        </a:rPr>
                        <a:t>d.update(x)</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Adds all elements from dictionary ‘x’ to‘d’.</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2860799496"/>
                  </a:ext>
                </a:extLst>
              </a:tr>
              <a:tr h="370840">
                <a:tc>
                  <a:txBody>
                    <a:bodyPr/>
                    <a:lstStyle/>
                    <a:p>
                      <a:pPr>
                        <a:lnSpc>
                          <a:spcPct val="115000"/>
                        </a:lnSpc>
                        <a:spcAft>
                          <a:spcPts val="0"/>
                        </a:spcAft>
                      </a:pPr>
                      <a:r>
                        <a:rPr lang="en-US" sz="2000" b="1">
                          <a:latin typeface="Courier New"/>
                          <a:ea typeface="Calibri"/>
                          <a:cs typeface="Times New Roman"/>
                        </a:rPr>
                        <a:t>d.pop(k [,v] )</a:t>
                      </a:r>
                      <a:endParaRPr lang="en-IN" sz="1800" b="1">
                        <a:latin typeface="Calibri"/>
                        <a:ea typeface="Calibri"/>
                        <a:cs typeface="Times New Roman"/>
                      </a:endParaRPr>
                    </a:p>
                  </a:txBody>
                  <a:tcPr marL="68580" marR="68580" marT="0" marB="0" anchor="ctr"/>
                </a:tc>
                <a:tc>
                  <a:txBody>
                    <a:bodyPr/>
                    <a:lstStyle/>
                    <a:p>
                      <a:pPr>
                        <a:lnSpc>
                          <a:spcPct val="115000"/>
                        </a:lnSpc>
                        <a:spcAft>
                          <a:spcPts val="0"/>
                        </a:spcAft>
                      </a:pPr>
                      <a:r>
                        <a:rPr lang="en-US" sz="1600">
                          <a:latin typeface="Times New Roman"/>
                          <a:ea typeface="Calibri"/>
                          <a:cs typeface="Times New Roman"/>
                        </a:rPr>
                        <a:t>Removes the key ‘k’ and its value from‘d’ and returns the value. If key is not found, then the value ‘v’ is returned. If key is not found and ‘v’ is not mentioned then ‘KeyError’ is raised.</a:t>
                      </a:r>
                      <a:endParaRPr lang="en-IN" sz="1400">
                        <a:latin typeface="Calibri"/>
                        <a:ea typeface="Calibri"/>
                        <a:cs typeface="Times New Roman"/>
                      </a:endParaRPr>
                    </a:p>
                  </a:txBody>
                  <a:tcPr marL="68580" marR="68580" marT="0" marB="0" anchor="ctr"/>
                </a:tc>
                <a:extLst>
                  <a:ext uri="{0D108BD9-81ED-4DB2-BD59-A6C34878D82A}">
                    <a16:rowId xmlns:a16="http://schemas.microsoft.com/office/drawing/2014/main" val="4116805864"/>
                  </a:ext>
                </a:extLst>
              </a:tr>
              <a:tr h="370840">
                <a:tc>
                  <a:txBody>
                    <a:bodyPr/>
                    <a:lstStyle/>
                    <a:p>
                      <a:pPr>
                        <a:lnSpc>
                          <a:spcPct val="115000"/>
                        </a:lnSpc>
                        <a:spcAft>
                          <a:spcPts val="0"/>
                        </a:spcAft>
                      </a:pPr>
                      <a:r>
                        <a:rPr lang="en-US" sz="2000" b="1" dirty="0" err="1">
                          <a:latin typeface="Courier New"/>
                          <a:ea typeface="Calibri"/>
                          <a:cs typeface="Times New Roman"/>
                        </a:rPr>
                        <a:t>d.setdefault</a:t>
                      </a:r>
                      <a:r>
                        <a:rPr lang="en-US" sz="2000" b="1" dirty="0">
                          <a:latin typeface="Courier New"/>
                          <a:ea typeface="Calibri"/>
                          <a:cs typeface="Times New Roman"/>
                        </a:rPr>
                        <a:t>(k [,v] )</a:t>
                      </a:r>
                      <a:endParaRPr lang="en-IN" sz="1800" b="1" dirty="0">
                        <a:latin typeface="Calibri"/>
                        <a:ea typeface="Calibri"/>
                        <a:cs typeface="Times New Roman"/>
                      </a:endParaRPr>
                    </a:p>
                  </a:txBody>
                  <a:tcPr marL="68580" marR="68580" marT="0" marB="0" anchor="ctr"/>
                </a:tc>
                <a:tc>
                  <a:txBody>
                    <a:bodyPr/>
                    <a:lstStyle/>
                    <a:p>
                      <a:pPr>
                        <a:lnSpc>
                          <a:spcPct val="115000"/>
                        </a:lnSpc>
                        <a:spcAft>
                          <a:spcPts val="0"/>
                        </a:spcAft>
                      </a:pPr>
                      <a:r>
                        <a:rPr lang="en-US" sz="1600" dirty="0">
                          <a:latin typeface="Times New Roman"/>
                          <a:ea typeface="Calibri"/>
                          <a:cs typeface="Times New Roman"/>
                        </a:rPr>
                        <a:t>If key ‘k’ is found, its value is returned. If key is not found, then the k, v pair is stored into the </a:t>
                      </a:r>
                      <a:r>
                        <a:rPr lang="en-US" sz="1600" dirty="0" err="1">
                          <a:latin typeface="Times New Roman"/>
                          <a:ea typeface="Calibri"/>
                          <a:cs typeface="Times New Roman"/>
                        </a:rPr>
                        <a:t>dictionary‘d</a:t>
                      </a:r>
                      <a:r>
                        <a:rPr lang="en-US" sz="1600" dirty="0">
                          <a:latin typeface="Times New Roman"/>
                          <a:ea typeface="Calibri"/>
                          <a:cs typeface="Times New Roman"/>
                        </a:rPr>
                        <a:t>’.</a:t>
                      </a:r>
                      <a:endParaRPr lang="en-IN" sz="1400" dirty="0">
                        <a:latin typeface="Calibri"/>
                        <a:ea typeface="Calibri"/>
                        <a:cs typeface="Times New Roman"/>
                      </a:endParaRPr>
                    </a:p>
                  </a:txBody>
                  <a:tcPr marL="68580" marR="68580" marT="0" marB="0" anchor="ctr"/>
                </a:tc>
                <a:extLst>
                  <a:ext uri="{0D108BD9-81ED-4DB2-BD59-A6C34878D82A}">
                    <a16:rowId xmlns:a16="http://schemas.microsoft.com/office/drawing/2014/main" val="2048867342"/>
                  </a:ext>
                </a:extLst>
              </a:tr>
            </a:tbl>
          </a:graphicData>
        </a:graphic>
      </p:graphicFrame>
    </p:spTree>
    <p:extLst>
      <p:ext uri="{BB962C8B-B14F-4D97-AF65-F5344CB8AC3E}">
        <p14:creationId xmlns:p14="http://schemas.microsoft.com/office/powerpoint/2010/main" val="319438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04C0-A0C0-485D-ABB0-50A5BF3DB04E}"/>
              </a:ext>
            </a:extLst>
          </p:cNvPr>
          <p:cNvSpPr>
            <a:spLocks noGrp="1"/>
          </p:cNvSpPr>
          <p:nvPr>
            <p:ph type="title"/>
          </p:nvPr>
        </p:nvSpPr>
        <p:spPr/>
        <p:txBody>
          <a:bodyPr/>
          <a:lstStyle/>
          <a:p>
            <a:pPr>
              <a:lnSpc>
                <a:spcPct val="100000"/>
              </a:lnSpc>
            </a:pPr>
            <a:r>
              <a:rPr lang="en-US" dirty="0"/>
              <a:t>List</a:t>
            </a:r>
            <a:endParaRPr lang="en-IN" dirty="0"/>
          </a:p>
        </p:txBody>
      </p:sp>
      <p:sp>
        <p:nvSpPr>
          <p:cNvPr id="3" name="Content Placeholder 2">
            <a:extLst>
              <a:ext uri="{FF2B5EF4-FFF2-40B4-BE49-F238E27FC236}">
                <a16:creationId xmlns:a16="http://schemas.microsoft.com/office/drawing/2014/main" id="{9040153B-9386-46F0-A419-B2BC32D3C6DC}"/>
              </a:ext>
            </a:extLst>
          </p:cNvPr>
          <p:cNvSpPr>
            <a:spLocks noGrp="1"/>
          </p:cNvSpPr>
          <p:nvPr>
            <p:ph idx="1"/>
          </p:nvPr>
        </p:nvSpPr>
        <p:spPr/>
        <p:txBody>
          <a:bodyPr/>
          <a:lstStyle/>
          <a:p>
            <a:pPr algn="just">
              <a:lnSpc>
                <a:spcPct val="100000"/>
              </a:lnSpc>
            </a:pPr>
            <a:r>
              <a:rPr lang="en-US" b="1" dirty="0">
                <a:latin typeface="+mj-lt"/>
              </a:rPr>
              <a:t>Example:</a:t>
            </a:r>
          </a:p>
          <a:p>
            <a:pPr lvl="1" algn="just">
              <a:lnSpc>
                <a:spcPct val="100000"/>
              </a:lnSpc>
              <a:buNone/>
            </a:pPr>
            <a:r>
              <a:rPr lang="en-US" dirty="0">
                <a:latin typeface="+mj-lt"/>
              </a:rPr>
              <a:t>Student=[556, "</a:t>
            </a:r>
            <a:r>
              <a:rPr lang="en-US" dirty="0" err="1">
                <a:latin typeface="+mj-lt"/>
              </a:rPr>
              <a:t>mothi</a:t>
            </a:r>
            <a:r>
              <a:rPr lang="en-US" dirty="0">
                <a:latin typeface="+mj-lt"/>
              </a:rPr>
              <a:t>", 84, 96, 84, 75, 84]</a:t>
            </a:r>
          </a:p>
          <a:p>
            <a:pPr algn="just">
              <a:lnSpc>
                <a:spcPct val="100000"/>
              </a:lnSpc>
            </a:pPr>
            <a:r>
              <a:rPr lang="en-US" dirty="0">
                <a:latin typeface="+mj-lt"/>
              </a:rPr>
              <a:t>To Create empty List without any elements by simply writing empty square brackets as:</a:t>
            </a:r>
          </a:p>
          <a:p>
            <a:pPr lvl="1" algn="just">
              <a:lnSpc>
                <a:spcPct val="100000"/>
              </a:lnSpc>
              <a:buNone/>
            </a:pPr>
            <a:r>
              <a:rPr lang="en-US" b="1" dirty="0">
                <a:latin typeface="+mj-lt"/>
              </a:rPr>
              <a:t>Student=[   ]</a:t>
            </a:r>
          </a:p>
          <a:p>
            <a:pPr algn="just">
              <a:lnSpc>
                <a:spcPct val="100000"/>
              </a:lnSpc>
            </a:pPr>
            <a:endParaRPr lang="en-US" dirty="0">
              <a:latin typeface="+mj-lt"/>
            </a:endParaRPr>
          </a:p>
          <a:p>
            <a:pPr>
              <a:lnSpc>
                <a:spcPct val="100000"/>
              </a:lnSpc>
            </a:pPr>
            <a:endParaRPr lang="en-IN" dirty="0">
              <a:latin typeface="+mj-lt"/>
            </a:endParaRPr>
          </a:p>
        </p:txBody>
      </p:sp>
      <p:sp>
        <p:nvSpPr>
          <p:cNvPr id="4" name="Date Placeholder 3">
            <a:extLst>
              <a:ext uri="{FF2B5EF4-FFF2-40B4-BE49-F238E27FC236}">
                <a16:creationId xmlns:a16="http://schemas.microsoft.com/office/drawing/2014/main" id="{B0E68BA9-6827-4DFA-88DB-F719D723FE39}"/>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a:latin typeface="+mj-lt"/>
            </a:endParaRPr>
          </a:p>
        </p:txBody>
      </p:sp>
      <p:sp>
        <p:nvSpPr>
          <p:cNvPr id="5" name="Slide Number Placeholder 4">
            <a:extLst>
              <a:ext uri="{FF2B5EF4-FFF2-40B4-BE49-F238E27FC236}">
                <a16:creationId xmlns:a16="http://schemas.microsoft.com/office/drawing/2014/main" id="{60A5EE2A-809C-458C-9FA4-68A40837CFBE}"/>
              </a:ext>
            </a:extLst>
          </p:cNvPr>
          <p:cNvSpPr>
            <a:spLocks noGrp="1"/>
          </p:cNvSpPr>
          <p:nvPr>
            <p:ph type="sldNum" sz="quarter" idx="12"/>
          </p:nvPr>
        </p:nvSpPr>
        <p:spPr/>
        <p:txBody>
          <a:bodyPr/>
          <a:lstStyle/>
          <a:p>
            <a:fld id="{28C5BF1D-C50F-4594-B563-670FE73501EF}" type="slidenum">
              <a:rPr lang="en-IN" smtClean="0">
                <a:latin typeface="+mj-lt"/>
              </a:rPr>
              <a:pPr/>
              <a:t>4</a:t>
            </a:fld>
            <a:endParaRPr lang="en-IN">
              <a:latin typeface="+mj-lt"/>
            </a:endParaRPr>
          </a:p>
        </p:txBody>
      </p:sp>
    </p:spTree>
    <p:extLst>
      <p:ext uri="{BB962C8B-B14F-4D97-AF65-F5344CB8AC3E}">
        <p14:creationId xmlns:p14="http://schemas.microsoft.com/office/powerpoint/2010/main" val="351829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6CA92-3882-4454-908E-E372164FBC2C}"/>
              </a:ext>
            </a:extLst>
          </p:cNvPr>
          <p:cNvSpPr>
            <a:spLocks noGrp="1"/>
          </p:cNvSpPr>
          <p:nvPr>
            <p:ph type="title"/>
          </p:nvPr>
        </p:nvSpPr>
        <p:spPr/>
        <p:txBody>
          <a:bodyPr/>
          <a:lstStyle/>
          <a:p>
            <a:pPr>
              <a:lnSpc>
                <a:spcPct val="100000"/>
              </a:lnSpc>
            </a:pPr>
            <a:r>
              <a:rPr lang="en-US" dirty="0"/>
              <a:t>List</a:t>
            </a:r>
            <a:endParaRPr lang="en-IN" dirty="0"/>
          </a:p>
        </p:txBody>
      </p:sp>
      <p:sp>
        <p:nvSpPr>
          <p:cNvPr id="3" name="Content Placeholder 2">
            <a:extLst>
              <a:ext uri="{FF2B5EF4-FFF2-40B4-BE49-F238E27FC236}">
                <a16:creationId xmlns:a16="http://schemas.microsoft.com/office/drawing/2014/main" id="{3DFC7216-389D-4602-9967-8C4704DA39C9}"/>
              </a:ext>
            </a:extLst>
          </p:cNvPr>
          <p:cNvSpPr>
            <a:spLocks noGrp="1"/>
          </p:cNvSpPr>
          <p:nvPr>
            <p:ph idx="1"/>
          </p:nvPr>
        </p:nvSpPr>
        <p:spPr>
          <a:xfrm>
            <a:off x="249678" y="1402080"/>
            <a:ext cx="11715311" cy="4282434"/>
          </a:xfrm>
        </p:spPr>
        <p:txBody>
          <a:bodyPr/>
          <a:lstStyle/>
          <a:p>
            <a:pPr algn="just">
              <a:lnSpc>
                <a:spcPct val="100000"/>
              </a:lnSpc>
            </a:pPr>
            <a:r>
              <a:rPr lang="en-US" b="1" dirty="0">
                <a:latin typeface="+mj-lt"/>
              </a:rPr>
              <a:t>Accessing values in List:</a:t>
            </a:r>
            <a:endParaRPr lang="en-US" dirty="0">
              <a:latin typeface="+mj-lt"/>
            </a:endParaRPr>
          </a:p>
          <a:p>
            <a:pPr lvl="1" algn="just">
              <a:lnSpc>
                <a:spcPct val="100000"/>
              </a:lnSpc>
            </a:pPr>
            <a:r>
              <a:rPr lang="en-US" dirty="0">
                <a:latin typeface="+mj-lt"/>
              </a:rPr>
              <a:t>use the square brackets for slicing along with the index or indices to obtain value available at that index.</a:t>
            </a:r>
          </a:p>
          <a:p>
            <a:pPr lvl="1" algn="just">
              <a:lnSpc>
                <a:spcPct val="100000"/>
              </a:lnSpc>
              <a:buNone/>
            </a:pPr>
            <a:endParaRPr lang="en-US" dirty="0">
              <a:latin typeface="+mj-lt"/>
            </a:endParaRPr>
          </a:p>
          <a:p>
            <a:pPr marL="0" indent="0">
              <a:lnSpc>
                <a:spcPct val="100000"/>
              </a:lnSpc>
              <a:buNone/>
            </a:pPr>
            <a:endParaRPr lang="en-IN" dirty="0">
              <a:latin typeface="+mj-lt"/>
            </a:endParaRPr>
          </a:p>
        </p:txBody>
      </p:sp>
      <p:sp>
        <p:nvSpPr>
          <p:cNvPr id="4" name="Date Placeholder 3">
            <a:extLst>
              <a:ext uri="{FF2B5EF4-FFF2-40B4-BE49-F238E27FC236}">
                <a16:creationId xmlns:a16="http://schemas.microsoft.com/office/drawing/2014/main" id="{A52110F8-E20A-43F6-8EC5-7BC736D84DE7}"/>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a:latin typeface="+mj-lt"/>
            </a:endParaRPr>
          </a:p>
        </p:txBody>
      </p:sp>
      <p:sp>
        <p:nvSpPr>
          <p:cNvPr id="5" name="Slide Number Placeholder 4">
            <a:extLst>
              <a:ext uri="{FF2B5EF4-FFF2-40B4-BE49-F238E27FC236}">
                <a16:creationId xmlns:a16="http://schemas.microsoft.com/office/drawing/2014/main" id="{9BD167B4-D9C1-41F0-BD51-A9BBD72F50D7}"/>
              </a:ext>
            </a:extLst>
          </p:cNvPr>
          <p:cNvSpPr>
            <a:spLocks noGrp="1"/>
          </p:cNvSpPr>
          <p:nvPr>
            <p:ph type="sldNum" sz="quarter" idx="12"/>
          </p:nvPr>
        </p:nvSpPr>
        <p:spPr/>
        <p:txBody>
          <a:bodyPr/>
          <a:lstStyle/>
          <a:p>
            <a:fld id="{28C5BF1D-C50F-4594-B563-670FE73501EF}" type="slidenum">
              <a:rPr lang="en-IN" smtClean="0">
                <a:latin typeface="+mj-lt"/>
              </a:rPr>
              <a:pPr/>
              <a:t>5</a:t>
            </a:fld>
            <a:endParaRPr lang="en-IN">
              <a:latin typeface="+mj-lt"/>
            </a:endParaRPr>
          </a:p>
        </p:txBody>
      </p:sp>
      <p:sp>
        <p:nvSpPr>
          <p:cNvPr id="6" name="TextBox 9">
            <a:extLst>
              <a:ext uri="{FF2B5EF4-FFF2-40B4-BE49-F238E27FC236}">
                <a16:creationId xmlns:a16="http://schemas.microsoft.com/office/drawing/2014/main" id="{1DA42B01-978E-4A48-8046-7D269A84663E}"/>
              </a:ext>
            </a:extLst>
          </p:cNvPr>
          <p:cNvSpPr txBox="1"/>
          <p:nvPr/>
        </p:nvSpPr>
        <p:spPr>
          <a:xfrm>
            <a:off x="2114848" y="3025625"/>
            <a:ext cx="193514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negative Indexing</a:t>
            </a:r>
          </a:p>
        </p:txBody>
      </p:sp>
      <p:pic>
        <p:nvPicPr>
          <p:cNvPr id="7" name="table">
            <a:extLst>
              <a:ext uri="{FF2B5EF4-FFF2-40B4-BE49-F238E27FC236}">
                <a16:creationId xmlns:a16="http://schemas.microsoft.com/office/drawing/2014/main" id="{D977E6F4-E743-4D81-ACF5-49BF4979DCB7}"/>
              </a:ext>
            </a:extLst>
          </p:cNvPr>
          <p:cNvPicPr>
            <a:picLocks noChangeAspect="1"/>
          </p:cNvPicPr>
          <p:nvPr/>
        </p:nvPicPr>
        <p:blipFill>
          <a:blip r:embed="rId2"/>
          <a:stretch>
            <a:fillRect/>
          </a:stretch>
        </p:blipFill>
        <p:spPr>
          <a:xfrm>
            <a:off x="5271976" y="2789285"/>
            <a:ext cx="5401524" cy="883997"/>
          </a:xfrm>
          <a:prstGeom prst="rect">
            <a:avLst/>
          </a:prstGeom>
        </p:spPr>
      </p:pic>
      <p:sp>
        <p:nvSpPr>
          <p:cNvPr id="8" name="TextBox 8">
            <a:extLst>
              <a:ext uri="{FF2B5EF4-FFF2-40B4-BE49-F238E27FC236}">
                <a16:creationId xmlns:a16="http://schemas.microsoft.com/office/drawing/2014/main" id="{A5B42DBF-8D5A-4C77-A161-17C01E4F0D9F}"/>
              </a:ext>
            </a:extLst>
          </p:cNvPr>
          <p:cNvSpPr txBox="1"/>
          <p:nvPr/>
        </p:nvSpPr>
        <p:spPr>
          <a:xfrm>
            <a:off x="2114848" y="4248382"/>
            <a:ext cx="188384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Positive Indexing</a:t>
            </a:r>
          </a:p>
        </p:txBody>
      </p:sp>
      <p:pic>
        <p:nvPicPr>
          <p:cNvPr id="9" name="table">
            <a:extLst>
              <a:ext uri="{FF2B5EF4-FFF2-40B4-BE49-F238E27FC236}">
                <a16:creationId xmlns:a16="http://schemas.microsoft.com/office/drawing/2014/main" id="{62203795-54FE-4650-815A-BCCEF5AB72E4}"/>
              </a:ext>
            </a:extLst>
          </p:cNvPr>
          <p:cNvPicPr>
            <a:picLocks noChangeAspect="1"/>
          </p:cNvPicPr>
          <p:nvPr/>
        </p:nvPicPr>
        <p:blipFill>
          <a:blip r:embed="rId3"/>
          <a:stretch>
            <a:fillRect/>
          </a:stretch>
        </p:blipFill>
        <p:spPr>
          <a:xfrm>
            <a:off x="5265879" y="3916519"/>
            <a:ext cx="5407621" cy="883997"/>
          </a:xfrm>
          <a:prstGeom prst="rect">
            <a:avLst/>
          </a:prstGeom>
        </p:spPr>
      </p:pic>
      <p:sp>
        <p:nvSpPr>
          <p:cNvPr id="10" name="TextBox 7">
            <a:extLst>
              <a:ext uri="{FF2B5EF4-FFF2-40B4-BE49-F238E27FC236}">
                <a16:creationId xmlns:a16="http://schemas.microsoft.com/office/drawing/2014/main" id="{DAC1B4CF-F086-409B-8D32-20BC8E34645F}"/>
              </a:ext>
            </a:extLst>
          </p:cNvPr>
          <p:cNvSpPr txBox="1"/>
          <p:nvPr/>
        </p:nvSpPr>
        <p:spPr>
          <a:xfrm>
            <a:off x="2421709" y="5192389"/>
            <a:ext cx="95410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mj-lt"/>
              </a:rPr>
              <a:t>Student</a:t>
            </a:r>
          </a:p>
        </p:txBody>
      </p:sp>
      <p:pic>
        <p:nvPicPr>
          <p:cNvPr id="11" name="table">
            <a:extLst>
              <a:ext uri="{FF2B5EF4-FFF2-40B4-BE49-F238E27FC236}">
                <a16:creationId xmlns:a16="http://schemas.microsoft.com/office/drawing/2014/main" id="{1E6FD0B0-A1AC-4C3C-A604-E6B78488D7FD}"/>
              </a:ext>
            </a:extLst>
          </p:cNvPr>
          <p:cNvPicPr>
            <a:picLocks noChangeAspect="1"/>
          </p:cNvPicPr>
          <p:nvPr/>
        </p:nvPicPr>
        <p:blipFill>
          <a:blip r:embed="rId4"/>
          <a:stretch>
            <a:fillRect/>
          </a:stretch>
        </p:blipFill>
        <p:spPr>
          <a:xfrm>
            <a:off x="5265879" y="4935056"/>
            <a:ext cx="5401524" cy="883997"/>
          </a:xfrm>
          <a:prstGeom prst="rect">
            <a:avLst/>
          </a:prstGeom>
        </p:spPr>
      </p:pic>
    </p:spTree>
    <p:extLst>
      <p:ext uri="{BB962C8B-B14F-4D97-AF65-F5344CB8AC3E}">
        <p14:creationId xmlns:p14="http://schemas.microsoft.com/office/powerpoint/2010/main" val="30651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2755-2F9B-4C93-A54B-AF5017B8D93D}"/>
              </a:ext>
            </a:extLst>
          </p:cNvPr>
          <p:cNvSpPr>
            <a:spLocks noGrp="1"/>
          </p:cNvSpPr>
          <p:nvPr>
            <p:ph type="title"/>
          </p:nvPr>
        </p:nvSpPr>
        <p:spPr/>
        <p:txBody>
          <a:bodyPr/>
          <a:lstStyle/>
          <a:p>
            <a:pPr>
              <a:lnSpc>
                <a:spcPct val="100000"/>
              </a:lnSpc>
            </a:pPr>
            <a:r>
              <a:rPr lang="en-US" dirty="0"/>
              <a:t>List</a:t>
            </a:r>
            <a:endParaRPr lang="en-IN" dirty="0"/>
          </a:p>
        </p:txBody>
      </p:sp>
      <p:sp>
        <p:nvSpPr>
          <p:cNvPr id="6" name="Content Placeholder 5">
            <a:extLst>
              <a:ext uri="{FF2B5EF4-FFF2-40B4-BE49-F238E27FC236}">
                <a16:creationId xmlns:a16="http://schemas.microsoft.com/office/drawing/2014/main" id="{CE4F4716-22D4-4EF0-B6B6-4877F538E4C0}"/>
              </a:ext>
            </a:extLst>
          </p:cNvPr>
          <p:cNvSpPr>
            <a:spLocks noGrp="1"/>
          </p:cNvSpPr>
          <p:nvPr>
            <p:ph sz="half" idx="1"/>
          </p:nvPr>
        </p:nvSpPr>
        <p:spPr>
          <a:xfrm>
            <a:off x="325876" y="1658878"/>
            <a:ext cx="5770124" cy="4152642"/>
          </a:xfrm>
        </p:spPr>
        <p:txBody>
          <a:bodyPr>
            <a:noAutofit/>
          </a:bodyPr>
          <a:lstStyle/>
          <a:p>
            <a:pPr>
              <a:lnSpc>
                <a:spcPct val="120000"/>
              </a:lnSpc>
              <a:buNone/>
            </a:pPr>
            <a:r>
              <a:rPr lang="en-IN" sz="1600" b="1" dirty="0">
                <a:solidFill>
                  <a:schemeClr val="tx2"/>
                </a:solidFill>
                <a:latin typeface="+mj-lt"/>
              </a:rPr>
              <a:t>Program:</a:t>
            </a:r>
            <a:r>
              <a:rPr lang="en-IN" sz="1600" dirty="0">
                <a:solidFill>
                  <a:schemeClr val="tx2"/>
                </a:solidFill>
                <a:latin typeface="+mj-lt"/>
              </a:rPr>
              <a:t> </a:t>
            </a:r>
          </a:p>
          <a:p>
            <a:pPr>
              <a:lnSpc>
                <a:spcPct val="120000"/>
              </a:lnSpc>
              <a:buNone/>
            </a:pPr>
            <a:r>
              <a:rPr lang="en-IN" sz="1600" dirty="0">
                <a:latin typeface="+mj-lt"/>
              </a:rPr>
              <a:t>student = [556, ‘</a:t>
            </a:r>
            <a:r>
              <a:rPr lang="en-IN" sz="1600" dirty="0" err="1">
                <a:latin typeface="+mj-lt"/>
              </a:rPr>
              <a:t>Mothi</a:t>
            </a:r>
            <a:r>
              <a:rPr lang="en-IN" sz="1600" dirty="0">
                <a:latin typeface="+mj-lt"/>
              </a:rPr>
              <a:t>’, 84, 96, 84, 75, 84 ]</a:t>
            </a:r>
          </a:p>
          <a:p>
            <a:pPr>
              <a:lnSpc>
                <a:spcPct val="120000"/>
              </a:lnSpc>
              <a:buNone/>
            </a:pPr>
            <a:r>
              <a:rPr lang="en-IN" sz="1600" dirty="0">
                <a:latin typeface="+mj-lt"/>
              </a:rPr>
              <a:t>print(student)</a:t>
            </a:r>
          </a:p>
          <a:p>
            <a:pPr>
              <a:lnSpc>
                <a:spcPct val="120000"/>
              </a:lnSpc>
              <a:buNone/>
            </a:pPr>
            <a:r>
              <a:rPr lang="en-IN" sz="1600" dirty="0">
                <a:latin typeface="+mj-lt"/>
              </a:rPr>
              <a:t>print (  student[0] )</a:t>
            </a:r>
          </a:p>
          <a:p>
            <a:pPr>
              <a:lnSpc>
                <a:spcPct val="120000"/>
              </a:lnSpc>
              <a:buNone/>
            </a:pPr>
            <a:r>
              <a:rPr lang="en-IN" sz="1600" dirty="0">
                <a:latin typeface="+mj-lt"/>
              </a:rPr>
              <a:t>print ( student[0:2] )</a:t>
            </a:r>
          </a:p>
          <a:p>
            <a:pPr>
              <a:lnSpc>
                <a:spcPct val="120000"/>
              </a:lnSpc>
              <a:buNone/>
            </a:pPr>
            <a:r>
              <a:rPr lang="en-IN" sz="1600" dirty="0">
                <a:latin typeface="+mj-lt"/>
              </a:rPr>
              <a:t>print ( student[2: ] )</a:t>
            </a:r>
          </a:p>
          <a:p>
            <a:pPr>
              <a:lnSpc>
                <a:spcPct val="120000"/>
              </a:lnSpc>
              <a:buNone/>
            </a:pPr>
            <a:r>
              <a:rPr lang="en-IN" sz="1600" dirty="0">
                <a:latin typeface="+mj-lt"/>
              </a:rPr>
              <a:t>print ( student[ :3] )</a:t>
            </a:r>
          </a:p>
          <a:p>
            <a:pPr>
              <a:lnSpc>
                <a:spcPct val="120000"/>
              </a:lnSpc>
              <a:buNone/>
            </a:pPr>
            <a:r>
              <a:rPr lang="en-IN" sz="1600" dirty="0">
                <a:latin typeface="+mj-lt"/>
              </a:rPr>
              <a:t>print ( student[ : ] )</a:t>
            </a:r>
          </a:p>
          <a:p>
            <a:pPr>
              <a:lnSpc>
                <a:spcPct val="120000"/>
              </a:lnSpc>
              <a:buNone/>
            </a:pPr>
            <a:r>
              <a:rPr lang="en-IN" sz="1600" dirty="0">
                <a:latin typeface="+mj-lt"/>
              </a:rPr>
              <a:t>print ( student[-1] )</a:t>
            </a:r>
          </a:p>
          <a:p>
            <a:pPr>
              <a:lnSpc>
                <a:spcPct val="120000"/>
              </a:lnSpc>
              <a:buNone/>
            </a:pPr>
            <a:r>
              <a:rPr lang="en-IN" sz="1600" dirty="0">
                <a:latin typeface="+mj-lt"/>
              </a:rPr>
              <a:t>print ( student[-1:-7:-1] )</a:t>
            </a:r>
          </a:p>
          <a:p>
            <a:pPr>
              <a:lnSpc>
                <a:spcPct val="120000"/>
              </a:lnSpc>
            </a:pPr>
            <a:endParaRPr lang="en-IN" sz="1600" dirty="0">
              <a:latin typeface="+mj-lt"/>
            </a:endParaRPr>
          </a:p>
        </p:txBody>
      </p:sp>
      <p:sp>
        <p:nvSpPr>
          <p:cNvPr id="7" name="Content Placeholder 6">
            <a:extLst>
              <a:ext uri="{FF2B5EF4-FFF2-40B4-BE49-F238E27FC236}">
                <a16:creationId xmlns:a16="http://schemas.microsoft.com/office/drawing/2014/main" id="{222A3C91-AF97-45EA-9B80-4D195F7C1962}"/>
              </a:ext>
            </a:extLst>
          </p:cNvPr>
          <p:cNvSpPr>
            <a:spLocks noGrp="1"/>
          </p:cNvSpPr>
          <p:nvPr>
            <p:ph sz="half" idx="2"/>
          </p:nvPr>
        </p:nvSpPr>
        <p:spPr>
          <a:xfrm>
            <a:off x="6145433" y="1658878"/>
            <a:ext cx="5770123" cy="4152642"/>
          </a:xfrm>
        </p:spPr>
        <p:txBody>
          <a:bodyPr>
            <a:noAutofit/>
          </a:bodyPr>
          <a:lstStyle/>
          <a:p>
            <a:pPr marL="0" indent="0">
              <a:lnSpc>
                <a:spcPct val="120000"/>
              </a:lnSpc>
              <a:spcBef>
                <a:spcPct val="20000"/>
              </a:spcBef>
              <a:buNone/>
            </a:pPr>
            <a:r>
              <a:rPr lang="en-IN" sz="1800" b="1" dirty="0">
                <a:latin typeface="+mj-lt"/>
              </a:rPr>
              <a:t>Output:</a:t>
            </a:r>
          </a:p>
          <a:p>
            <a:pPr marL="0" indent="0">
              <a:lnSpc>
                <a:spcPct val="120000"/>
              </a:lnSpc>
              <a:spcBef>
                <a:spcPct val="20000"/>
              </a:spcBef>
              <a:buNone/>
            </a:pPr>
            <a:endParaRPr lang="en-IN" sz="1800" b="1" dirty="0">
              <a:latin typeface="+mj-lt"/>
            </a:endParaRPr>
          </a:p>
          <a:p>
            <a:pPr marL="0" indent="0">
              <a:lnSpc>
                <a:spcPct val="120000"/>
              </a:lnSpc>
              <a:spcBef>
                <a:spcPct val="20000"/>
              </a:spcBef>
              <a:buNone/>
            </a:pPr>
            <a:r>
              <a:rPr lang="en-IN" sz="1800" dirty="0">
                <a:latin typeface="+mj-lt"/>
              </a:rPr>
              <a:t>[556, "</a:t>
            </a:r>
            <a:r>
              <a:rPr lang="en-IN" sz="1800" dirty="0" err="1">
                <a:latin typeface="+mj-lt"/>
              </a:rPr>
              <a:t>Mothi</a:t>
            </a:r>
            <a:r>
              <a:rPr lang="en-IN" sz="1800" dirty="0">
                <a:latin typeface="+mj-lt"/>
              </a:rPr>
              <a:t>", 84, 96, 84, 75, 84]</a:t>
            </a:r>
          </a:p>
          <a:p>
            <a:pPr marL="0" indent="0">
              <a:lnSpc>
                <a:spcPct val="120000"/>
              </a:lnSpc>
              <a:spcBef>
                <a:spcPct val="20000"/>
              </a:spcBef>
              <a:buNone/>
            </a:pPr>
            <a:r>
              <a:rPr lang="en-IN" sz="1800" dirty="0">
                <a:latin typeface="+mj-lt"/>
              </a:rPr>
              <a:t>556</a:t>
            </a:r>
          </a:p>
          <a:p>
            <a:pPr marL="0" indent="0">
              <a:lnSpc>
                <a:spcPct val="120000"/>
              </a:lnSpc>
              <a:spcBef>
                <a:spcPct val="20000"/>
              </a:spcBef>
              <a:buNone/>
            </a:pPr>
            <a:r>
              <a:rPr lang="en-IN" sz="1800" dirty="0">
                <a:latin typeface="+mj-lt"/>
              </a:rPr>
              <a:t>[556, "MOTHI"]</a:t>
            </a:r>
          </a:p>
          <a:p>
            <a:pPr marL="0" indent="0">
              <a:lnSpc>
                <a:spcPct val="120000"/>
              </a:lnSpc>
              <a:spcBef>
                <a:spcPct val="20000"/>
              </a:spcBef>
              <a:buNone/>
            </a:pPr>
            <a:r>
              <a:rPr lang="en-IN" sz="1800" dirty="0">
                <a:latin typeface="+mj-lt"/>
              </a:rPr>
              <a:t>[84, 96, 84, 75, 84]</a:t>
            </a:r>
          </a:p>
          <a:p>
            <a:pPr marL="0" indent="0">
              <a:lnSpc>
                <a:spcPct val="120000"/>
              </a:lnSpc>
              <a:spcBef>
                <a:spcPct val="20000"/>
              </a:spcBef>
              <a:buNone/>
            </a:pPr>
            <a:r>
              <a:rPr lang="en-IN" sz="1800" dirty="0">
                <a:latin typeface="+mj-lt"/>
              </a:rPr>
              <a:t>[556, "MOTHI", 84]</a:t>
            </a:r>
          </a:p>
          <a:p>
            <a:pPr marL="0" indent="0">
              <a:lnSpc>
                <a:spcPct val="120000"/>
              </a:lnSpc>
              <a:spcBef>
                <a:spcPct val="20000"/>
              </a:spcBef>
              <a:buNone/>
            </a:pPr>
            <a:r>
              <a:rPr lang="en-IN" sz="1800" dirty="0">
                <a:latin typeface="+mj-lt"/>
              </a:rPr>
              <a:t>[556, "MOTHI", 84, 96, 84, 75, 84]</a:t>
            </a:r>
          </a:p>
          <a:p>
            <a:pPr marL="0" indent="0">
              <a:lnSpc>
                <a:spcPct val="120000"/>
              </a:lnSpc>
              <a:spcBef>
                <a:spcPct val="20000"/>
              </a:spcBef>
              <a:buNone/>
            </a:pPr>
            <a:r>
              <a:rPr lang="en-IN" sz="1800" dirty="0">
                <a:latin typeface="+mj-lt"/>
              </a:rPr>
              <a:t>84</a:t>
            </a:r>
          </a:p>
          <a:p>
            <a:pPr marL="0" indent="0">
              <a:lnSpc>
                <a:spcPct val="120000"/>
              </a:lnSpc>
              <a:spcBef>
                <a:spcPct val="20000"/>
              </a:spcBef>
              <a:buNone/>
            </a:pPr>
            <a:r>
              <a:rPr lang="en-IN" sz="1800" dirty="0">
                <a:latin typeface="+mj-lt"/>
              </a:rPr>
              <a:t>[84, 75, 84, 96, 84, "MOTHI"]</a:t>
            </a:r>
          </a:p>
          <a:p>
            <a:pPr marL="0" indent="0">
              <a:lnSpc>
                <a:spcPct val="120000"/>
              </a:lnSpc>
              <a:buNone/>
            </a:pPr>
            <a:endParaRPr lang="en-IN" sz="1800" dirty="0">
              <a:latin typeface="+mj-lt"/>
            </a:endParaRPr>
          </a:p>
        </p:txBody>
      </p:sp>
      <p:sp>
        <p:nvSpPr>
          <p:cNvPr id="4" name="Date Placeholder 3">
            <a:extLst>
              <a:ext uri="{FF2B5EF4-FFF2-40B4-BE49-F238E27FC236}">
                <a16:creationId xmlns:a16="http://schemas.microsoft.com/office/drawing/2014/main" id="{1AE520B6-9249-4B00-9C31-FB7A62C95AC3}"/>
              </a:ext>
            </a:extLst>
          </p:cNvPr>
          <p:cNvSpPr>
            <a:spLocks noGrp="1"/>
          </p:cNvSpPr>
          <p:nvPr>
            <p:ph type="dt" sz="half" idx="10"/>
          </p:nvPr>
        </p:nvSpPr>
        <p:spPr/>
        <p:txBody>
          <a:bodyPr/>
          <a:lstStyle/>
          <a:p>
            <a:fld id="{70C88BDD-68CF-402F-9B3F-26AE325F0D49}" type="datetime2">
              <a:rPr lang="en-IN" smtClean="0">
                <a:latin typeface="+mj-lt"/>
              </a:rPr>
              <a:pPr/>
              <a:t>Wednesday, 29 December 2021</a:t>
            </a:fld>
            <a:endParaRPr lang="en-IN">
              <a:latin typeface="+mj-lt"/>
            </a:endParaRPr>
          </a:p>
        </p:txBody>
      </p:sp>
      <p:sp>
        <p:nvSpPr>
          <p:cNvPr id="5" name="Slide Number Placeholder 4">
            <a:extLst>
              <a:ext uri="{FF2B5EF4-FFF2-40B4-BE49-F238E27FC236}">
                <a16:creationId xmlns:a16="http://schemas.microsoft.com/office/drawing/2014/main" id="{919E68CF-C8AB-4C11-A75F-863C8FF120B0}"/>
              </a:ext>
            </a:extLst>
          </p:cNvPr>
          <p:cNvSpPr>
            <a:spLocks noGrp="1"/>
          </p:cNvSpPr>
          <p:nvPr>
            <p:ph type="sldNum" sz="quarter" idx="12"/>
          </p:nvPr>
        </p:nvSpPr>
        <p:spPr/>
        <p:txBody>
          <a:bodyPr/>
          <a:lstStyle/>
          <a:p>
            <a:fld id="{28C5BF1D-C50F-4594-B563-670FE73501EF}" type="slidenum">
              <a:rPr lang="en-IN" smtClean="0">
                <a:latin typeface="+mj-lt"/>
              </a:rPr>
              <a:pPr/>
              <a:t>6</a:t>
            </a:fld>
            <a:endParaRPr lang="en-IN">
              <a:latin typeface="+mj-lt"/>
            </a:endParaRPr>
          </a:p>
        </p:txBody>
      </p:sp>
    </p:spTree>
    <p:extLst>
      <p:ext uri="{BB962C8B-B14F-4D97-AF65-F5344CB8AC3E}">
        <p14:creationId xmlns:p14="http://schemas.microsoft.com/office/powerpoint/2010/main" val="222957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9F2F-9253-4220-BB09-5CA756E4B1F6}"/>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8800A55A-15C4-49CD-B84A-195BAE4C05B3}"/>
              </a:ext>
            </a:extLst>
          </p:cNvPr>
          <p:cNvSpPr>
            <a:spLocks noGrp="1"/>
          </p:cNvSpPr>
          <p:nvPr>
            <p:ph idx="1"/>
          </p:nvPr>
        </p:nvSpPr>
        <p:spPr>
          <a:xfrm>
            <a:off x="249678" y="1473200"/>
            <a:ext cx="11715311" cy="4211314"/>
          </a:xfrm>
        </p:spPr>
        <p:txBody>
          <a:bodyPr>
            <a:normAutofit/>
          </a:bodyPr>
          <a:lstStyle/>
          <a:p>
            <a:pPr algn="just">
              <a:lnSpc>
                <a:spcPct val="100000"/>
              </a:lnSpc>
            </a:pPr>
            <a:r>
              <a:rPr lang="en-US" sz="2000" b="1" dirty="0">
                <a:latin typeface="+mj-lt"/>
              </a:rPr>
              <a:t>Creating List using range() function:</a:t>
            </a:r>
            <a:endParaRPr lang="en-US" sz="2000" dirty="0">
              <a:latin typeface="+mj-lt"/>
            </a:endParaRPr>
          </a:p>
          <a:p>
            <a:pPr lvl="1" algn="just">
              <a:lnSpc>
                <a:spcPct val="100000"/>
              </a:lnSpc>
              <a:buNone/>
            </a:pPr>
            <a:r>
              <a:rPr lang="en-US" sz="2000" dirty="0">
                <a:latin typeface="+mj-lt"/>
              </a:rPr>
              <a:t>Names = ['Jon', 'Bill', 'Maria', 'Jenny', 'Jack']</a:t>
            </a:r>
          </a:p>
          <a:p>
            <a:pPr lvl="1" algn="just">
              <a:lnSpc>
                <a:spcPct val="100000"/>
              </a:lnSpc>
              <a:buNone/>
            </a:pPr>
            <a:r>
              <a:rPr lang="en-US" sz="2000" dirty="0">
                <a:latin typeface="+mj-lt"/>
              </a:rPr>
              <a:t>Age = [22,34,42,27,57]</a:t>
            </a:r>
          </a:p>
          <a:p>
            <a:pPr lvl="1" algn="just">
              <a:lnSpc>
                <a:spcPct val="100000"/>
              </a:lnSpc>
              <a:buNone/>
            </a:pPr>
            <a:r>
              <a:rPr lang="en-US" sz="2000" dirty="0">
                <a:latin typeface="+mj-lt"/>
              </a:rPr>
              <a:t>print(Names)</a:t>
            </a:r>
          </a:p>
          <a:p>
            <a:pPr lvl="1" algn="just">
              <a:lnSpc>
                <a:spcPct val="100000"/>
              </a:lnSpc>
              <a:buNone/>
            </a:pPr>
            <a:r>
              <a:rPr lang="en-US" sz="2000" dirty="0">
                <a:latin typeface="+mj-lt"/>
              </a:rPr>
              <a:t>print (Age)</a:t>
            </a:r>
          </a:p>
          <a:p>
            <a:pPr lvl="1" algn="just">
              <a:lnSpc>
                <a:spcPct val="100000"/>
              </a:lnSpc>
              <a:buNone/>
            </a:pPr>
            <a:endParaRPr lang="en-US" sz="2000" dirty="0">
              <a:latin typeface="+mj-lt"/>
            </a:endParaRPr>
          </a:p>
          <a:p>
            <a:pPr lvl="1" algn="just">
              <a:lnSpc>
                <a:spcPct val="100000"/>
              </a:lnSpc>
              <a:buNone/>
            </a:pPr>
            <a:endParaRPr lang="en-US" sz="2000" dirty="0">
              <a:latin typeface="+mj-lt"/>
            </a:endParaRPr>
          </a:p>
          <a:p>
            <a:pPr lvl="1" algn="just">
              <a:lnSpc>
                <a:spcPct val="100000"/>
              </a:lnSpc>
              <a:buNone/>
            </a:pPr>
            <a:r>
              <a:rPr lang="en-US" sz="2000" dirty="0">
                <a:latin typeface="+mj-lt"/>
              </a:rPr>
              <a:t>Names = ['Jon', 'Bill', 'Maria', 'Jenny', 'Jack']</a:t>
            </a:r>
          </a:p>
          <a:p>
            <a:pPr lvl="1" algn="just">
              <a:lnSpc>
                <a:spcPct val="100000"/>
              </a:lnSpc>
              <a:buNone/>
            </a:pPr>
            <a:r>
              <a:rPr lang="en-US" sz="2000" dirty="0">
                <a:latin typeface="+mj-lt"/>
              </a:rPr>
              <a:t>Age = [22,34,42,27,57]</a:t>
            </a:r>
          </a:p>
          <a:p>
            <a:pPr lvl="1" algn="just">
              <a:lnSpc>
                <a:spcPct val="100000"/>
              </a:lnSpc>
              <a:buNone/>
            </a:pPr>
            <a:r>
              <a:rPr lang="en-US" sz="2000" dirty="0">
                <a:latin typeface="+mj-lt"/>
              </a:rPr>
              <a:t>print(type(Names))</a:t>
            </a:r>
          </a:p>
          <a:p>
            <a:pPr lvl="1" algn="just">
              <a:lnSpc>
                <a:spcPct val="100000"/>
              </a:lnSpc>
              <a:buNone/>
            </a:pPr>
            <a:r>
              <a:rPr lang="en-US" sz="2000" dirty="0">
                <a:latin typeface="+mj-lt"/>
              </a:rPr>
              <a:t>print (type(Age))</a:t>
            </a:r>
          </a:p>
          <a:p>
            <a:endParaRPr lang="en-IN" sz="2000" dirty="0">
              <a:latin typeface="+mj-lt"/>
            </a:endParaRPr>
          </a:p>
        </p:txBody>
      </p:sp>
      <p:sp>
        <p:nvSpPr>
          <p:cNvPr id="4" name="Date Placeholder 3">
            <a:extLst>
              <a:ext uri="{FF2B5EF4-FFF2-40B4-BE49-F238E27FC236}">
                <a16:creationId xmlns:a16="http://schemas.microsoft.com/office/drawing/2014/main" id="{3E2A20EB-1504-43E2-A711-74183EDA3E84}"/>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2B695F5A-CAA2-4869-ACD9-561A46D85861}"/>
              </a:ext>
            </a:extLst>
          </p:cNvPr>
          <p:cNvSpPr>
            <a:spLocks noGrp="1"/>
          </p:cNvSpPr>
          <p:nvPr>
            <p:ph type="sldNum" sz="quarter" idx="12"/>
          </p:nvPr>
        </p:nvSpPr>
        <p:spPr/>
        <p:txBody>
          <a:bodyPr/>
          <a:lstStyle/>
          <a:p>
            <a:fld id="{28C5BF1D-C50F-4594-B563-670FE73501EF}" type="slidenum">
              <a:rPr lang="en-IN" smtClean="0"/>
              <a:pPr/>
              <a:t>7</a:t>
            </a:fld>
            <a:endParaRPr lang="en-IN"/>
          </a:p>
        </p:txBody>
      </p:sp>
    </p:spTree>
    <p:extLst>
      <p:ext uri="{BB962C8B-B14F-4D97-AF65-F5344CB8AC3E}">
        <p14:creationId xmlns:p14="http://schemas.microsoft.com/office/powerpoint/2010/main" val="3269185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A5AF-446F-483B-A039-039699C1EEEC}"/>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D3C5345A-DE63-4157-8191-9C4A6DE71F0A}"/>
              </a:ext>
            </a:extLst>
          </p:cNvPr>
          <p:cNvSpPr>
            <a:spLocks noGrp="1"/>
          </p:cNvSpPr>
          <p:nvPr>
            <p:ph idx="1"/>
          </p:nvPr>
        </p:nvSpPr>
        <p:spPr/>
        <p:txBody>
          <a:bodyPr/>
          <a:lstStyle/>
          <a:p>
            <a:pPr algn="just"/>
            <a:r>
              <a:rPr lang="en-US" b="1" dirty="0"/>
              <a:t>Looping over List:</a:t>
            </a:r>
            <a:endParaRPr lang="en-US" dirty="0"/>
          </a:p>
          <a:p>
            <a:pPr lvl="1" algn="just">
              <a:buNone/>
            </a:pPr>
            <a:r>
              <a:rPr lang="en-IN" dirty="0"/>
              <a:t>numbers=[1,2,3,4,5]</a:t>
            </a:r>
          </a:p>
          <a:p>
            <a:pPr lvl="1" algn="just">
              <a:buNone/>
            </a:pPr>
            <a:r>
              <a:rPr lang="en-IN" dirty="0"/>
              <a:t>for </a:t>
            </a:r>
            <a:r>
              <a:rPr lang="en-IN" dirty="0" err="1"/>
              <a:t>i</a:t>
            </a:r>
            <a:r>
              <a:rPr lang="en-IN" dirty="0"/>
              <a:t> in numbers:</a:t>
            </a:r>
          </a:p>
          <a:p>
            <a:pPr lvl="1" algn="just">
              <a:buNone/>
            </a:pPr>
            <a:r>
              <a:rPr lang="en-IN" dirty="0"/>
              <a:t>	print  (</a:t>
            </a:r>
            <a:r>
              <a:rPr lang="en-IN" dirty="0" err="1"/>
              <a:t>i</a:t>
            </a:r>
            <a:r>
              <a:rPr lang="en-IN" dirty="0"/>
              <a:t>),</a:t>
            </a:r>
          </a:p>
          <a:p>
            <a:pPr lvl="1" algn="just">
              <a:buNone/>
            </a:pPr>
            <a:r>
              <a:rPr lang="en-US" b="1" dirty="0"/>
              <a:t>Output:</a:t>
            </a:r>
          </a:p>
          <a:p>
            <a:pPr lvl="1" algn="just">
              <a:buNone/>
            </a:pPr>
            <a:r>
              <a:rPr lang="en-US" dirty="0"/>
              <a:t>	1   2   3   4   5</a:t>
            </a:r>
          </a:p>
          <a:p>
            <a:endParaRPr lang="en-IN" dirty="0"/>
          </a:p>
        </p:txBody>
      </p:sp>
      <p:sp>
        <p:nvSpPr>
          <p:cNvPr id="4" name="Date Placeholder 3">
            <a:extLst>
              <a:ext uri="{FF2B5EF4-FFF2-40B4-BE49-F238E27FC236}">
                <a16:creationId xmlns:a16="http://schemas.microsoft.com/office/drawing/2014/main" id="{EFAF432B-0A53-4B64-A3B4-568706B417C7}"/>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EF05DEA3-914B-45AF-B76F-1048A03D8C91}"/>
              </a:ext>
            </a:extLst>
          </p:cNvPr>
          <p:cNvSpPr>
            <a:spLocks noGrp="1"/>
          </p:cNvSpPr>
          <p:nvPr>
            <p:ph type="sldNum" sz="quarter" idx="12"/>
          </p:nvPr>
        </p:nvSpPr>
        <p:spPr/>
        <p:txBody>
          <a:bodyPr/>
          <a:lstStyle/>
          <a:p>
            <a:fld id="{28C5BF1D-C50F-4594-B563-670FE73501EF}" type="slidenum">
              <a:rPr lang="en-IN" smtClean="0"/>
              <a:pPr/>
              <a:t>8</a:t>
            </a:fld>
            <a:endParaRPr lang="en-IN"/>
          </a:p>
        </p:txBody>
      </p:sp>
    </p:spTree>
    <p:extLst>
      <p:ext uri="{BB962C8B-B14F-4D97-AF65-F5344CB8AC3E}">
        <p14:creationId xmlns:p14="http://schemas.microsoft.com/office/powerpoint/2010/main" val="275972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2405-B510-45EC-AB5F-3B46F35ACDAB}"/>
              </a:ext>
            </a:extLst>
          </p:cNvPr>
          <p:cNvSpPr>
            <a:spLocks noGrp="1"/>
          </p:cNvSpPr>
          <p:nvPr>
            <p:ph type="title"/>
          </p:nvPr>
        </p:nvSpPr>
        <p:spPr/>
        <p:txBody>
          <a:bodyPr/>
          <a:lstStyle/>
          <a:p>
            <a:r>
              <a:rPr lang="en-US" dirty="0"/>
              <a:t>List</a:t>
            </a:r>
            <a:endParaRPr lang="en-IN" dirty="0"/>
          </a:p>
        </p:txBody>
      </p:sp>
      <p:sp>
        <p:nvSpPr>
          <p:cNvPr id="3" name="Content Placeholder 2">
            <a:extLst>
              <a:ext uri="{FF2B5EF4-FFF2-40B4-BE49-F238E27FC236}">
                <a16:creationId xmlns:a16="http://schemas.microsoft.com/office/drawing/2014/main" id="{3E17DC50-94CE-4EFB-92BE-562BB7D15EBD}"/>
              </a:ext>
            </a:extLst>
          </p:cNvPr>
          <p:cNvSpPr>
            <a:spLocks noGrp="1"/>
          </p:cNvSpPr>
          <p:nvPr>
            <p:ph idx="1"/>
          </p:nvPr>
        </p:nvSpPr>
        <p:spPr/>
        <p:txBody>
          <a:bodyPr>
            <a:normAutofit/>
          </a:bodyPr>
          <a:lstStyle/>
          <a:p>
            <a:pPr algn="just">
              <a:lnSpc>
                <a:spcPct val="100000"/>
              </a:lnSpc>
            </a:pPr>
            <a:r>
              <a:rPr lang="en-US" sz="2400" b="1" dirty="0">
                <a:latin typeface="+mj-lt"/>
              </a:rPr>
              <a:t>Updating and Deleting List:</a:t>
            </a:r>
          </a:p>
          <a:p>
            <a:pPr lvl="1" algn="just">
              <a:lnSpc>
                <a:spcPct val="100000"/>
              </a:lnSpc>
            </a:pPr>
            <a:r>
              <a:rPr lang="en-US" dirty="0">
                <a:latin typeface="+mj-lt"/>
              </a:rPr>
              <a:t>Lists are mutable.</a:t>
            </a:r>
          </a:p>
          <a:p>
            <a:pPr lvl="1" algn="just">
              <a:lnSpc>
                <a:spcPct val="100000"/>
              </a:lnSpc>
            </a:pPr>
            <a:r>
              <a:rPr lang="en-US" dirty="0">
                <a:latin typeface="+mj-lt"/>
              </a:rPr>
              <a:t>It means we can modify the contents of a list.</a:t>
            </a:r>
          </a:p>
          <a:p>
            <a:pPr lvl="1" algn="just">
              <a:lnSpc>
                <a:spcPct val="100000"/>
              </a:lnSpc>
            </a:pPr>
            <a:r>
              <a:rPr lang="en-US" dirty="0">
                <a:latin typeface="+mj-lt"/>
              </a:rPr>
              <a:t>We can append, update or delete the elements of a list depending upon our requirements.</a:t>
            </a:r>
          </a:p>
          <a:p>
            <a:pPr>
              <a:lnSpc>
                <a:spcPct val="100000"/>
              </a:lnSpc>
            </a:pPr>
            <a:endParaRPr lang="en-IN" sz="2400" dirty="0">
              <a:latin typeface="+mj-lt"/>
            </a:endParaRPr>
          </a:p>
        </p:txBody>
      </p:sp>
      <p:sp>
        <p:nvSpPr>
          <p:cNvPr id="4" name="Date Placeholder 3">
            <a:extLst>
              <a:ext uri="{FF2B5EF4-FFF2-40B4-BE49-F238E27FC236}">
                <a16:creationId xmlns:a16="http://schemas.microsoft.com/office/drawing/2014/main" id="{EEE45998-5C24-42EC-8747-355D9D96BDF2}"/>
              </a:ext>
            </a:extLst>
          </p:cNvPr>
          <p:cNvSpPr>
            <a:spLocks noGrp="1"/>
          </p:cNvSpPr>
          <p:nvPr>
            <p:ph type="dt" sz="half" idx="10"/>
          </p:nvPr>
        </p:nvSpPr>
        <p:spPr/>
        <p:txBody>
          <a:bodyPr/>
          <a:lstStyle/>
          <a:p>
            <a:fld id="{70C88BDD-68CF-402F-9B3F-26AE325F0D49}" type="datetime2">
              <a:rPr lang="en-IN" smtClean="0"/>
              <a:pPr/>
              <a:t>Wednesday, 29 December 2021</a:t>
            </a:fld>
            <a:endParaRPr lang="en-IN"/>
          </a:p>
        </p:txBody>
      </p:sp>
      <p:sp>
        <p:nvSpPr>
          <p:cNvPr id="5" name="Slide Number Placeholder 4">
            <a:extLst>
              <a:ext uri="{FF2B5EF4-FFF2-40B4-BE49-F238E27FC236}">
                <a16:creationId xmlns:a16="http://schemas.microsoft.com/office/drawing/2014/main" id="{928B4964-5505-4511-8255-CD4579ED2661}"/>
              </a:ext>
            </a:extLst>
          </p:cNvPr>
          <p:cNvSpPr>
            <a:spLocks noGrp="1"/>
          </p:cNvSpPr>
          <p:nvPr>
            <p:ph type="sldNum" sz="quarter" idx="12"/>
          </p:nvPr>
        </p:nvSpPr>
        <p:spPr/>
        <p:txBody>
          <a:bodyPr/>
          <a:lstStyle/>
          <a:p>
            <a:fld id="{28C5BF1D-C50F-4594-B563-670FE73501EF}" type="slidenum">
              <a:rPr lang="en-IN" smtClean="0"/>
              <a:pPr/>
              <a:t>9</a:t>
            </a:fld>
            <a:endParaRPr lang="en-IN"/>
          </a:p>
        </p:txBody>
      </p:sp>
    </p:spTree>
    <p:extLst>
      <p:ext uri="{BB962C8B-B14F-4D97-AF65-F5344CB8AC3E}">
        <p14:creationId xmlns:p14="http://schemas.microsoft.com/office/powerpoint/2010/main" val="1706298367"/>
      </p:ext>
    </p:extLst>
  </p:cSld>
  <p:clrMapOvr>
    <a:masterClrMapping/>
  </p:clrMapOvr>
</p:sld>
</file>

<file path=ppt/theme/theme1.xml><?xml version="1.0" encoding="utf-8"?>
<a:theme xmlns:a="http://schemas.openxmlformats.org/drawingml/2006/main" name="kluniversity">
  <a:themeElements>
    <a:clrScheme name="KLUniversity">
      <a:dk1>
        <a:sysClr val="windowText" lastClr="000000"/>
      </a:dk1>
      <a:lt1>
        <a:sysClr val="window" lastClr="FFFFFF"/>
      </a:lt1>
      <a:dk2>
        <a:srgbClr val="323232"/>
      </a:dk2>
      <a:lt2>
        <a:srgbClr val="EAEAEA"/>
      </a:lt2>
      <a:accent1>
        <a:srgbClr val="C00000"/>
      </a:accent1>
      <a:accent2>
        <a:srgbClr val="FFC000"/>
      </a:accent2>
      <a:accent3>
        <a:srgbClr val="00B0F0"/>
      </a:accent3>
      <a:accent4>
        <a:srgbClr val="002060"/>
      </a:accent4>
      <a:accent5>
        <a:srgbClr val="92D050"/>
      </a:accent5>
      <a:accent6>
        <a:srgbClr val="00B050"/>
      </a:accent6>
      <a:hlink>
        <a:srgbClr val="FF33CC"/>
      </a:hlink>
      <a:folHlink>
        <a:srgbClr val="00B0F0"/>
      </a:folHlink>
    </a:clrScheme>
    <a:fontScheme name="KLUniversity">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luniversity.potx" id="{B152578A-D65F-4D88-8FC6-D9646C9662EC}" vid="{66F5534A-A970-453D-B274-05A6EB00A5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kluniversity</Template>
  <TotalTime>3085</TotalTime>
  <Words>2699</Words>
  <Application>Microsoft Office PowerPoint</Application>
  <PresentationFormat>Widescreen</PresentationFormat>
  <Paragraphs>471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Times New Roman</vt:lpstr>
      <vt:lpstr>Wingdings</vt:lpstr>
      <vt:lpstr>kluniversity</vt:lpstr>
      <vt:lpstr>TECHNICAL SKILLING (PFSD)  </vt:lpstr>
      <vt:lpstr>Sequence</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List</vt:lpstr>
      <vt:lpstr>Tuple</vt:lpstr>
      <vt:lpstr>Tuple</vt:lpstr>
      <vt:lpstr>Tuple</vt:lpstr>
      <vt:lpstr>Tuple</vt:lpstr>
      <vt:lpstr>Tuple</vt:lpstr>
      <vt:lpstr>Tuple</vt:lpstr>
      <vt:lpstr>Tuple</vt:lpstr>
      <vt:lpstr>Set</vt:lpstr>
      <vt:lpstr>Set</vt:lpstr>
      <vt:lpstr>Set</vt:lpstr>
      <vt:lpstr>Set</vt:lpstr>
      <vt:lpstr>Dictionary</vt:lpstr>
      <vt:lpstr>Dictionary</vt:lpstr>
      <vt:lpstr>Dictionary</vt:lpstr>
      <vt:lpstr>Dictionary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based sandboxing</dc:title>
  <dc:creator>ismail - [2010]</dc:creator>
  <cp:lastModifiedBy>Feroz Khan</cp:lastModifiedBy>
  <cp:revision>396</cp:revision>
  <dcterms:created xsi:type="dcterms:W3CDTF">2019-11-02T03:47:15Z</dcterms:created>
  <dcterms:modified xsi:type="dcterms:W3CDTF">2021-12-29T04:00:10Z</dcterms:modified>
</cp:coreProperties>
</file>