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4"/>
  </p:sldMasterIdLst>
  <p:sldIdLst>
    <p:sldId id="310" r:id="rId5"/>
    <p:sldId id="309" r:id="rId6"/>
    <p:sldId id="311" r:id="rId7"/>
    <p:sldId id="312" r:id="rId8"/>
    <p:sldId id="313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2B879BD-3840-400C-92BD-B2C2383358D7}">
      <dgm:prSet/>
      <dgm:spPr/>
      <dgm:t>
        <a:bodyPr/>
        <a:lstStyle/>
        <a:p>
          <a:r>
            <a:rPr lang="en-IN" dirty="0" err="1"/>
            <a:t>Yelleboina</a:t>
          </a:r>
          <a:r>
            <a:rPr lang="en-IN" dirty="0"/>
            <a:t>. Lakshman Gopi
</a:t>
          </a:r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Nakka . Syamala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23D91EA1-34E1-4564-A090-71079CAD34E9}">
      <dgm:prSet/>
      <dgm:spPr/>
      <dgm:t>
        <a:bodyPr/>
        <a:lstStyle/>
        <a:p>
          <a:r>
            <a:rPr lang="en-IN" dirty="0"/>
            <a:t> </a:t>
          </a:r>
          <a:r>
            <a:rPr lang="en-IN" dirty="0" err="1"/>
            <a:t>Lingampalli</a:t>
          </a:r>
          <a:r>
            <a:rPr lang="en-IN" dirty="0"/>
            <a:t> . Hemanth Kumar
</a:t>
          </a:r>
        </a:p>
      </dgm:t>
    </dgm:pt>
    <dgm:pt modelId="{C62D9099-C0F1-47D3-A287-94EEFA3808B4}" type="parTrans" cxnId="{77FB7CC5-E132-471F-BF1C-50FE4F7C3226}">
      <dgm:prSet/>
      <dgm:spPr/>
      <dgm:t>
        <a:bodyPr/>
        <a:lstStyle/>
        <a:p>
          <a:endParaRPr lang="en-IN"/>
        </a:p>
      </dgm:t>
    </dgm:pt>
    <dgm:pt modelId="{D06F3D2A-83EF-44BF-B252-327B8FDDA985}" type="sibTrans" cxnId="{77FB7CC5-E132-471F-BF1C-50FE4F7C3226}">
      <dgm:prSet phldrT="02" phldr="0"/>
      <dgm:spPr/>
      <dgm:t>
        <a:bodyPr/>
        <a:lstStyle/>
        <a:p>
          <a:r>
            <a:rPr lang="en-IN"/>
            <a:t>02</a:t>
          </a:r>
        </a:p>
      </dgm:t>
    </dgm:pt>
    <dgm:pt modelId="{1A6394B5-DA12-4D86-8296-6EDF15921783}">
      <dgm:prSet/>
      <dgm:spPr/>
      <dgm:t>
        <a:bodyPr/>
        <a:lstStyle/>
        <a:p>
          <a:r>
            <a:rPr lang="en-IN" dirty="0" err="1"/>
            <a:t>Munukuri</a:t>
          </a:r>
          <a:r>
            <a:rPr lang="en-IN" dirty="0"/>
            <a:t> . Sai Lakshmi
</a:t>
          </a:r>
        </a:p>
      </dgm:t>
    </dgm:pt>
    <dgm:pt modelId="{D5652B57-FC0A-4E28-BE45-A7F73AE862F5}" type="parTrans" cxnId="{7D4C4C86-C660-4567-A153-8A4FAA3BDABB}">
      <dgm:prSet/>
      <dgm:spPr/>
      <dgm:t>
        <a:bodyPr/>
        <a:lstStyle/>
        <a:p>
          <a:endParaRPr lang="en-IN"/>
        </a:p>
      </dgm:t>
    </dgm:pt>
    <dgm:pt modelId="{6F748B18-6514-49F7-925F-0D852F6B775D}" type="sibTrans" cxnId="{7D4C4C86-C660-4567-A153-8A4FAA3BDABB}">
      <dgm:prSet phldrT="03" phldr="0"/>
      <dgm:spPr/>
      <dgm:t>
        <a:bodyPr/>
        <a:lstStyle/>
        <a:p>
          <a:r>
            <a:rPr lang="en-IN"/>
            <a:t>03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0" presStyleCnt="4" custScaleY="99304" custLinFactNeighborX="848" custLinFactNeighborY="348"/>
      <dgm:spPr/>
    </dgm:pt>
    <dgm:pt modelId="{379B8CE4-8135-4F2C-A5A0-E55EBE328E9A}" type="pres">
      <dgm:prSet presAssocID="{FBAA44FF-54DE-45C8-9FAC-512C4027723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0" presStyleCnt="4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C0E296E0-C4A4-4608-BD47-1BAC57890969}" type="pres">
      <dgm:prSet presAssocID="{23D91EA1-34E1-4564-A090-71079CAD34E9}" presName="compositeNode" presStyleCnt="0">
        <dgm:presLayoutVars>
          <dgm:bulletEnabled val="1"/>
        </dgm:presLayoutVars>
      </dgm:prSet>
      <dgm:spPr/>
    </dgm:pt>
    <dgm:pt modelId="{34230650-91D6-4422-AA41-445D46CF60C4}" type="pres">
      <dgm:prSet presAssocID="{23D91EA1-34E1-4564-A090-71079CAD34E9}" presName="bgRect" presStyleLbl="alignNode1" presStyleIdx="1" presStyleCnt="4"/>
      <dgm:spPr/>
    </dgm:pt>
    <dgm:pt modelId="{685BF69E-474C-4751-B8DC-AD83912834C3}" type="pres">
      <dgm:prSet presAssocID="{D06F3D2A-83EF-44BF-B252-327B8FDDA98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19F9148-527A-4521-9E53-B01F329B22A1}" type="pres">
      <dgm:prSet presAssocID="{23D91EA1-34E1-4564-A090-71079CAD34E9}" presName="nodeRect" presStyleLbl="alignNode1" presStyleIdx="1" presStyleCnt="4">
        <dgm:presLayoutVars>
          <dgm:bulletEnabled val="1"/>
        </dgm:presLayoutVars>
      </dgm:prSet>
      <dgm:spPr/>
    </dgm:pt>
    <dgm:pt modelId="{63B84C71-980C-4CFB-9B35-6D9434F95897}" type="pres">
      <dgm:prSet presAssocID="{D06F3D2A-83EF-44BF-B252-327B8FDDA985}" presName="sibTrans" presStyleCnt="0"/>
      <dgm:spPr/>
    </dgm:pt>
    <dgm:pt modelId="{7DF7F230-760E-43BC-9D2F-78B0F05A3871}" type="pres">
      <dgm:prSet presAssocID="{1A6394B5-DA12-4D86-8296-6EDF15921783}" presName="compositeNode" presStyleCnt="0">
        <dgm:presLayoutVars>
          <dgm:bulletEnabled val="1"/>
        </dgm:presLayoutVars>
      </dgm:prSet>
      <dgm:spPr/>
    </dgm:pt>
    <dgm:pt modelId="{7B35840D-5EE9-470A-82F9-473A27496B40}" type="pres">
      <dgm:prSet presAssocID="{1A6394B5-DA12-4D86-8296-6EDF15921783}" presName="bgRect" presStyleLbl="alignNode1" presStyleIdx="2" presStyleCnt="4"/>
      <dgm:spPr/>
    </dgm:pt>
    <dgm:pt modelId="{016CF628-922D-4E1D-858B-1E251C3606A6}" type="pres">
      <dgm:prSet presAssocID="{6F748B18-6514-49F7-925F-0D852F6B775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27F4436-616E-457F-8BA3-724CF19B836E}" type="pres">
      <dgm:prSet presAssocID="{1A6394B5-DA12-4D86-8296-6EDF15921783}" presName="nodeRect" presStyleLbl="alignNode1" presStyleIdx="2" presStyleCnt="4">
        <dgm:presLayoutVars>
          <dgm:bulletEnabled val="1"/>
        </dgm:presLayoutVars>
      </dgm:prSet>
      <dgm:spPr/>
    </dgm:pt>
    <dgm:pt modelId="{16039AA0-8C64-42A7-B03C-E059F240F923}" type="pres">
      <dgm:prSet presAssocID="{6F748B18-6514-49F7-925F-0D852F6B775D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3" presStyleCnt="4"/>
      <dgm:spPr/>
    </dgm:pt>
    <dgm:pt modelId="{68AC9669-DC11-473A-AA2E-579A44E78C37}" type="pres">
      <dgm:prSet presAssocID="{196DA4DC-9DD2-4A39-8A3A-D367BFE5A8B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3" destOrd="0" parTransId="{F1F10F9B-925A-4787-9D00-91106497A02E}" sibTransId="{196DA4DC-9DD2-4A39-8A3A-D367BFE5A8BA}"/>
    <dgm:cxn modelId="{4DA2284B-91DF-4FFF-AE81-CC7E168E3ACA}" type="presOf" srcId="{1A6394B5-DA12-4D86-8296-6EDF15921783}" destId="{7B35840D-5EE9-470A-82F9-473A27496B40}" srcOrd="0" destOrd="0" presId="urn:microsoft.com/office/officeart/2016/7/layout/LinearBlockProcessNumbered#1"/>
    <dgm:cxn modelId="{0A98DD4D-EFAB-42B5-84B0-74B4D319C167}" type="presOf" srcId="{23D91EA1-34E1-4564-A090-71079CAD34E9}" destId="{34230650-91D6-4422-AA41-445D46CF60C4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7D4C4C86-C660-4567-A153-8A4FAA3BDABB}" srcId="{15509919-36B5-4162-8899-417A9F93473B}" destId="{1A6394B5-DA12-4D86-8296-6EDF15921783}" srcOrd="2" destOrd="0" parTransId="{D5652B57-FC0A-4E28-BE45-A7F73AE862F5}" sibTransId="{6F748B18-6514-49F7-925F-0D852F6B775D}"/>
    <dgm:cxn modelId="{090BFEAF-A369-4E71-9C75-14815D0A51EE}" type="presOf" srcId="{1A6394B5-DA12-4D86-8296-6EDF15921783}" destId="{B27F4436-616E-457F-8BA3-724CF19B836E}" srcOrd="1" destOrd="0" presId="urn:microsoft.com/office/officeart/2016/7/layout/LinearBlockProcessNumbered#1"/>
    <dgm:cxn modelId="{E42707B1-04D1-4907-B322-DDCDFCBB5E22}" type="presOf" srcId="{6F748B18-6514-49F7-925F-0D852F6B775D}" destId="{016CF628-922D-4E1D-858B-1E251C3606A6}" srcOrd="0" destOrd="0" presId="urn:microsoft.com/office/officeart/2016/7/layout/LinearBlockProcessNumbered#1"/>
    <dgm:cxn modelId="{A806F9C0-0805-45C1-9B91-67723568E7FC}" type="presOf" srcId="{D06F3D2A-83EF-44BF-B252-327B8FDDA985}" destId="{685BF69E-474C-4751-B8DC-AD83912834C3}" srcOrd="0" destOrd="0" presId="urn:microsoft.com/office/officeart/2016/7/layout/LinearBlockProcessNumbered#1"/>
    <dgm:cxn modelId="{77FB7CC5-E132-471F-BF1C-50FE4F7C3226}" srcId="{15509919-36B5-4162-8899-417A9F93473B}" destId="{23D91EA1-34E1-4564-A090-71079CAD34E9}" srcOrd="1" destOrd="0" parTransId="{C62D9099-C0F1-47D3-A287-94EEFA3808B4}" sibTransId="{D06F3D2A-83EF-44BF-B252-327B8FDDA985}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0" destOrd="0" parTransId="{09440D86-F3E6-4A3C-9E78-1AFC56348641}" sibTransId="{FBAA44FF-54DE-45C8-9FAC-512C40277233}"/>
    <dgm:cxn modelId="{E4E1E1D7-751C-4523-9403-28F9297F7AAB}" type="presOf" srcId="{23D91EA1-34E1-4564-A090-71079CAD34E9}" destId="{919F9148-527A-4521-9E53-B01F329B22A1}" srcOrd="1" destOrd="0" presId="urn:microsoft.com/office/officeart/2016/7/layout/LinearBlockProcessNumbered#1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0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1" destOrd="0" presId="urn:microsoft.com/office/officeart/2016/7/layout/LinearBlockProcessNumbered#1"/>
    <dgm:cxn modelId="{B7C81D3C-7E8D-44C5-A644-63009824FB2E}" type="presParOf" srcId="{09F899AB-70CA-46DA-8F8C-58514A9FEF67}" destId="{C0E296E0-C4A4-4608-BD47-1BAC57890969}" srcOrd="2" destOrd="0" presId="urn:microsoft.com/office/officeart/2016/7/layout/LinearBlockProcessNumbered#1"/>
    <dgm:cxn modelId="{1984D0FE-37AB-4D9A-A0E6-BA8AF4EB4454}" type="presParOf" srcId="{C0E296E0-C4A4-4608-BD47-1BAC57890969}" destId="{34230650-91D6-4422-AA41-445D46CF60C4}" srcOrd="0" destOrd="0" presId="urn:microsoft.com/office/officeart/2016/7/layout/LinearBlockProcessNumbered#1"/>
    <dgm:cxn modelId="{24A9A5BB-B441-412C-A1EC-34E8791E8D1F}" type="presParOf" srcId="{C0E296E0-C4A4-4608-BD47-1BAC57890969}" destId="{685BF69E-474C-4751-B8DC-AD83912834C3}" srcOrd="1" destOrd="0" presId="urn:microsoft.com/office/officeart/2016/7/layout/LinearBlockProcessNumbered#1"/>
    <dgm:cxn modelId="{8E3B2AF0-F61C-4F0A-A9FB-94B0C2915D35}" type="presParOf" srcId="{C0E296E0-C4A4-4608-BD47-1BAC57890969}" destId="{919F9148-527A-4521-9E53-B01F329B22A1}" srcOrd="2" destOrd="0" presId="urn:microsoft.com/office/officeart/2016/7/layout/LinearBlockProcessNumbered#1"/>
    <dgm:cxn modelId="{A8EA5644-A2E4-469A-9353-E566DCCB690D}" type="presParOf" srcId="{09F899AB-70CA-46DA-8F8C-58514A9FEF67}" destId="{63B84C71-980C-4CFB-9B35-6D9434F95897}" srcOrd="3" destOrd="0" presId="urn:microsoft.com/office/officeart/2016/7/layout/LinearBlockProcessNumbered#1"/>
    <dgm:cxn modelId="{BFB46CAB-979F-4A88-B068-9D753F3AE6B3}" type="presParOf" srcId="{09F899AB-70CA-46DA-8F8C-58514A9FEF67}" destId="{7DF7F230-760E-43BC-9D2F-78B0F05A3871}" srcOrd="4" destOrd="0" presId="urn:microsoft.com/office/officeart/2016/7/layout/LinearBlockProcessNumbered#1"/>
    <dgm:cxn modelId="{B885210E-32BF-45BD-A667-4482BE8B8D8B}" type="presParOf" srcId="{7DF7F230-760E-43BC-9D2F-78B0F05A3871}" destId="{7B35840D-5EE9-470A-82F9-473A27496B40}" srcOrd="0" destOrd="0" presId="urn:microsoft.com/office/officeart/2016/7/layout/LinearBlockProcessNumbered#1"/>
    <dgm:cxn modelId="{4C7D685F-A5D1-41E2-9E53-31B18FBACAE1}" type="presParOf" srcId="{7DF7F230-760E-43BC-9D2F-78B0F05A3871}" destId="{016CF628-922D-4E1D-858B-1E251C3606A6}" srcOrd="1" destOrd="0" presId="urn:microsoft.com/office/officeart/2016/7/layout/LinearBlockProcessNumbered#1"/>
    <dgm:cxn modelId="{9FFBCA13-A508-4A41-BE9C-C49D6989E9DE}" type="presParOf" srcId="{7DF7F230-760E-43BC-9D2F-78B0F05A3871}" destId="{B27F4436-616E-457F-8BA3-724CF19B836E}" srcOrd="2" destOrd="0" presId="urn:microsoft.com/office/officeart/2016/7/layout/LinearBlockProcessNumbered#1"/>
    <dgm:cxn modelId="{BEA86D9C-2520-4095-BB8E-4031D75B4DBA}" type="presParOf" srcId="{09F899AB-70CA-46DA-8F8C-58514A9FEF67}" destId="{16039AA0-8C64-42A7-B03C-E059F240F923}" srcOrd="5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6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9B4CF-6439-46B1-B6A9-1D6CD5034774}">
      <dsp:nvSpPr>
        <dsp:cNvPr id="0" name=""/>
        <dsp:cNvSpPr/>
      </dsp:nvSpPr>
      <dsp:spPr>
        <a:xfrm>
          <a:off x="20312" y="18963"/>
          <a:ext cx="2372171" cy="270560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Yelleboina</a:t>
          </a:r>
          <a:r>
            <a:rPr lang="en-IN" sz="1900" kern="1200" dirty="0"/>
            <a:t>. Lakshman Gopi
</a:t>
          </a:r>
          <a:endParaRPr lang="en-US" sz="1900" kern="1200" dirty="0"/>
        </a:p>
      </dsp:txBody>
      <dsp:txXfrm>
        <a:off x="20312" y="1101206"/>
        <a:ext cx="2372171" cy="1623365"/>
      </dsp:txXfrm>
    </dsp:sp>
    <dsp:sp modelId="{379B8CE4-8135-4F2C-A5A0-E55EBE328E9A}">
      <dsp:nvSpPr>
        <dsp:cNvPr id="0" name=""/>
        <dsp:cNvSpPr/>
      </dsp:nvSpPr>
      <dsp:spPr>
        <a:xfrm>
          <a:off x="196" y="0"/>
          <a:ext cx="2372171" cy="108982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01</a:t>
          </a:r>
          <a:endParaRPr lang="en-US" sz="5400" kern="1200" dirty="0"/>
        </a:p>
      </dsp:txBody>
      <dsp:txXfrm>
        <a:off x="196" y="0"/>
        <a:ext cx="2372171" cy="1089828"/>
      </dsp:txXfrm>
    </dsp:sp>
    <dsp:sp modelId="{34230650-91D6-4422-AA41-445D46CF60C4}">
      <dsp:nvSpPr>
        <dsp:cNvPr id="0" name=""/>
        <dsp:cNvSpPr/>
      </dsp:nvSpPr>
      <dsp:spPr>
        <a:xfrm>
          <a:off x="2562141" y="0"/>
          <a:ext cx="2372171" cy="27245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 </a:t>
          </a:r>
          <a:r>
            <a:rPr lang="en-IN" sz="1900" kern="1200" dirty="0" err="1"/>
            <a:t>Lingampalli</a:t>
          </a:r>
          <a:r>
            <a:rPr lang="en-IN" sz="1900" kern="1200" dirty="0"/>
            <a:t> . Hemanth Kumar
</a:t>
          </a:r>
        </a:p>
      </dsp:txBody>
      <dsp:txXfrm>
        <a:off x="2562141" y="1089828"/>
        <a:ext cx="2372171" cy="1634743"/>
      </dsp:txXfrm>
    </dsp:sp>
    <dsp:sp modelId="{685BF69E-474C-4751-B8DC-AD83912834C3}">
      <dsp:nvSpPr>
        <dsp:cNvPr id="0" name=""/>
        <dsp:cNvSpPr/>
      </dsp:nvSpPr>
      <dsp:spPr>
        <a:xfrm>
          <a:off x="2562141" y="0"/>
          <a:ext cx="2372171" cy="108982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/>
            <a:t>02</a:t>
          </a:r>
        </a:p>
      </dsp:txBody>
      <dsp:txXfrm>
        <a:off x="2562141" y="0"/>
        <a:ext cx="2372171" cy="1089828"/>
      </dsp:txXfrm>
    </dsp:sp>
    <dsp:sp modelId="{7B35840D-5EE9-470A-82F9-473A27496B40}">
      <dsp:nvSpPr>
        <dsp:cNvPr id="0" name=""/>
        <dsp:cNvSpPr/>
      </dsp:nvSpPr>
      <dsp:spPr>
        <a:xfrm>
          <a:off x="5124086" y="0"/>
          <a:ext cx="2372171" cy="27245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Munukuri</a:t>
          </a:r>
          <a:r>
            <a:rPr lang="en-IN" sz="1900" kern="1200" dirty="0"/>
            <a:t> . Sai Lakshmi
</a:t>
          </a:r>
        </a:p>
      </dsp:txBody>
      <dsp:txXfrm>
        <a:off x="5124086" y="1089828"/>
        <a:ext cx="2372171" cy="1634743"/>
      </dsp:txXfrm>
    </dsp:sp>
    <dsp:sp modelId="{016CF628-922D-4E1D-858B-1E251C3606A6}">
      <dsp:nvSpPr>
        <dsp:cNvPr id="0" name=""/>
        <dsp:cNvSpPr/>
      </dsp:nvSpPr>
      <dsp:spPr>
        <a:xfrm>
          <a:off x="5124086" y="0"/>
          <a:ext cx="2372171" cy="108982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/>
            <a:t>03</a:t>
          </a:r>
        </a:p>
      </dsp:txBody>
      <dsp:txXfrm>
        <a:off x="5124086" y="0"/>
        <a:ext cx="2372171" cy="1089828"/>
      </dsp:txXfrm>
    </dsp:sp>
    <dsp:sp modelId="{0802B4A8-7224-4B0A-95B7-D17AEB2B2AFF}">
      <dsp:nvSpPr>
        <dsp:cNvPr id="0" name=""/>
        <dsp:cNvSpPr/>
      </dsp:nvSpPr>
      <dsp:spPr>
        <a:xfrm>
          <a:off x="7686032" y="0"/>
          <a:ext cx="2372171" cy="27245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Nakka . Syamala</a:t>
          </a:r>
        </a:p>
      </dsp:txBody>
      <dsp:txXfrm>
        <a:off x="7686032" y="1089828"/>
        <a:ext cx="2372171" cy="1634743"/>
      </dsp:txXfrm>
    </dsp:sp>
    <dsp:sp modelId="{68AC9669-DC11-473A-AA2E-579A44E78C37}">
      <dsp:nvSpPr>
        <dsp:cNvPr id="0" name=""/>
        <dsp:cNvSpPr/>
      </dsp:nvSpPr>
      <dsp:spPr>
        <a:xfrm>
          <a:off x="7686032" y="0"/>
          <a:ext cx="2372171" cy="1089828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04</a:t>
          </a:r>
          <a:endParaRPr lang="en-US" sz="5400" kern="1200" dirty="0"/>
        </a:p>
      </dsp:txBody>
      <dsp:txXfrm>
        <a:off x="7686032" y="0"/>
        <a:ext cx="2372171" cy="108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2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740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45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104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729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313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231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1871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118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3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6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6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7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0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5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6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8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0874-CAC4-40AB-9DEC-586BBD59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36006" cy="3280832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TrafficTelligence: Advanced Traffic Volume Estimation with Machine Learning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46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TEAM MEMBERS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327688"/>
              </p:ext>
            </p:extLst>
          </p:nvPr>
        </p:nvGraphicFramePr>
        <p:xfrm>
          <a:off x="934720" y="3159760"/>
          <a:ext cx="10058400" cy="2724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13CC39F-D38A-823D-3043-19103D2E7A75}"/>
              </a:ext>
            </a:extLst>
          </p:cNvPr>
          <p:cNvSpPr/>
          <p:nvPr/>
        </p:nvSpPr>
        <p:spPr>
          <a:xfrm>
            <a:off x="2743200" y="2336800"/>
            <a:ext cx="6705600" cy="629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Team ID: LTVIP2025TMID41394</a:t>
            </a:r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7315-48D4-1562-4BB6-89A35C6C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INTRODUCTION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23487-F9D7-ED7F-BDA5-E5C7CB39F33B}"/>
              </a:ext>
            </a:extLst>
          </p:cNvPr>
          <p:cNvSpPr txBox="1"/>
          <p:nvPr/>
        </p:nvSpPr>
        <p:spPr>
          <a:xfrm>
            <a:off x="1154954" y="2867858"/>
            <a:ext cx="104071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1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A71B45-8634-AB01-9E3C-6334A8C24F46}"/>
              </a:ext>
            </a:extLst>
          </p:cNvPr>
          <p:cNvSpPr txBox="1"/>
          <p:nvPr/>
        </p:nvSpPr>
        <p:spPr>
          <a:xfrm>
            <a:off x="1524000" y="2680176"/>
            <a:ext cx="100787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Develop a robust machine learning model for traffic volume estimation.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Enhance accuracy and reliability through the integration of multiple data sources.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Provide a user-friendly interface for stakeholders to access and interpret traffic data.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0E07B6-8C67-772A-63E1-55334357B576}"/>
              </a:ext>
            </a:extLst>
          </p:cNvPr>
          <p:cNvSpPr/>
          <p:nvPr/>
        </p:nvSpPr>
        <p:spPr>
          <a:xfrm>
            <a:off x="1117600" y="314960"/>
            <a:ext cx="5435600" cy="222504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OBJECTIVES: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5083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ED62-AFFD-F736-0AB0-029CE826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346960"/>
            <a:ext cx="2793158" cy="151384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USED: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4746-3513-4D88-38A1-5F8C55E5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Anaconda Python navigator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Jupyter network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Machine Learning Algorithms in 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HTML, CSS</a:t>
            </a:r>
          </a:p>
        </p:txBody>
      </p:sp>
    </p:spTree>
    <p:extLst>
      <p:ext uri="{BB962C8B-B14F-4D97-AF65-F5344CB8AC3E}">
        <p14:creationId xmlns:p14="http://schemas.microsoft.com/office/powerpoint/2010/main" val="20560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4864-379B-90B6-6188-48981E52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878" y="982134"/>
            <a:ext cx="8954042" cy="2858346"/>
          </a:xfrm>
        </p:spPr>
        <p:txBody>
          <a:bodyPr/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462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153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PowerPoint Presentation</vt:lpstr>
      <vt:lpstr>TEAM MEMBERS </vt:lpstr>
      <vt:lpstr>INTRODUCTION</vt:lpstr>
      <vt:lpstr>PowerPoint Presentation</vt:lpstr>
      <vt:lpstr>TECHNOLOGIES USED: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Nakka syamala</dc:creator>
  <cp:lastModifiedBy>Nakka syamala</cp:lastModifiedBy>
  <cp:revision>1</cp:revision>
  <dcterms:created xsi:type="dcterms:W3CDTF">2025-07-01T09:46:19Z</dcterms:created>
  <dcterms:modified xsi:type="dcterms:W3CDTF">2025-07-01T10:42:11Z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