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8" r:id="rId4"/>
    <p:sldId id="257" r:id="rId5"/>
    <p:sldId id="259" r:id="rId6"/>
    <p:sldId id="260" r:id="rId7"/>
    <p:sldId id="261" r:id="rId8"/>
    <p:sldId id="262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CCD73E-9600-485D-886D-356389B2126A}" type="datetimeFigureOut">
              <a:rPr lang="en-US" smtClean="0"/>
              <a:pPr/>
              <a:t>11/20/2014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96A8E2-4625-48D5-BE7E-B47FC754DD7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 dirty="0" smtClean="0"/>
              <a:t>REMINDER</a:t>
            </a:r>
            <a:br>
              <a:rPr lang="en-US" sz="9600" dirty="0" smtClean="0"/>
            </a:br>
            <a:r>
              <a:rPr lang="en-US" sz="9600" dirty="0" smtClean="0"/>
              <a:t>             </a:t>
            </a:r>
            <a:r>
              <a:rPr lang="en-US" sz="1800" dirty="0" smtClean="0"/>
              <a:t>We are here to remind…!!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3886200"/>
            <a:ext cx="4197096" cy="2209800"/>
          </a:xfrm>
        </p:spPr>
        <p:txBody>
          <a:bodyPr/>
          <a:lstStyle/>
          <a:p>
            <a:r>
              <a:rPr lang="en-US" dirty="0" smtClean="0"/>
              <a:t>Syamala Reddy Arimanda</a:t>
            </a:r>
          </a:p>
          <a:p>
            <a:r>
              <a:rPr lang="en-US" dirty="0" smtClean="0"/>
              <a:t>Swathi Boyanapalli</a:t>
            </a:r>
          </a:p>
          <a:p>
            <a:r>
              <a:rPr lang="en-US" dirty="0" err="1" smtClean="0"/>
              <a:t>Vinod</a:t>
            </a:r>
            <a:r>
              <a:rPr lang="en-US" dirty="0" smtClean="0"/>
              <a:t> Kumar </a:t>
            </a:r>
            <a:r>
              <a:rPr lang="en-US" dirty="0" err="1" smtClean="0"/>
              <a:t>Vakalapudi</a:t>
            </a:r>
            <a:endParaRPr lang="en-US" dirty="0" smtClean="0"/>
          </a:p>
          <a:p>
            <a:r>
              <a:rPr lang="en-US" dirty="0" err="1" smtClean="0"/>
              <a:t>Rayan</a:t>
            </a:r>
            <a:r>
              <a:rPr lang="en-US" dirty="0" smtClean="0"/>
              <a:t> </a:t>
            </a:r>
            <a:r>
              <a:rPr lang="en-US" dirty="0" err="1" smtClean="0"/>
              <a:t>Katib</a:t>
            </a:r>
            <a:r>
              <a:rPr lang="en-US" dirty="0" smtClean="0"/>
              <a:t> </a:t>
            </a:r>
            <a:r>
              <a:rPr lang="en-US" dirty="0" err="1" smtClean="0"/>
              <a:t>Faruq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865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9600" b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US" sz="9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YOU</a:t>
            </a:r>
            <a:endParaRPr lang="en-US" sz="9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application is designed to benefit all kinds of users irrespective of their field, say business, education, entertainment, etc.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Our application is here to remind about all the daily stuff  along with the special events based on resources like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Weather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Location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Blackboard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Social networking</a:t>
            </a:r>
          </a:p>
          <a:p>
            <a:pPr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Bluemix Services:</a:t>
            </a:r>
          </a:p>
          <a:p>
            <a:r>
              <a:rPr lang="en-US" sz="3200" dirty="0" smtClean="0"/>
              <a:t>Mobile Data</a:t>
            </a:r>
          </a:p>
          <a:p>
            <a:r>
              <a:rPr lang="en-US" sz="3200" dirty="0" smtClean="0"/>
              <a:t>Mobile Cloud</a:t>
            </a:r>
          </a:p>
          <a:p>
            <a:r>
              <a:rPr lang="en-US" sz="3200" dirty="0" smtClean="0"/>
              <a:t>Android</a:t>
            </a:r>
          </a:p>
          <a:p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our app: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6342027" cy="3565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Location: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Our app can be used based on the location also, i.e. it reminds us the various events or occasions that were held at different locations.</a:t>
            </a:r>
          </a:p>
          <a:p>
            <a:r>
              <a:rPr lang="en-US" dirty="0" smtClean="0"/>
              <a:t>Example: </a:t>
            </a:r>
          </a:p>
          <a:p>
            <a:pPr marL="514350" indent="-514350" algn="ctr">
              <a:buNone/>
            </a:pPr>
            <a:r>
              <a:rPr lang="en-US" dirty="0" smtClean="0"/>
              <a:t>1. Soccer At CHIEF Stadium in Kansas City on May 26</a:t>
            </a:r>
            <a:r>
              <a:rPr lang="en-US" baseline="30000" dirty="0" smtClean="0"/>
              <a:t>th</a:t>
            </a:r>
            <a:r>
              <a:rPr lang="en-US" dirty="0" smtClean="0"/>
              <a:t> 2015.</a:t>
            </a:r>
          </a:p>
          <a:p>
            <a:pPr marL="514350" indent="-514350" algn="ctr">
              <a:buNone/>
            </a:pPr>
            <a:r>
              <a:rPr lang="en-US" dirty="0" smtClean="0"/>
              <a:t>2. India Fest at Convention Center in Kansas City on December 14</a:t>
            </a:r>
            <a:r>
              <a:rPr lang="en-US" baseline="30000" dirty="0" smtClean="0"/>
              <a:t>th</a:t>
            </a:r>
            <a:r>
              <a:rPr lang="en-US" dirty="0" smtClean="0"/>
              <a:t> 2015.</a:t>
            </a:r>
          </a:p>
          <a:p>
            <a:pPr marL="514350" indent="-514350" algn="ctr">
              <a:buNone/>
            </a:pPr>
            <a:endParaRPr lang="en-US" dirty="0" smtClean="0"/>
          </a:p>
          <a:p>
            <a:pPr marL="514350" indent="-514350" algn="ctr">
              <a:buNone/>
            </a:pPr>
            <a:endParaRPr lang="en-US" baseline="30000" dirty="0" smtClean="0"/>
          </a:p>
          <a:p>
            <a:pPr>
              <a:buNone/>
            </a:pPr>
            <a:endParaRPr lang="en-US" baseline="30000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Weather: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   Our app can be used based on the weather also, i.e. it reminds us what are the precautions that should be taken in different types of climate.</a:t>
            </a:r>
          </a:p>
          <a:p>
            <a:pPr>
              <a:buNone/>
            </a:pPr>
            <a:endParaRPr lang="en-US" sz="3600" dirty="0" smtClean="0"/>
          </a:p>
          <a:p>
            <a:pPr marL="514350" indent="-514350" algn="ctr">
              <a:buNone/>
            </a:pPr>
            <a:endParaRPr lang="en-US" sz="3600" dirty="0" smtClean="0"/>
          </a:p>
          <a:p>
            <a:pPr marL="514350" indent="-514350" algn="ctr">
              <a:buNone/>
            </a:pPr>
            <a:endParaRPr lang="en-US" sz="3600" baseline="30000" dirty="0" smtClean="0"/>
          </a:p>
          <a:p>
            <a:pPr>
              <a:buNone/>
            </a:pPr>
            <a:endParaRPr lang="en-US" sz="3600" baseline="30000" dirty="0" smtClean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blackboard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Our application synchronizes the blackboard and reminds the students about the class schedule, assignment submission , exams etc.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Social Networking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Reminds about the birthdays or special events of our friends from the social networking sites.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</TotalTime>
  <Words>225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REMINDER              We are here to remind…!!</vt:lpstr>
      <vt:lpstr>Motivation:</vt:lpstr>
      <vt:lpstr>Functionality:</vt:lpstr>
      <vt:lpstr>Services Used:</vt:lpstr>
      <vt:lpstr>Features of our app:</vt:lpstr>
      <vt:lpstr>Based on Location:</vt:lpstr>
      <vt:lpstr>Based on Weather:</vt:lpstr>
      <vt:lpstr>Based on blackboard</vt:lpstr>
      <vt:lpstr>Based on Social Networking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REMINDER</dc:title>
  <dc:creator>S</dc:creator>
  <cp:lastModifiedBy>syamala reddy arimanda</cp:lastModifiedBy>
  <cp:revision>9</cp:revision>
  <dcterms:created xsi:type="dcterms:W3CDTF">2014-11-20T21:42:52Z</dcterms:created>
  <dcterms:modified xsi:type="dcterms:W3CDTF">2014-11-21T00:52:52Z</dcterms:modified>
</cp:coreProperties>
</file>