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7" r:id="rId3"/>
    <p:sldId id="270" r:id="rId4"/>
    <p:sldId id="291" r:id="rId5"/>
    <p:sldId id="294" r:id="rId6"/>
    <p:sldId id="295" r:id="rId7"/>
    <p:sldId id="296" r:id="rId8"/>
    <p:sldId id="297" r:id="rId9"/>
    <p:sldId id="289" r:id="rId10"/>
    <p:sldId id="290" r:id="rId11"/>
    <p:sldId id="288" r:id="rId12"/>
    <p:sldId id="292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74" r:id="rId25"/>
    <p:sldId id="285" r:id="rId26"/>
    <p:sldId id="286" r:id="rId27"/>
    <p:sldId id="283" r:id="rId28"/>
    <p:sldId id="284" r:id="rId29"/>
    <p:sldId id="269" r:id="rId3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41A"/>
    <a:srgbClr val="D86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624" autoAdjust="0"/>
  </p:normalViewPr>
  <p:slideViewPr>
    <p:cSldViewPr>
      <p:cViewPr varScale="1">
        <p:scale>
          <a:sx n="66" d="100"/>
          <a:sy n="66" d="100"/>
        </p:scale>
        <p:origin x="48" y="4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7B55-C478-4EFB-90B0-AE65C99C0477}" type="datetimeFigureOut">
              <a:rPr lang="en-US" smtClean="0"/>
              <a:t>10/21/2014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B9891-BF48-474E-8621-8BE222E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1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B9891-BF48-474E-8621-8BE222EB8F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4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C1C114-89B8-4921-A29D-3EA09E5E4899}" type="datetimeFigureOut">
              <a:rPr lang="fr-FR" smtClean="0"/>
              <a:pPr>
                <a:defRPr/>
              </a:pPr>
              <a:t>21/10/2014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A8029-E8A0-4F55-96C2-75DF3ACD115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C1C114-89B8-4921-A29D-3EA09E5E4899}" type="datetimeFigureOut">
              <a:rPr lang="fr-FR" smtClean="0"/>
              <a:pPr>
                <a:defRPr/>
              </a:pPr>
              <a:t>21/10/2014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A8029-E8A0-4F55-96C2-75DF3ACD115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C1C114-89B8-4921-A29D-3EA09E5E4899}" type="datetimeFigureOut">
              <a:rPr lang="fr-FR" smtClean="0"/>
              <a:pPr>
                <a:defRPr/>
              </a:pPr>
              <a:t>21/10/2014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A8029-E8A0-4F55-96C2-75DF3ACD115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C1C114-89B8-4921-A29D-3EA09E5E4899}" type="datetimeFigureOut">
              <a:rPr lang="fr-FR" smtClean="0"/>
              <a:pPr>
                <a:defRPr/>
              </a:pPr>
              <a:t>21/10/2014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A8029-E8A0-4F55-96C2-75DF3ACD115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C1C114-89B8-4921-A29D-3EA09E5E4899}" type="datetimeFigureOut">
              <a:rPr lang="fr-FR" smtClean="0"/>
              <a:pPr>
                <a:defRPr/>
              </a:pPr>
              <a:t>21/10/2014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A8029-E8A0-4F55-96C2-75DF3ACD115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C1C114-89B8-4921-A29D-3EA09E5E4899}" type="datetimeFigureOut">
              <a:rPr lang="fr-FR" smtClean="0"/>
              <a:pPr>
                <a:defRPr/>
              </a:pPr>
              <a:t>21/10/2014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A8029-E8A0-4F55-96C2-75DF3ACD115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C1C114-89B8-4921-A29D-3EA09E5E4899}" type="datetimeFigureOut">
              <a:rPr lang="fr-FR" smtClean="0"/>
              <a:pPr>
                <a:defRPr/>
              </a:pPr>
              <a:t>21/10/2014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A8029-E8A0-4F55-96C2-75DF3ACD115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C1C114-89B8-4921-A29D-3EA09E5E4899}" type="datetimeFigureOut">
              <a:rPr lang="fr-FR" smtClean="0"/>
              <a:pPr>
                <a:defRPr/>
              </a:pPr>
              <a:t>21/10/2014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A8029-E8A0-4F55-96C2-75DF3ACD115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C1C114-89B8-4921-A29D-3EA09E5E4899}" type="datetimeFigureOut">
              <a:rPr lang="fr-FR" smtClean="0"/>
              <a:pPr>
                <a:defRPr/>
              </a:pPr>
              <a:t>21/10/2014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A8029-E8A0-4F55-96C2-75DF3ACD115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C1C114-89B8-4921-A29D-3EA09E5E4899}" type="datetimeFigureOut">
              <a:rPr lang="fr-FR" smtClean="0"/>
              <a:pPr>
                <a:defRPr/>
              </a:pPr>
              <a:t>21/10/2014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A8029-E8A0-4F55-96C2-75DF3ACD115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C1C114-89B8-4921-A29D-3EA09E5E4899}" type="datetimeFigureOut">
              <a:rPr lang="fr-FR" smtClean="0"/>
              <a:pPr>
                <a:defRPr/>
              </a:pPr>
              <a:t>21/10/2014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A8029-E8A0-4F55-96C2-75DF3ACD115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C1C114-89B8-4921-A29D-3EA09E5E4899}" type="datetimeFigureOut">
              <a:rPr lang="fr-FR" smtClean="0"/>
              <a:pPr>
                <a:defRPr/>
              </a:pPr>
              <a:t>21/10/2014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A8029-E8A0-4F55-96C2-75DF3ACD115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pi.nytime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371600" y="2000240"/>
            <a:ext cx="6400800" cy="1752600"/>
          </a:xfrm>
        </p:spPr>
        <p:txBody>
          <a:bodyPr/>
          <a:lstStyle/>
          <a:p>
            <a:r>
              <a:rPr lang="fr-CA" sz="3000" dirty="0" smtClean="0">
                <a:solidFill>
                  <a:schemeClr val="tx1"/>
                </a:solidFill>
              </a:rPr>
              <a:t>D </a:t>
            </a:r>
            <a:r>
              <a:rPr lang="fr-CA" sz="3000" dirty="0" err="1" smtClean="0">
                <a:solidFill>
                  <a:schemeClr val="tx1"/>
                </a:solidFill>
              </a:rPr>
              <a:t>Syam</a:t>
            </a:r>
            <a:r>
              <a:rPr lang="fr-CA" sz="3000" dirty="0" smtClean="0">
                <a:solidFill>
                  <a:schemeClr val="tx1"/>
                </a:solidFill>
              </a:rPr>
              <a:t> Prasad </a:t>
            </a:r>
            <a:r>
              <a:rPr lang="fr-CA" sz="3000" dirty="0" err="1" smtClean="0">
                <a:solidFill>
                  <a:schemeClr val="tx1"/>
                </a:solidFill>
              </a:rPr>
              <a:t>Dokuparthi</a:t>
            </a:r>
            <a:endParaRPr lang="fr-CA" sz="3000" dirty="0" smtClean="0">
              <a:solidFill>
                <a:schemeClr val="tx1"/>
              </a:solidFill>
            </a:endParaRPr>
          </a:p>
          <a:p>
            <a:r>
              <a:rPr lang="fr-CA" sz="3000" dirty="0" err="1" smtClean="0">
                <a:solidFill>
                  <a:schemeClr val="tx1"/>
                </a:solidFill>
              </a:rPr>
              <a:t>Nitish</a:t>
            </a:r>
            <a:r>
              <a:rPr lang="fr-CA" sz="3000" dirty="0" smtClean="0">
                <a:solidFill>
                  <a:schemeClr val="tx1"/>
                </a:solidFill>
              </a:rPr>
              <a:t> </a:t>
            </a:r>
            <a:r>
              <a:rPr lang="fr-CA" sz="3000" dirty="0" err="1" smtClean="0">
                <a:solidFill>
                  <a:schemeClr val="tx1"/>
                </a:solidFill>
              </a:rPr>
              <a:t>Reddy</a:t>
            </a:r>
            <a:r>
              <a:rPr lang="fr-CA" sz="3000" dirty="0" smtClean="0">
                <a:solidFill>
                  <a:schemeClr val="tx1"/>
                </a:solidFill>
              </a:rPr>
              <a:t> </a:t>
            </a:r>
            <a:r>
              <a:rPr lang="fr-CA" sz="3000" dirty="0" err="1" smtClean="0">
                <a:solidFill>
                  <a:schemeClr val="tx1"/>
                </a:solidFill>
              </a:rPr>
              <a:t>Nalla</a:t>
            </a:r>
            <a:endParaRPr lang="fr-CA" sz="3000" dirty="0" smtClean="0">
              <a:solidFill>
                <a:schemeClr val="tx1"/>
              </a:solidFill>
            </a:endParaRPr>
          </a:p>
        </p:txBody>
      </p:sp>
      <p:pic>
        <p:nvPicPr>
          <p:cNvPr id="2052" name="Picture 4" descr="C:\Users\NITISH\Desktop\Big data assignment1\Big-dat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32047"/>
            <a:ext cx="9144000" cy="4725977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1071538" y="0"/>
            <a:ext cx="7772400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BIG DATA </a:t>
            </a:r>
            <a:r>
              <a:rPr kumimoji="0" lang="fr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 </a:t>
            </a:r>
            <a:r>
              <a:rPr kumimoji="0" lang="fr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- 1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1285852" y="857232"/>
            <a:ext cx="6400800" cy="1357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CA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CA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Syam</a:t>
            </a:r>
            <a:r>
              <a:rPr kumimoji="0" lang="fr-CA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Prasad </a:t>
            </a:r>
            <a:r>
              <a:rPr kumimoji="0" lang="fr-CA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Dokuparthi</a:t>
            </a:r>
            <a:endParaRPr kumimoji="0" lang="fr-CA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CA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Nitish</a:t>
            </a:r>
            <a:r>
              <a:rPr kumimoji="0" lang="fr-CA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CA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Reddy</a:t>
            </a:r>
            <a:r>
              <a:rPr kumimoji="0" lang="fr-CA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CA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Nalla</a:t>
            </a:r>
            <a:endParaRPr kumimoji="0" lang="fr-CA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CA" dirty="0" smtClean="0"/>
              <a:t>CLUSTERING </a:t>
            </a:r>
            <a:r>
              <a:rPr lang="fr-CA" dirty="0" smtClean="0"/>
              <a:t>IN MATLAB</a:t>
            </a:r>
            <a:endParaRPr lang="fr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 smtClean="0"/>
              <a:t>In </a:t>
            </a:r>
            <a:r>
              <a:rPr lang="en-IN" sz="4000" dirty="0" err="1" smtClean="0"/>
              <a:t>Matlab</a:t>
            </a:r>
            <a:r>
              <a:rPr lang="en-IN" sz="4000" dirty="0" smtClean="0"/>
              <a:t> Clustering we can obtain</a:t>
            </a:r>
          </a:p>
          <a:p>
            <a:pPr marL="0" indent="0">
              <a:buNone/>
            </a:pPr>
            <a:endParaRPr lang="en-IN" sz="900" dirty="0" smtClean="0"/>
          </a:p>
          <a:p>
            <a:pPr marL="0" indent="0">
              <a:buNone/>
            </a:pPr>
            <a:r>
              <a:rPr lang="en-IN" dirty="0" smtClean="0"/>
              <a:t>1.</a:t>
            </a:r>
            <a:r>
              <a:rPr lang="en-IN" dirty="0" smtClean="0"/>
              <a:t>Cluster IDs.</a:t>
            </a:r>
          </a:p>
          <a:p>
            <a:pPr marL="0" indent="0">
              <a:buNone/>
            </a:pPr>
            <a:r>
              <a:rPr lang="en-IN" dirty="0" smtClean="0"/>
              <a:t>2.Cluster centroid for k clusters in K-by P matrix.</a:t>
            </a:r>
          </a:p>
          <a:p>
            <a:pPr marL="0" indent="0">
              <a:buNone/>
            </a:pPr>
            <a:r>
              <a:rPr lang="en-IN" dirty="0" smtClean="0"/>
              <a:t>3.With in Cluster sums of point to centroid distances in K by 1 vector</a:t>
            </a:r>
          </a:p>
          <a:p>
            <a:pPr marL="0" indent="0">
              <a:buNone/>
            </a:pPr>
            <a:r>
              <a:rPr lang="en-IN" dirty="0" smtClean="0"/>
              <a:t>4.Distances from each point to every centroid in N by K matrix(where N is number of records).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4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0" y="475806"/>
            <a:ext cx="9144000" cy="1143000"/>
          </a:xfrm>
        </p:spPr>
        <p:txBody>
          <a:bodyPr/>
          <a:lstStyle/>
          <a:p>
            <a:r>
              <a:rPr lang="fr-CA" dirty="0" err="1" smtClean="0"/>
              <a:t>Centriod</a:t>
            </a:r>
            <a:r>
              <a:rPr lang="fr-CA" dirty="0" smtClean="0"/>
              <a:t> Plot of Clusters</a:t>
            </a:r>
            <a:endParaRPr lang="fr-CA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2052"/>
            <a:ext cx="8229600" cy="398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0" y="475806"/>
            <a:ext cx="9144000" cy="1143000"/>
          </a:xfrm>
        </p:spPr>
        <p:txBody>
          <a:bodyPr/>
          <a:lstStyle/>
          <a:p>
            <a:r>
              <a:rPr lang="fr-CA" dirty="0" smtClean="0"/>
              <a:t>TF vs IDF plot</a:t>
            </a:r>
            <a:endParaRPr lang="fr-CA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2052"/>
            <a:ext cx="8229600" cy="3982258"/>
          </a:xfrm>
        </p:spPr>
      </p:pic>
    </p:spTree>
    <p:extLst>
      <p:ext uri="{BB962C8B-B14F-4D97-AF65-F5344CB8AC3E}">
        <p14:creationId xmlns:p14="http://schemas.microsoft.com/office/powerpoint/2010/main" val="24059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484784"/>
            <a:ext cx="8363272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TOP 20 MOST DESCRIPTIVE</a:t>
            </a:r>
          </a:p>
          <a:p>
            <a:pPr marL="0" indent="0" algn="ctr">
              <a:buNone/>
            </a:pPr>
            <a:r>
              <a:rPr lang="en-IN" dirty="0" smtClean="0"/>
              <a:t>TERMS PER CLUSTER</a:t>
            </a:r>
          </a:p>
          <a:p>
            <a:pPr marL="0" indent="0" algn="ctr">
              <a:buNone/>
            </a:pPr>
            <a:r>
              <a:rPr lang="en-IN" smtClean="0"/>
              <a:t>(R STUDIO)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1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858"/>
            <a:ext cx="8229600" cy="4402647"/>
          </a:xfrm>
        </p:spPr>
      </p:pic>
    </p:spTree>
    <p:extLst>
      <p:ext uri="{BB962C8B-B14F-4D97-AF65-F5344CB8AC3E}">
        <p14:creationId xmlns:p14="http://schemas.microsoft.com/office/powerpoint/2010/main" val="21956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9076"/>
            <a:ext cx="8229600" cy="4408211"/>
          </a:xfrm>
        </p:spPr>
      </p:pic>
    </p:spTree>
    <p:extLst>
      <p:ext uri="{BB962C8B-B14F-4D97-AF65-F5344CB8AC3E}">
        <p14:creationId xmlns:p14="http://schemas.microsoft.com/office/powerpoint/2010/main" val="14642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5024"/>
            <a:ext cx="8229600" cy="4396314"/>
          </a:xfrm>
        </p:spPr>
      </p:pic>
    </p:spTree>
    <p:extLst>
      <p:ext uri="{BB962C8B-B14F-4D97-AF65-F5344CB8AC3E}">
        <p14:creationId xmlns:p14="http://schemas.microsoft.com/office/powerpoint/2010/main" val="25295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2678"/>
            <a:ext cx="8229600" cy="4401006"/>
          </a:xfrm>
        </p:spPr>
      </p:pic>
    </p:spTree>
    <p:extLst>
      <p:ext uri="{BB962C8B-B14F-4D97-AF65-F5344CB8AC3E}">
        <p14:creationId xmlns:p14="http://schemas.microsoft.com/office/powerpoint/2010/main" val="34328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0658"/>
            <a:ext cx="8229600" cy="4385046"/>
          </a:xfrm>
        </p:spPr>
      </p:pic>
    </p:spTree>
    <p:extLst>
      <p:ext uri="{BB962C8B-B14F-4D97-AF65-F5344CB8AC3E}">
        <p14:creationId xmlns:p14="http://schemas.microsoft.com/office/powerpoint/2010/main" val="36804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5798"/>
            <a:ext cx="8229600" cy="4394766"/>
          </a:xfrm>
        </p:spPr>
      </p:pic>
    </p:spTree>
    <p:extLst>
      <p:ext uri="{BB962C8B-B14F-4D97-AF65-F5344CB8AC3E}">
        <p14:creationId xmlns:p14="http://schemas.microsoft.com/office/powerpoint/2010/main" val="36466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CA" dirty="0" smtClean="0"/>
              <a:t>DATA ACQUISITION</a:t>
            </a:r>
            <a:endParaRPr lang="fr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is downloaded data 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api.nytimes.com</a:t>
            </a:r>
            <a:r>
              <a:rPr lang="en-US" dirty="0" smtClean="0"/>
              <a:t> with the combination of OFFSET and APIKEY.</a:t>
            </a:r>
          </a:p>
          <a:p>
            <a:r>
              <a:rPr lang="en-US" dirty="0" smtClean="0"/>
              <a:t>OFFSET is varied by 20 every time to retrieve the data as there is limitation access only 20 data records at a time in </a:t>
            </a:r>
            <a:r>
              <a:rPr lang="en-US" dirty="0" err="1" smtClean="0"/>
              <a:t>nytimes</a:t>
            </a:r>
            <a:r>
              <a:rPr lang="en-US" dirty="0" smtClean="0"/>
              <a:t> API. </a:t>
            </a:r>
          </a:p>
          <a:p>
            <a:r>
              <a:rPr lang="en-US" dirty="0" smtClean="0"/>
              <a:t>Data is parsed with JSON parser and Results are obtained from parsed data.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8740"/>
            <a:ext cx="8229600" cy="4408882"/>
          </a:xfrm>
        </p:spPr>
      </p:pic>
    </p:spTree>
    <p:extLst>
      <p:ext uri="{BB962C8B-B14F-4D97-AF65-F5344CB8AC3E}">
        <p14:creationId xmlns:p14="http://schemas.microsoft.com/office/powerpoint/2010/main" val="10963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9076"/>
            <a:ext cx="8229600" cy="4408211"/>
          </a:xfrm>
        </p:spPr>
      </p:pic>
    </p:spTree>
    <p:extLst>
      <p:ext uri="{BB962C8B-B14F-4D97-AF65-F5344CB8AC3E}">
        <p14:creationId xmlns:p14="http://schemas.microsoft.com/office/powerpoint/2010/main" val="27257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7993"/>
            <a:ext cx="8229600" cy="4390376"/>
          </a:xfrm>
        </p:spPr>
      </p:pic>
    </p:spTree>
    <p:extLst>
      <p:ext uri="{BB962C8B-B14F-4D97-AF65-F5344CB8AC3E}">
        <p14:creationId xmlns:p14="http://schemas.microsoft.com/office/powerpoint/2010/main" val="96653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910"/>
            <a:ext cx="8229600" cy="4382543"/>
          </a:xfrm>
        </p:spPr>
      </p:pic>
    </p:spTree>
    <p:extLst>
      <p:ext uri="{BB962C8B-B14F-4D97-AF65-F5344CB8AC3E}">
        <p14:creationId xmlns:p14="http://schemas.microsoft.com/office/powerpoint/2010/main" val="5887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588"/>
            <a:ext cx="8229600" cy="4403187"/>
          </a:xfrm>
        </p:spPr>
      </p:pic>
    </p:spTree>
    <p:extLst>
      <p:ext uri="{BB962C8B-B14F-4D97-AF65-F5344CB8AC3E}">
        <p14:creationId xmlns:p14="http://schemas.microsoft.com/office/powerpoint/2010/main" val="36134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7054"/>
            <a:ext cx="8229600" cy="4392255"/>
          </a:xfrm>
        </p:spPr>
      </p:pic>
    </p:spTree>
    <p:extLst>
      <p:ext uri="{BB962C8B-B14F-4D97-AF65-F5344CB8AC3E}">
        <p14:creationId xmlns:p14="http://schemas.microsoft.com/office/powerpoint/2010/main" val="35197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8465"/>
            <a:ext cx="8229600" cy="4389432"/>
          </a:xfrm>
        </p:spPr>
      </p:pic>
    </p:spTree>
    <p:extLst>
      <p:ext uri="{BB962C8B-B14F-4D97-AF65-F5344CB8AC3E}">
        <p14:creationId xmlns:p14="http://schemas.microsoft.com/office/powerpoint/2010/main" val="408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7212"/>
            <a:ext cx="8229600" cy="4391938"/>
          </a:xfrm>
        </p:spPr>
      </p:pic>
    </p:spTree>
    <p:extLst>
      <p:ext uri="{BB962C8B-B14F-4D97-AF65-F5344CB8AC3E}">
        <p14:creationId xmlns:p14="http://schemas.microsoft.com/office/powerpoint/2010/main" val="28388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8308"/>
            <a:ext cx="8229600" cy="4389746"/>
          </a:xfrm>
        </p:spPr>
      </p:pic>
    </p:spTree>
    <p:extLst>
      <p:ext uri="{BB962C8B-B14F-4D97-AF65-F5344CB8AC3E}">
        <p14:creationId xmlns:p14="http://schemas.microsoft.com/office/powerpoint/2010/main" val="16412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CA" dirty="0" smtClean="0"/>
              <a:t>DATA ACQUISITION</a:t>
            </a:r>
            <a:endParaRPr lang="fr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From the Results data , URL and ABSTRACT is again filtered and written to a file.</a:t>
            </a:r>
          </a:p>
          <a:p>
            <a:r>
              <a:rPr lang="en-IN" dirty="0" smtClean="0"/>
              <a:t>Unique Data records are obtained with a HASH SET (checking URL for duplicate records).</a:t>
            </a:r>
          </a:p>
          <a:p>
            <a:r>
              <a:rPr lang="en-IN" dirty="0" smtClean="0"/>
              <a:t>Unique Key Identifier is added to every Record which is the line number where data is written to file.</a:t>
            </a:r>
          </a:p>
          <a:p>
            <a:r>
              <a:rPr lang="en-IN" dirty="0" smtClean="0"/>
              <a:t>40,000 records are captured exactly by checking with the  Unique Key identifier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0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PREPOCESSING , TF-IDF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fr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Data is </a:t>
            </a:r>
            <a:r>
              <a:rPr lang="en-IN" dirty="0" err="1" smtClean="0"/>
              <a:t>preprocessed</a:t>
            </a:r>
            <a:r>
              <a:rPr lang="en-IN" dirty="0" smtClean="0"/>
              <a:t> with cleaning the data by removing the </a:t>
            </a:r>
            <a:r>
              <a:rPr lang="en-IN" dirty="0" smtClean="0"/>
              <a:t>Punctuations, </a:t>
            </a:r>
            <a:r>
              <a:rPr lang="en-US" dirty="0" smtClean="0"/>
              <a:t>numbers.</a:t>
            </a:r>
          </a:p>
          <a:p>
            <a:r>
              <a:rPr lang="en-US" dirty="0" smtClean="0"/>
              <a:t>Stop words are removed with the help f google stop words.</a:t>
            </a:r>
          </a:p>
          <a:p>
            <a:r>
              <a:rPr lang="en-US" dirty="0" smtClean="0"/>
              <a:t>Every word is converted to lowercase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4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PREPOCESSING , TF-IDF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fr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Term frequency (TF</a:t>
            </a:r>
            <a:r>
              <a:rPr lang="en-IN" dirty="0" smtClean="0"/>
              <a:t>) is calculated </a:t>
            </a:r>
            <a:r>
              <a:rPr lang="en-IN" dirty="0"/>
              <a:t>which is </a:t>
            </a:r>
            <a:r>
              <a:rPr lang="en-IN" dirty="0" smtClean="0"/>
              <a:t>the count of the number of times a word appears in a document. This is Done in Mapper</a:t>
            </a:r>
          </a:p>
          <a:p>
            <a:r>
              <a:rPr lang="en-IN" dirty="0" smtClean="0"/>
              <a:t>IDF is calculated in reducer which is inverse of the number of times a word occurred in all the total number of documents where the word appeared uniquely. Reducer will take care of it.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1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CLUSTERING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fr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For clustering we used K means algorithm as we find it as more generalised algorithm to cluster and very easy to implement the algorithm.</a:t>
            </a:r>
          </a:p>
          <a:p>
            <a:r>
              <a:rPr lang="en-IN" dirty="0" smtClean="0"/>
              <a:t>We could see that K mean algorithm is widely used Vector </a:t>
            </a:r>
            <a:r>
              <a:rPr lang="en-IN" dirty="0" err="1" smtClean="0"/>
              <a:t>Quantiation</a:t>
            </a:r>
            <a:r>
              <a:rPr lang="en-IN" dirty="0" smtClean="0"/>
              <a:t>, Cluster analysis, Feature Learning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34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K Means Clustering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fr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Pros :</a:t>
            </a:r>
          </a:p>
          <a:p>
            <a:pPr marL="514350" indent="-514350">
              <a:buAutoNum type="arabicPeriod"/>
            </a:pPr>
            <a:r>
              <a:rPr lang="en-IN" dirty="0" smtClean="0"/>
              <a:t>Easy to Design and Implement.</a:t>
            </a:r>
          </a:p>
          <a:p>
            <a:pPr marL="514350" indent="-514350">
              <a:buAutoNum type="arabicPeriod" startAt="2"/>
            </a:pPr>
            <a:r>
              <a:rPr lang="en-IN" dirty="0" smtClean="0"/>
              <a:t>Simple to Understand and more generalised.</a:t>
            </a:r>
          </a:p>
          <a:p>
            <a:pPr marL="514350" indent="-514350">
              <a:buAutoNum type="arabicPeriod" startAt="2"/>
            </a:pPr>
            <a:r>
              <a:rPr lang="en-IN" dirty="0" smtClean="0"/>
              <a:t>Minimum Local Error</a:t>
            </a:r>
          </a:p>
          <a:p>
            <a:pPr marL="514350" indent="-514350">
              <a:buAutoNum type="arabicPeriod" startAt="2"/>
            </a:pPr>
            <a:r>
              <a:rPr lang="en-IN" dirty="0" smtClean="0"/>
              <a:t>Works well for round shaped ad of roughly equal sized or </a:t>
            </a:r>
            <a:r>
              <a:rPr lang="en-IN" dirty="0" err="1" smtClean="0"/>
              <a:t>densed</a:t>
            </a:r>
            <a:r>
              <a:rPr lang="en-IN" dirty="0" smtClean="0"/>
              <a:t> clusters</a:t>
            </a:r>
          </a:p>
          <a:p>
            <a:pPr marL="0" indent="0">
              <a:buNone/>
            </a:pPr>
            <a:r>
              <a:rPr lang="en-IN" dirty="0" smtClean="0"/>
              <a:t>Cons:</a:t>
            </a:r>
          </a:p>
          <a:p>
            <a:pPr marL="514350" indent="-514350">
              <a:buAutoNum type="arabicPeriod"/>
            </a:pPr>
            <a:r>
              <a:rPr lang="en-IN" dirty="0" smtClean="0"/>
              <a:t>Makes Hard assignment of points to clusters.</a:t>
            </a:r>
          </a:p>
          <a:p>
            <a:pPr marL="514350" indent="-514350">
              <a:buAutoNum type="arabicPeriod"/>
            </a:pPr>
            <a:r>
              <a:rPr lang="en-IN" dirty="0" smtClean="0"/>
              <a:t>Median is more robust than mean in presence of 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K Means Clustering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fr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Clustering is done with Apache Mahout and </a:t>
            </a:r>
            <a:r>
              <a:rPr lang="en-IN" dirty="0" err="1" smtClean="0"/>
              <a:t>Matlab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We considered the number of clusters as 15 since we say a best clusters centroid distribution with number of clusters as 15.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3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CA" dirty="0" smtClean="0"/>
              <a:t>BIG DATA IN MATLAB</a:t>
            </a:r>
            <a:endParaRPr lang="fr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In </a:t>
            </a:r>
            <a:r>
              <a:rPr lang="en-IN" dirty="0" err="1" smtClean="0"/>
              <a:t>Matlab</a:t>
            </a:r>
            <a:r>
              <a:rPr lang="en-IN" dirty="0" smtClean="0"/>
              <a:t> 2014b </a:t>
            </a:r>
            <a:r>
              <a:rPr lang="en-US" dirty="0" smtClean="0"/>
              <a:t>New </a:t>
            </a:r>
            <a:r>
              <a:rPr lang="en-US" dirty="0"/>
              <a:t>functions for processing big data </a:t>
            </a:r>
            <a:r>
              <a:rPr lang="en-US" dirty="0" smtClean="0"/>
              <a:t>that </a:t>
            </a:r>
            <a:r>
              <a:rPr lang="en-US" dirty="0"/>
              <a:t>can scale for use with </a:t>
            </a:r>
            <a:r>
              <a:rPr lang="en-US" dirty="0" smtClean="0"/>
              <a:t>Hadoop were developed.</a:t>
            </a:r>
          </a:p>
          <a:p>
            <a:r>
              <a:rPr lang="en-US" dirty="0" smtClean="0"/>
              <a:t>Clustering can be done in </a:t>
            </a:r>
            <a:r>
              <a:rPr lang="en-US" dirty="0" err="1" smtClean="0"/>
              <a:t>Matlab</a:t>
            </a:r>
            <a:r>
              <a:rPr lang="en-US" dirty="0" smtClean="0"/>
              <a:t> with K means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1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481</Words>
  <Application>Microsoft Office PowerPoint</Application>
  <PresentationFormat>On-screen Show (4:3)</PresentationFormat>
  <Paragraphs>59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PowerPoint Presentation</vt:lpstr>
      <vt:lpstr>DATA ACQUISITION</vt:lpstr>
      <vt:lpstr>DATA ACQUISITION</vt:lpstr>
      <vt:lpstr>   PREPOCESSING , TF-IDF   </vt:lpstr>
      <vt:lpstr>   PREPOCESSING , TF-IDF   </vt:lpstr>
      <vt:lpstr>   CLUSTERING   </vt:lpstr>
      <vt:lpstr>   K Means Clustering   </vt:lpstr>
      <vt:lpstr>   K Means Clustering  </vt:lpstr>
      <vt:lpstr>BIG DATA IN MATLAB</vt:lpstr>
      <vt:lpstr>CLUSTERING IN MATLAB</vt:lpstr>
      <vt:lpstr>Centriod Plot of Clusters</vt:lpstr>
      <vt:lpstr>TF vs IDF 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ASSIGNMENT - 1</dc:title>
  <dc:creator>NITISH</dc:creator>
  <cp:lastModifiedBy>Syam Prasad Dokuparthi</cp:lastModifiedBy>
  <cp:revision>25</cp:revision>
  <dcterms:created xsi:type="dcterms:W3CDTF">2014-09-04T05:01:09Z</dcterms:created>
  <dcterms:modified xsi:type="dcterms:W3CDTF">2014-10-22T05:44:39Z</dcterms:modified>
</cp:coreProperties>
</file>