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136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2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0F90-BE33-4672-A6F9-F8DCC26196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4BB8-DC06-48D0-AA91-81B646C2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CATERPILLAR TUBE PRICING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Dokuparthi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Praveen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Bollampalli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0863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Caterpillar </a:t>
            </a:r>
            <a:r>
              <a:rPr lang="en-US" sz="2400" dirty="0" smtClean="0"/>
              <a:t>company would </a:t>
            </a:r>
            <a:r>
              <a:rPr lang="en-US" sz="2400" dirty="0"/>
              <a:t>like to determine the prices a supplier would quote for the given tube assembly and challenged this competition </a:t>
            </a:r>
            <a:r>
              <a:rPr lang="en-US" sz="2400" dirty="0" smtClean="0"/>
              <a:t>(30,000$ prize) for </a:t>
            </a:r>
            <a:r>
              <a:rPr lang="en-US" sz="2400" dirty="0"/>
              <a:t>the price prediction so that caterpillar could quote the amount for a profitable </a:t>
            </a:r>
            <a:r>
              <a:rPr lang="en-US" sz="2400" dirty="0" smtClean="0"/>
              <a:t>business.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dataset is comprised of a large number of relational tables </a:t>
            </a:r>
            <a:r>
              <a:rPr lang="en-US" sz="2400" dirty="0" smtClean="0"/>
              <a:t>distributed in 21 files that describes </a:t>
            </a:r>
            <a:r>
              <a:rPr lang="en-US" sz="2400" dirty="0"/>
              <a:t>the physical properties of tube assemblies.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837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78" y="1484249"/>
            <a:ext cx="7886700" cy="43538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Winner of the competition implemented XG Boost algorithm in Python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XG boost algorithm is implemented with Linear Regression and Linear Booster model for price prediction.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winner would had expected that the features he used in model would influence the price prediction linearly.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Preprocessing, features selection, prediction model iterating for 30 times, averaging the predictions. 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RUNTIME – 426.04S in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0848"/>
            <a:ext cx="7886700" cy="47261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u="sng" dirty="0" smtClean="0"/>
              <a:t>Implementation 1 (Ensemble method in Matlab):</a:t>
            </a:r>
          </a:p>
          <a:p>
            <a:pPr marL="0" indent="0">
              <a:buNone/>
            </a:pPr>
            <a:endParaRPr lang="en-US" sz="1400" u="sng" dirty="0" smtClean="0"/>
          </a:p>
          <a:p>
            <a:pPr algn="just"/>
            <a:r>
              <a:rPr lang="en-US" dirty="0" smtClean="0"/>
              <a:t>Ensemble method with Bagging technique with Tree as learner is used in our implementation.</a:t>
            </a:r>
          </a:p>
          <a:p>
            <a:pPr algn="just"/>
            <a:r>
              <a:rPr lang="en-US" dirty="0" smtClean="0"/>
              <a:t>For this problem statement Regression Technique is best fit solution approach. </a:t>
            </a:r>
          </a:p>
          <a:p>
            <a:pPr algn="just"/>
            <a:r>
              <a:rPr lang="en-US" dirty="0" smtClean="0"/>
              <a:t>Bagging Technique replicates the Training dataset and decision trees are grown on these replicas. Test data is fitted in this tree model and response is predicted from this </a:t>
            </a:r>
            <a:r>
              <a:rPr lang="en-US" dirty="0"/>
              <a:t>trained model taking an average over predictions from individual </a:t>
            </a:r>
            <a:r>
              <a:rPr lang="en-US" dirty="0" smtClean="0"/>
              <a:t>trees. 200 Learn Rate</a:t>
            </a:r>
          </a:p>
          <a:p>
            <a:pPr algn="just"/>
            <a:r>
              <a:rPr lang="en-US" dirty="0" smtClean="0"/>
              <a:t>Data preprocessing, features selection, mapping attributes, prediction model implemented with Ensemble method.</a:t>
            </a:r>
          </a:p>
          <a:p>
            <a:pPr marL="0" indent="0" algn="just">
              <a:buNone/>
            </a:pPr>
            <a:r>
              <a:rPr lang="en-US" dirty="0" smtClean="0"/>
              <a:t>   RUNTIME - 276 sec in </a:t>
            </a:r>
            <a:r>
              <a:rPr lang="en-US" dirty="0" err="1" smtClean="0"/>
              <a:t>Matlab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1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0848"/>
            <a:ext cx="7886700" cy="47261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u="sng" dirty="0" smtClean="0"/>
              <a:t>Implementation 2 (</a:t>
            </a:r>
            <a:r>
              <a:rPr lang="en-US" sz="3300" u="sng" dirty="0" err="1" smtClean="0"/>
              <a:t>XGBoost</a:t>
            </a:r>
            <a:r>
              <a:rPr lang="en-US" sz="3300" u="sng" dirty="0"/>
              <a:t> </a:t>
            </a:r>
            <a:r>
              <a:rPr lang="en-US" sz="3300" u="sng" dirty="0" smtClean="0"/>
              <a:t>Algorithm in R):</a:t>
            </a:r>
          </a:p>
          <a:p>
            <a:pPr marL="0" indent="0">
              <a:buNone/>
            </a:pPr>
            <a:endParaRPr lang="en-US" sz="1400" u="sng" dirty="0" smtClean="0"/>
          </a:p>
          <a:p>
            <a:pPr algn="just"/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algorithm is implemented with Linear Regression and </a:t>
            </a:r>
            <a:r>
              <a:rPr lang="en-US" dirty="0" smtClean="0"/>
              <a:t>Tree Booster for </a:t>
            </a:r>
            <a:r>
              <a:rPr lang="en-US" dirty="0"/>
              <a:t>price </a:t>
            </a:r>
            <a:r>
              <a:rPr lang="en-US" dirty="0" smtClean="0"/>
              <a:t>prediction</a:t>
            </a:r>
            <a:r>
              <a:rPr lang="en-US" dirty="0"/>
              <a:t> </a:t>
            </a:r>
            <a:r>
              <a:rPr lang="en-US" dirty="0" smtClean="0"/>
              <a:t>which we felt is similar to our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Implementation.</a:t>
            </a:r>
          </a:p>
          <a:p>
            <a:pPr algn="just"/>
            <a:r>
              <a:rPr lang="en-US" dirty="0" smtClean="0"/>
              <a:t>A Model Frame is developed generating a Formula with features of the Train and Test dataset.</a:t>
            </a:r>
          </a:p>
          <a:p>
            <a:pPr algn="just"/>
            <a:r>
              <a:rPr lang="en-US" dirty="0" smtClean="0"/>
              <a:t>A Sparse Matrix is generated with the Train </a:t>
            </a:r>
            <a:r>
              <a:rPr lang="en-US" dirty="0"/>
              <a:t>and Test </a:t>
            </a:r>
            <a:r>
              <a:rPr lang="en-US" dirty="0" smtClean="0"/>
              <a:t>Model Frame.</a:t>
            </a:r>
          </a:p>
          <a:p>
            <a:pPr algn="just"/>
            <a:r>
              <a:rPr lang="en-US" dirty="0" err="1" smtClean="0"/>
              <a:t>XGBoost</a:t>
            </a:r>
            <a:r>
              <a:rPr lang="en-US" dirty="0" smtClean="0"/>
              <a:t> is applied on the Train </a:t>
            </a:r>
            <a:r>
              <a:rPr lang="en-US" dirty="0"/>
              <a:t>S</a:t>
            </a:r>
            <a:r>
              <a:rPr lang="en-US" dirty="0" smtClean="0"/>
              <a:t>parse Matrix (200 Learn Rate) to generate the Tree model and Test Sparse Matrix is fitted in this Tree model to predict the response.</a:t>
            </a:r>
          </a:p>
          <a:p>
            <a:pPr algn="just"/>
            <a:r>
              <a:rPr lang="en-US" dirty="0" smtClean="0"/>
              <a:t>Data preprocessing, features selection, mapping attributes, prediction model implemented with </a:t>
            </a:r>
            <a:r>
              <a:rPr lang="en-US" dirty="0" err="1" smtClean="0"/>
              <a:t>XGBoost</a:t>
            </a:r>
            <a:r>
              <a:rPr lang="en-US" dirty="0" smtClean="0"/>
              <a:t> algorithm for 50 iterations, averaging the predictions.</a:t>
            </a:r>
          </a:p>
          <a:p>
            <a:pPr marL="0" indent="0" algn="just">
              <a:buNone/>
            </a:pPr>
            <a:r>
              <a:rPr lang="en-US" dirty="0" smtClean="0"/>
              <a:t>   RUNTIME - 741 sec in R</a:t>
            </a:r>
            <a:endParaRPr lang="en-US" u="sng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3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0671"/>
            <a:ext cx="7886700" cy="485840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We tried to implement Linear Regression &amp;  Gaussian Regression in Matlab but we found the predicted price we obtained is negative values for some fields in predicted response.</a:t>
            </a:r>
          </a:p>
          <a:p>
            <a:pPr algn="just"/>
            <a:r>
              <a:rPr lang="en-US" dirty="0" smtClean="0"/>
              <a:t>Data Preprocessing would help in building the correct training data and simple prediction model.</a:t>
            </a:r>
          </a:p>
          <a:p>
            <a:pPr algn="just"/>
            <a:r>
              <a:rPr lang="en-US" dirty="0" smtClean="0"/>
              <a:t>Feature selection plays a key role  in the regression model for accuracy in results.</a:t>
            </a:r>
          </a:p>
          <a:p>
            <a:pPr algn="just"/>
            <a:r>
              <a:rPr lang="en-US" dirty="0" smtClean="0"/>
              <a:t>We tried to implement </a:t>
            </a:r>
            <a:r>
              <a:rPr lang="en-US" dirty="0" err="1" smtClean="0"/>
              <a:t>XGBoost</a:t>
            </a:r>
            <a:r>
              <a:rPr lang="en-US" dirty="0" smtClean="0"/>
              <a:t> in Python &amp; Random Forest in R but we faced some issues. If we have chance we will implement our solution with above algorithms &amp; will improve our accuracy.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29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8633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W</a:t>
            </a:r>
            <a:r>
              <a:rPr lang="en-US" dirty="0" smtClean="0"/>
              <a:t>e did the every step of our process together right from Data preprocessing, Solution implementation in Matlab &amp; R till Improving accuracy with Feature selection. </a:t>
            </a:r>
          </a:p>
          <a:p>
            <a:pPr algn="just"/>
            <a:r>
              <a:rPr lang="en-US" dirty="0" smtClean="0"/>
              <a:t>We discussed the methodologies together and implemented the solution and our discussion helped each other a lot for resolution of issues we faced. </a:t>
            </a:r>
          </a:p>
          <a:p>
            <a:r>
              <a:rPr lang="en-US" dirty="0" smtClean="0"/>
              <a:t>Contributions:  </a:t>
            </a:r>
            <a:r>
              <a:rPr lang="en-US" dirty="0" err="1" smtClean="0"/>
              <a:t>Syam</a:t>
            </a:r>
            <a:r>
              <a:rPr lang="en-US" dirty="0" smtClean="0"/>
              <a:t> :50 %, Praveen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4771384"/>
            <a:ext cx="7886700" cy="19459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Total No of Teams 1323</a:t>
            </a:r>
          </a:p>
          <a:p>
            <a:pPr marL="0" indent="0">
              <a:buNone/>
            </a:pPr>
            <a:r>
              <a:rPr lang="en-US" sz="2400" dirty="0" smtClean="0"/>
              <a:t>All Zero Benchmark  Rank 1278 and RMSLE score is 2.354036</a:t>
            </a:r>
          </a:p>
          <a:p>
            <a:pPr marL="0" indent="0">
              <a:buNone/>
            </a:pPr>
            <a:r>
              <a:rPr lang="en-US" sz="2400" dirty="0" smtClean="0"/>
              <a:t>Winner </a:t>
            </a:r>
            <a:r>
              <a:rPr lang="en-US" sz="2400" dirty="0"/>
              <a:t>RMSLE </a:t>
            </a:r>
            <a:r>
              <a:rPr lang="en-US" sz="2400" dirty="0" smtClean="0"/>
              <a:t>score is 0.196557</a:t>
            </a:r>
          </a:p>
          <a:p>
            <a:pPr marL="0" indent="0">
              <a:buNone/>
            </a:pPr>
            <a:r>
              <a:rPr lang="en-US" sz="2400" dirty="0" smtClean="0"/>
              <a:t>Our Initial Rank 945 </a:t>
            </a:r>
            <a:r>
              <a:rPr lang="en-US" sz="2400" dirty="0"/>
              <a:t>&amp; RMSLE Score </a:t>
            </a:r>
            <a:r>
              <a:rPr lang="en-US" sz="2400" dirty="0" smtClean="0"/>
              <a:t>is 0.313317 </a:t>
            </a:r>
          </a:p>
          <a:p>
            <a:pPr marL="0" indent="0">
              <a:buNone/>
            </a:pPr>
            <a:r>
              <a:rPr lang="en-US" sz="2400" dirty="0" smtClean="0"/>
              <a:t>Our Final Rank is 587 </a:t>
            </a:r>
            <a:r>
              <a:rPr lang="en-US" sz="2400" dirty="0"/>
              <a:t>&amp; RMSLE Score </a:t>
            </a:r>
            <a:r>
              <a:rPr lang="en-US" sz="2400" dirty="0" smtClean="0"/>
              <a:t>is 0.242367 </a:t>
            </a:r>
          </a:p>
          <a:p>
            <a:pPr marL="0" indent="0">
              <a:buNone/>
            </a:pPr>
            <a:r>
              <a:rPr lang="en-US" sz="2400" dirty="0" smtClean="0"/>
              <a:t>Total 96 Submissions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0093"/>
            <a:ext cx="7729904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90"/>
            <a:ext cx="8093319" cy="490940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Why Log Transformation in preprocessing step ?</a:t>
            </a:r>
          </a:p>
          <a:p>
            <a:endParaRPr lang="en-US" dirty="0" smtClean="0"/>
          </a:p>
          <a:p>
            <a:r>
              <a:rPr lang="en-US" dirty="0" smtClean="0"/>
              <a:t>Don’t always trust that your data is correct and platform you have chosen will give the best solution.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300" dirty="0" smtClean="0"/>
              <a:t>References: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dirty="0" smtClean="0"/>
              <a:t>1.  http</a:t>
            </a:r>
            <a:r>
              <a:rPr lang="en-US" dirty="0"/>
              <a:t>://www.mathworks.com/help/ </a:t>
            </a:r>
            <a:endParaRPr lang="en-US" dirty="0" smtClean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 smtClean="0"/>
              <a:t>2.  https</a:t>
            </a:r>
            <a:r>
              <a:rPr lang="en-US" dirty="0"/>
              <a:t>://github.com/dmlc/xgboost/blob/master/doc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     parameter.md</a:t>
            </a:r>
            <a:endParaRPr lang="en-US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https</a:t>
            </a:r>
            <a:r>
              <a:rPr lang="en-US" dirty="0"/>
              <a:t>://</a:t>
            </a:r>
            <a:r>
              <a:rPr lang="en-US" dirty="0" smtClean="0"/>
              <a:t>cran.r-project.org/web/packages/xgboost/</a:t>
            </a:r>
          </a:p>
          <a:p>
            <a:pPr marL="0" indent="0">
              <a:buNone/>
            </a:pPr>
            <a:r>
              <a:rPr lang="en-US" dirty="0" smtClean="0"/>
              <a:t>    xgboost.pdf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626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CATERPILLAR TUBE PRICING</vt:lpstr>
      <vt:lpstr>Project Description</vt:lpstr>
      <vt:lpstr>Top method</vt:lpstr>
      <vt:lpstr>Our method</vt:lpstr>
      <vt:lpstr>Our method</vt:lpstr>
      <vt:lpstr>Discussions and Observations</vt:lpstr>
      <vt:lpstr>Contribution</vt:lpstr>
      <vt:lpstr>Leaderboard</vt:lpstr>
      <vt:lpstr>Miscellaneous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Mueen</dc:creator>
  <cp:lastModifiedBy>Syam Prasad Dokuparthi</cp:lastModifiedBy>
  <cp:revision>49</cp:revision>
  <dcterms:created xsi:type="dcterms:W3CDTF">2015-11-13T21:06:46Z</dcterms:created>
  <dcterms:modified xsi:type="dcterms:W3CDTF">2015-11-23T20:23:52Z</dcterms:modified>
</cp:coreProperties>
</file>