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5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64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E0FC-94E8-4A49-B98A-6413016E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F01D9-F638-4CC1-A968-2F1E8A3F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02F0-9F41-40DE-8A3C-BE62610F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3136-8F6A-4AF3-A673-EBDABB3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81AF-C133-4C33-BF1C-C1258BCE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513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96CE-F46E-4A89-8453-669D1F87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1DC53-3CEB-446C-8A5A-E6C01FC6E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E6D-4F5A-4871-BBAD-362BC83C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1647-2AD8-4165-85E3-84AEF1DB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C5A3-8121-47DC-A541-2F0BD534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79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1CE7-CE23-456E-B1BE-ABC757F61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12EA0-4268-4CEB-8EC7-5A0992D54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E884-3771-4203-AF30-B944CAFA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4638-02E4-42AB-B416-0BDA71AE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0BF5-EC96-4875-B3DF-76FE4C53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64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4A04-7500-4B06-A18F-826F990B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0A38-B7F6-45B7-9546-FC2DD81D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8121-64D0-4B97-98AE-813DDE41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D8E-6C02-45DB-BDA3-AD86ACE0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E5D9-05FE-4228-A0F5-0A61840D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1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E7DC-2E00-4040-A48A-3DB791A3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F61E-471F-4F3D-9582-DE9FA82F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C73DB-6722-4AD0-B78C-2DB64CF5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E602-7227-46F4-899A-F1BF7DB1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DEAE-DC03-45CE-98B1-97C6DD5A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474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5DDB-AE43-42D5-8437-640B86A5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AAB2-5EAA-426C-B5B1-934C1D2FB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49784-D0C3-4CBE-97D9-38D5DDA4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810C1-0C5D-4C42-A8FA-BC00D307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56EB2-9B54-43BD-94C7-CAF01116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990C-A8A9-4A0D-8268-12A11F40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631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03FE-BFDF-45D1-8AA7-44F07633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3983-DE39-4919-97B0-6347D610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C4D4D-69C2-4A07-8843-96EA2C47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D0CE3-5E1F-44BC-AEBB-8EC9F94F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C9758-8696-4083-BC5D-5D160B4B2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75D46-D028-4F74-B7CD-9FF2CDF6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A23A9-C2DA-44D8-9D95-39DAABE7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027A-63BC-41C3-B650-2BAECAE1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73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5C9F-CEC2-4ED3-A1B2-09FC3CFF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E7E4C-4EB5-4AA3-91D5-9E1DAE0F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6C16D-FF4B-4705-A8B8-BFACD274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8B688-224E-4320-9095-1043B7FB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321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340C5-42EF-4F19-95F7-FA45547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E1C6-5675-430E-9EE3-588016A5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2FCE4-D314-43DD-8A20-AFDB149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25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CC71-A9F1-4AA7-A921-0510D68E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C309-0D09-4035-9E04-23B909660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5894-3641-4061-9DCC-7985A4BE4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33FE6-80C3-4DBA-9BC9-7B2F9668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D3C6A-B100-478D-8ABD-50DA4F78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8B6B-101E-4E79-BE6C-5332B18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419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1FB0-EA30-4741-8373-3080DFD2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EAA8D-FF72-4B47-8247-E5C618CD0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E6AC7-E743-42C3-B66A-6B08F93A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0B47-788E-408A-8976-BC0663AD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77CE-EAC3-4F70-8605-71714A9A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A672-753D-4A88-AF2E-FE4835AE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3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AB955-FB3E-4719-A96F-0A3F6B56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B24F-E803-46F6-8459-DF10CD80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4B83-4C20-4B57-9B4D-7658A6B16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8A29-857E-421B-9E2A-EF76F5EB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F3F9-6537-4BA0-AE83-5C23B483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7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9133-DFC8-438B-AE87-CC175F265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CPA&amp;GPA Calculator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4A546-0D49-41FA-A176-576B1C110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</a:t>
            </a:r>
          </a:p>
          <a:p>
            <a:r>
              <a:rPr lang="en-US" dirty="0"/>
              <a:t>BY: Syahmi Hanis</a:t>
            </a:r>
          </a:p>
          <a:p>
            <a:r>
              <a:rPr lang="en-US" dirty="0"/>
              <a:t>Wan </a:t>
            </a:r>
            <a:r>
              <a:rPr lang="en-US" dirty="0" err="1"/>
              <a:t>Nuraina</a:t>
            </a:r>
            <a:r>
              <a:rPr lang="en-US" dirty="0"/>
              <a:t> </a:t>
            </a:r>
            <a:r>
              <a:rPr lang="en-US" dirty="0" err="1"/>
              <a:t>Anisah</a:t>
            </a:r>
            <a:endParaRPr lang="en-US" dirty="0"/>
          </a:p>
          <a:p>
            <a:r>
              <a:rPr lang="en-US" dirty="0" err="1"/>
              <a:t>Shazwani</a:t>
            </a:r>
            <a:r>
              <a:rPr lang="en-US" dirty="0"/>
              <a:t> Farzana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063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625"/>
          <a:stretch/>
        </p:blipFill>
        <p:spPr>
          <a:xfrm>
            <a:off x="0" y="0"/>
            <a:ext cx="12186412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07279" y="5326380"/>
            <a:ext cx="979714" cy="28085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86993" y="4379323"/>
            <a:ext cx="1232264" cy="108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3206" y="2795451"/>
            <a:ext cx="2573382" cy="1583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User needs to input how many subject taken.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8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27565" y="4516483"/>
            <a:ext cx="979714" cy="28085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33405" y="3918857"/>
            <a:ext cx="1389018" cy="738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93651" y="2932611"/>
            <a:ext cx="2573382" cy="1583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User needs to input credit hour for the subject between 1 to 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79" b="47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209107" y="4973683"/>
            <a:ext cx="979714" cy="28085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41073" y="4376057"/>
            <a:ext cx="1389018" cy="738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82343" y="3584121"/>
            <a:ext cx="2573382" cy="1583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User needs to input grade points for the subject between 1.00 to 4.00.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2108" t="-5000" r="2108" b="5000"/>
          <a:stretch/>
        </p:blipFill>
        <p:spPr>
          <a:xfrm>
            <a:off x="-292009" y="-352697"/>
            <a:ext cx="12484009" cy="721069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23507" y="5261066"/>
            <a:ext cx="979714" cy="28085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177108" y="4650377"/>
            <a:ext cx="1389018" cy="738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66126" y="3396342"/>
            <a:ext cx="2878724" cy="186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User needs to input credit hour for the next subject. This is based on number of subject user input.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522616" y="3014254"/>
            <a:ext cx="979714" cy="28085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28456" y="3154681"/>
            <a:ext cx="918755" cy="424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73337" y="3014254"/>
            <a:ext cx="2551609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mtClean="0"/>
              <a:t>User </a:t>
            </a:r>
            <a:r>
              <a:rPr lang="en-MY" dirty="0"/>
              <a:t>needs to input grade points for the subject between 1.00 to 4.00. </a:t>
            </a:r>
            <a:endParaRPr lang="en-US" dirty="0"/>
          </a:p>
          <a:p>
            <a:pPr algn="ctr"/>
            <a:r>
              <a:rPr lang="en-MY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9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74823" y="1564276"/>
            <a:ext cx="2878724" cy="186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Lastly, the total points will display. </a:t>
            </a:r>
            <a:r>
              <a:rPr lang="en-US" dirty="0" smtClean="0"/>
              <a:t>Next user can choose to continue or exit </a:t>
            </a:r>
            <a:endParaRPr lang="en-MY" dirty="0" smtClean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CC1906-2368-41BA-A899-B10670813428}"/>
              </a:ext>
            </a:extLst>
          </p:cNvPr>
          <p:cNvCxnSpPr>
            <a:cxnSpLocks/>
          </p:cNvCxnSpPr>
          <p:nvPr/>
        </p:nvCxnSpPr>
        <p:spPr>
          <a:xfrm flipH="1">
            <a:off x="4519749" y="2496638"/>
            <a:ext cx="1955074" cy="9323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2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84"/>
          <a:stretch/>
        </p:blipFill>
        <p:spPr>
          <a:xfrm>
            <a:off x="0" y="0"/>
            <a:ext cx="12223958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51315" y="1998617"/>
            <a:ext cx="979714" cy="248195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7155" y="2122715"/>
            <a:ext cx="1567542" cy="555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37760" y="1835329"/>
            <a:ext cx="3017520" cy="1711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User requires to choose between 1 and 2 to calculate CGPA or calculate GPA. If student choose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6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5DDEAC-A271-4955-82F8-7EB078D1378E}"/>
              </a:ext>
            </a:extLst>
          </p:cNvPr>
          <p:cNvSpPr/>
          <p:nvPr/>
        </p:nvSpPr>
        <p:spPr>
          <a:xfrm>
            <a:off x="3978695" y="2286354"/>
            <a:ext cx="1040056" cy="3004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F429D-16E0-4D21-8047-A4DDF226F3BA}"/>
              </a:ext>
            </a:extLst>
          </p:cNvPr>
          <p:cNvSpPr/>
          <p:nvPr/>
        </p:nvSpPr>
        <p:spPr>
          <a:xfrm>
            <a:off x="6336792" y="1690688"/>
            <a:ext cx="2432304" cy="179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students required to enter the total of semester they want to calculate.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ECC5CD-A0CE-4DE2-8021-B38E9EB1D5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18751" y="2436577"/>
            <a:ext cx="1318041" cy="150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50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F79C68-DA0F-4707-8386-8D7AA74FF654}"/>
              </a:ext>
            </a:extLst>
          </p:cNvPr>
          <p:cNvSpPr/>
          <p:nvPr/>
        </p:nvSpPr>
        <p:spPr>
          <a:xfrm>
            <a:off x="2583581" y="2861120"/>
            <a:ext cx="1040056" cy="2468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7F74A-27CD-49DE-8FEC-742D629580A2}"/>
              </a:ext>
            </a:extLst>
          </p:cNvPr>
          <p:cNvSpPr/>
          <p:nvPr/>
        </p:nvSpPr>
        <p:spPr>
          <a:xfrm>
            <a:off x="5020056" y="1965008"/>
            <a:ext cx="2432304" cy="179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students required to enter the number of subject for the first semester.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EEE3B-2D4A-4380-9616-5D4C0ED7F8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623637" y="2861120"/>
            <a:ext cx="1396419" cy="123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3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71F7DA-4A4D-41CD-9F4C-FD27B94BA579}"/>
              </a:ext>
            </a:extLst>
          </p:cNvPr>
          <p:cNvSpPr/>
          <p:nvPr/>
        </p:nvSpPr>
        <p:spPr>
          <a:xfrm>
            <a:off x="4709160" y="2275904"/>
            <a:ext cx="2432304" cy="179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valid grade, such as A+,A-,B,C- and etc.</a:t>
            </a:r>
          </a:p>
          <a:p>
            <a:pPr algn="ctr"/>
            <a:r>
              <a:rPr lang="en-US" dirty="0"/>
              <a:t>Then enter the credit hour.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65D40-B899-4DB8-8F3E-1D911B97A33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606040" y="2715768"/>
            <a:ext cx="2103120" cy="456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3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85DA-DDC0-4506-B445-C55C55DD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E20A-E6B7-42A6-8D65-10D7AC08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EDC3F-54D2-4F75-BECF-FA983327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97F5AE-0744-49E6-9D18-697C23F74ABA}"/>
              </a:ext>
            </a:extLst>
          </p:cNvPr>
          <p:cNvSpPr/>
          <p:nvPr/>
        </p:nvSpPr>
        <p:spPr>
          <a:xfrm>
            <a:off x="4709160" y="2275904"/>
            <a:ext cx="2432304" cy="233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program will only accept 1 until 4 credit hour. The program will not ask for valid credit </a:t>
            </a:r>
            <a:r>
              <a:rPr lang="en-US" dirty="0" smtClean="0"/>
              <a:t>hour </a:t>
            </a:r>
            <a:r>
              <a:rPr lang="en-US" dirty="0"/>
              <a:t>until the user enter the correct required input.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FE0EC3-F411-4374-940E-A5AD86439C5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41448" y="3089720"/>
            <a:ext cx="2267712" cy="352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0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F65E-B5F1-46C1-8115-18BA2F9F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B31C-0EDB-4CFF-8132-07D39235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C1B7E-0DF3-4E30-97A2-78ADEC6D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E76CC1-4637-401C-81D4-0843C9BC8D57}"/>
              </a:ext>
            </a:extLst>
          </p:cNvPr>
          <p:cNvSpPr/>
          <p:nvPr/>
        </p:nvSpPr>
        <p:spPr>
          <a:xfrm>
            <a:off x="4709160" y="2275904"/>
            <a:ext cx="2432304" cy="233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will get the </a:t>
            </a:r>
            <a:r>
              <a:rPr lang="en-US" dirty="0" smtClean="0"/>
              <a:t>CPA</a:t>
            </a:r>
            <a:r>
              <a:rPr lang="en-US" dirty="0" smtClean="0"/>
              <a:t> </a:t>
            </a:r>
            <a:r>
              <a:rPr lang="en-US" dirty="0"/>
              <a:t>of their first semester.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3E522-EFA6-42FE-B175-00AFF07EF90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07792" y="3442240"/>
            <a:ext cx="1801368" cy="8005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7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B3FE-4611-45F9-8AEB-5E4659C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6F26-87F8-4B4B-8489-1437B734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793FC-8586-46D3-A574-4BDBF146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D53529-F5F6-4294-A018-A61895287CBA}"/>
              </a:ext>
            </a:extLst>
          </p:cNvPr>
          <p:cNvSpPr/>
          <p:nvPr/>
        </p:nvSpPr>
        <p:spPr>
          <a:xfrm>
            <a:off x="5321808" y="1690688"/>
            <a:ext cx="2432304" cy="233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the same step as before for next semester. Once the program calculate all the </a:t>
            </a:r>
            <a:r>
              <a:rPr lang="en-US" dirty="0" smtClean="0"/>
              <a:t>CPA</a:t>
            </a:r>
            <a:r>
              <a:rPr lang="en-US" dirty="0" smtClean="0"/>
              <a:t> </a:t>
            </a:r>
            <a:r>
              <a:rPr lang="en-US" dirty="0"/>
              <a:t>for the total of semester entered by the user, it will display the final </a:t>
            </a:r>
            <a:r>
              <a:rPr lang="en-US" dirty="0" smtClean="0"/>
              <a:t>CGPA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CC1906-2368-41BA-A899-B1067081342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54096" y="2857024"/>
            <a:ext cx="2267712" cy="20715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9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0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1" y="5146766"/>
            <a:ext cx="979714" cy="248195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97235" y="4624251"/>
            <a:ext cx="2468879" cy="646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6114" y="3429000"/>
            <a:ext cx="3017520" cy="1711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User requires to choose 1,2 or 3. If user choose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1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257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CPA&amp;GPA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Syahmi Hanis Mahamad Chah Pari</dc:creator>
  <cp:lastModifiedBy>Aina Anisah</cp:lastModifiedBy>
  <cp:revision>14</cp:revision>
  <dcterms:created xsi:type="dcterms:W3CDTF">2019-05-02T10:16:45Z</dcterms:created>
  <dcterms:modified xsi:type="dcterms:W3CDTF">2019-05-02T15:17:27Z</dcterms:modified>
</cp:coreProperties>
</file>