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6" r:id="rId4"/>
    <p:sldId id="267" r:id="rId5"/>
    <p:sldId id="268" r:id="rId6"/>
    <p:sldId id="269" r:id="rId7"/>
    <p:sldId id="270" r:id="rId8"/>
    <p:sldId id="271" r:id="rId9"/>
    <p:sldId id="257" r:id="rId10"/>
    <p:sldId id="258" r:id="rId11"/>
    <p:sldId id="260" r:id="rId12"/>
    <p:sldId id="272" r:id="rId13"/>
    <p:sldId id="273" r:id="rId14"/>
    <p:sldId id="274" r:id="rId15"/>
    <p:sldId id="263" r:id="rId16"/>
    <p:sldId id="264" r:id="rId17"/>
    <p:sldId id="265" r:id="rId18"/>
    <p:sldId id="262" r:id="rId19"/>
    <p:sldId id="275" r:id="rId20"/>
    <p:sldId id="276" r:id="rId21"/>
    <p:sldId id="277" r:id="rId22"/>
    <p:sldId id="278" r:id="rId23"/>
    <p:sldId id="279" r:id="rId24"/>
    <p:sldId id="280" r:id="rId25"/>
    <p:sldId id="281" r:id="rId26"/>
    <p:sldId id="290" r:id="rId27"/>
    <p:sldId id="291" r:id="rId28"/>
    <p:sldId id="292" r:id="rId29"/>
    <p:sldId id="282" r:id="rId30"/>
    <p:sldId id="283" r:id="rId31"/>
    <p:sldId id="293" r:id="rId32"/>
    <p:sldId id="295" r:id="rId33"/>
    <p:sldId id="294" r:id="rId34"/>
    <p:sldId id="296" r:id="rId35"/>
    <p:sldId id="297" r:id="rId36"/>
    <p:sldId id="299" r:id="rId37"/>
    <p:sldId id="284" r:id="rId38"/>
    <p:sldId id="298" r:id="rId39"/>
    <p:sldId id="300" r:id="rId40"/>
    <p:sldId id="301" r:id="rId41"/>
    <p:sldId id="285" r:id="rId42"/>
    <p:sldId id="286" r:id="rId43"/>
    <p:sldId id="287" r:id="rId44"/>
    <p:sldId id="288" r:id="rId45"/>
    <p:sldId id="28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62380-51F3-4D65-9119-D7ED45C0BF6E}" v="50" dt="2021-10-14T08:34:36.590"/>
    <p1510:client id="{573564F3-58B7-4241-BC09-AC798EB56E27}" v="210" dt="2021-10-18T03:10:42.053"/>
    <p1510:client id="{8B449ED2-C9EF-4848-B3CB-CC7D6EF24A1D}" v="10" dt="2021-08-26T12:37:58.754"/>
    <p1510:client id="{AB954710-E73B-4903-AEB2-CA408CC27133}" v="4225" dt="2021-08-26T10:09:29.205"/>
    <p1510:client id="{B30460BF-3E60-4494-B305-9EE7D1F50322}" v="39" dt="2021-08-07T08:41:09.580"/>
    <p1510:client id="{C5DBA87A-03D9-48BF-9377-D35E950CB8E6}" v="350" dt="2021-08-27T04:41:09.378"/>
    <p1510:client id="{F61099BE-9CB6-48D1-8956-DDC69A1BB71F}" v="2" dt="2021-10-13T09:28:02.6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kumar" userId="75941e884b91d429" providerId="Windows Live" clId="Web-{573564F3-58B7-4241-BC09-AC798EB56E27}"/>
    <pc:docChg chg="addSld modSld sldOrd">
      <pc:chgData name="ashwin kumar" userId="75941e884b91d429" providerId="Windows Live" clId="Web-{573564F3-58B7-4241-BC09-AC798EB56E27}" dt="2021-10-18T03:10:42.053" v="227"/>
      <pc:docMkLst>
        <pc:docMk/>
      </pc:docMkLst>
      <pc:sldChg chg="delSp">
        <pc:chgData name="ashwin kumar" userId="75941e884b91d429" providerId="Windows Live" clId="Web-{573564F3-58B7-4241-BC09-AC798EB56E27}" dt="2021-10-18T02:42:25.111" v="16"/>
        <pc:sldMkLst>
          <pc:docMk/>
          <pc:sldMk cId="661029541" sldId="282"/>
        </pc:sldMkLst>
        <pc:spChg chg="del">
          <ac:chgData name="ashwin kumar" userId="75941e884b91d429" providerId="Windows Live" clId="Web-{573564F3-58B7-4241-BC09-AC798EB56E27}" dt="2021-10-18T02:42:25.111" v="16"/>
          <ac:spMkLst>
            <pc:docMk/>
            <pc:sldMk cId="661029541" sldId="282"/>
            <ac:spMk id="3" creationId="{8A912D1D-D1D2-4E38-9999-0C80CBAB6304}"/>
          </ac:spMkLst>
        </pc:spChg>
      </pc:sldChg>
      <pc:sldChg chg="addSp delSp modSp new">
        <pc:chgData name="ashwin kumar" userId="75941e884b91d429" providerId="Windows Live" clId="Web-{573564F3-58B7-4241-BC09-AC798EB56E27}" dt="2021-10-18T02:42:10.517" v="15" actId="20577"/>
        <pc:sldMkLst>
          <pc:docMk/>
          <pc:sldMk cId="3130815103" sldId="293"/>
        </pc:sldMkLst>
        <pc:spChg chg="mod">
          <ac:chgData name="ashwin kumar" userId="75941e884b91d429" providerId="Windows Live" clId="Web-{573564F3-58B7-4241-BC09-AC798EB56E27}" dt="2021-10-18T02:42:10.517" v="15" actId="20577"/>
          <ac:spMkLst>
            <pc:docMk/>
            <pc:sldMk cId="3130815103" sldId="293"/>
            <ac:spMk id="2" creationId="{2FD44A73-4AA9-44D6-B805-0C782A7061FB}"/>
          </ac:spMkLst>
        </pc:spChg>
        <pc:spChg chg="del">
          <ac:chgData name="ashwin kumar" userId="75941e884b91d429" providerId="Windows Live" clId="Web-{573564F3-58B7-4241-BC09-AC798EB56E27}" dt="2021-10-18T02:41:59.548" v="1"/>
          <ac:spMkLst>
            <pc:docMk/>
            <pc:sldMk cId="3130815103" sldId="293"/>
            <ac:spMk id="3" creationId="{EC7802C3-CEB7-41F4-973B-03FB1FEBA105}"/>
          </ac:spMkLst>
        </pc:spChg>
        <pc:graphicFrameChg chg="add mod ord modGraphic">
          <ac:chgData name="ashwin kumar" userId="75941e884b91d429" providerId="Windows Live" clId="Web-{573564F3-58B7-4241-BC09-AC798EB56E27}" dt="2021-10-18T02:41:59.548" v="1"/>
          <ac:graphicFrameMkLst>
            <pc:docMk/>
            <pc:sldMk cId="3130815103" sldId="293"/>
            <ac:graphicFrameMk id="5" creationId="{2BA02207-D9F2-41DF-8E71-33EB0DDBC7D7}"/>
          </ac:graphicFrameMkLst>
        </pc:graphicFrameChg>
      </pc:sldChg>
      <pc:sldChg chg="modSp new">
        <pc:chgData name="ashwin kumar" userId="75941e884b91d429" providerId="Windows Live" clId="Web-{573564F3-58B7-4241-BC09-AC798EB56E27}" dt="2021-10-18T02:48:24.072" v="22" actId="20577"/>
        <pc:sldMkLst>
          <pc:docMk/>
          <pc:sldMk cId="825311063" sldId="294"/>
        </pc:sldMkLst>
        <pc:spChg chg="mod">
          <ac:chgData name="ashwin kumar" userId="75941e884b91d429" providerId="Windows Live" clId="Web-{573564F3-58B7-4241-BC09-AC798EB56E27}" dt="2021-10-18T02:48:17.525" v="20" actId="20577"/>
          <ac:spMkLst>
            <pc:docMk/>
            <pc:sldMk cId="825311063" sldId="294"/>
            <ac:spMk id="2" creationId="{809B6B61-0BA5-4113-9D01-B4D1847F1563}"/>
          </ac:spMkLst>
        </pc:spChg>
        <pc:spChg chg="mod">
          <ac:chgData name="ashwin kumar" userId="75941e884b91d429" providerId="Windows Live" clId="Web-{573564F3-58B7-4241-BC09-AC798EB56E27}" dt="2021-10-18T02:48:24.072" v="22" actId="20577"/>
          <ac:spMkLst>
            <pc:docMk/>
            <pc:sldMk cId="825311063" sldId="294"/>
            <ac:spMk id="3" creationId="{6F46CFAD-8186-4690-B9FC-38B06AE89C55}"/>
          </ac:spMkLst>
        </pc:spChg>
      </pc:sldChg>
      <pc:sldChg chg="modSp new">
        <pc:chgData name="ashwin kumar" userId="75941e884b91d429" providerId="Windows Live" clId="Web-{573564F3-58B7-4241-BC09-AC798EB56E27}" dt="2021-10-18T02:50:07.668" v="56" actId="20577"/>
        <pc:sldMkLst>
          <pc:docMk/>
          <pc:sldMk cId="1290288661" sldId="295"/>
        </pc:sldMkLst>
        <pc:spChg chg="mod">
          <ac:chgData name="ashwin kumar" userId="75941e884b91d429" providerId="Windows Live" clId="Web-{573564F3-58B7-4241-BC09-AC798EB56E27}" dt="2021-10-18T02:49:48.542" v="51" actId="20577"/>
          <ac:spMkLst>
            <pc:docMk/>
            <pc:sldMk cId="1290288661" sldId="295"/>
            <ac:spMk id="2" creationId="{92FA18CE-CE90-47C1-9D8E-AAC80B553B38}"/>
          </ac:spMkLst>
        </pc:spChg>
        <pc:spChg chg="mod">
          <ac:chgData name="ashwin kumar" userId="75941e884b91d429" providerId="Windows Live" clId="Web-{573564F3-58B7-4241-BC09-AC798EB56E27}" dt="2021-10-18T02:50:07.668" v="56" actId="20577"/>
          <ac:spMkLst>
            <pc:docMk/>
            <pc:sldMk cId="1290288661" sldId="295"/>
            <ac:spMk id="3" creationId="{621EA63A-0829-42CA-B9A4-D7D508133EE6}"/>
          </ac:spMkLst>
        </pc:spChg>
      </pc:sldChg>
      <pc:sldChg chg="modSp new">
        <pc:chgData name="ashwin kumar" userId="75941e884b91d429" providerId="Windows Live" clId="Web-{573564F3-58B7-4241-BC09-AC798EB56E27}" dt="2021-10-18T02:52:05.904" v="110" actId="20577"/>
        <pc:sldMkLst>
          <pc:docMk/>
          <pc:sldMk cId="2412715935" sldId="296"/>
        </pc:sldMkLst>
        <pc:spChg chg="mod">
          <ac:chgData name="ashwin kumar" userId="75941e884b91d429" providerId="Windows Live" clId="Web-{573564F3-58B7-4241-BC09-AC798EB56E27}" dt="2021-10-18T02:50:41.465" v="59" actId="20577"/>
          <ac:spMkLst>
            <pc:docMk/>
            <pc:sldMk cId="2412715935" sldId="296"/>
            <ac:spMk id="2" creationId="{4F6A207B-5F92-4B02-8983-A61F0BE04BE4}"/>
          </ac:spMkLst>
        </pc:spChg>
        <pc:spChg chg="mod">
          <ac:chgData name="ashwin kumar" userId="75941e884b91d429" providerId="Windows Live" clId="Web-{573564F3-58B7-4241-BC09-AC798EB56E27}" dt="2021-10-18T02:52:05.904" v="110" actId="20577"/>
          <ac:spMkLst>
            <pc:docMk/>
            <pc:sldMk cId="2412715935" sldId="296"/>
            <ac:spMk id="3" creationId="{15B4E182-1F5B-4D03-8AF7-10AECB0EABDD}"/>
          </ac:spMkLst>
        </pc:spChg>
      </pc:sldChg>
      <pc:sldChg chg="modSp new">
        <pc:chgData name="ashwin kumar" userId="75941e884b91d429" providerId="Windows Live" clId="Web-{573564F3-58B7-4241-BC09-AC798EB56E27}" dt="2021-10-18T02:54:19.360" v="136" actId="20577"/>
        <pc:sldMkLst>
          <pc:docMk/>
          <pc:sldMk cId="1355913332" sldId="297"/>
        </pc:sldMkLst>
        <pc:spChg chg="mod">
          <ac:chgData name="ashwin kumar" userId="75941e884b91d429" providerId="Windows Live" clId="Web-{573564F3-58B7-4241-BC09-AC798EB56E27}" dt="2021-10-18T02:53:13.750" v="113" actId="20577"/>
          <ac:spMkLst>
            <pc:docMk/>
            <pc:sldMk cId="1355913332" sldId="297"/>
            <ac:spMk id="2" creationId="{39C6E008-7D82-48DA-920F-348B8C004748}"/>
          </ac:spMkLst>
        </pc:spChg>
        <pc:spChg chg="mod">
          <ac:chgData name="ashwin kumar" userId="75941e884b91d429" providerId="Windows Live" clId="Web-{573564F3-58B7-4241-BC09-AC798EB56E27}" dt="2021-10-18T02:54:19.360" v="136" actId="20577"/>
          <ac:spMkLst>
            <pc:docMk/>
            <pc:sldMk cId="1355913332" sldId="297"/>
            <ac:spMk id="3" creationId="{D9575D49-4227-4287-BC11-3629CA4F291C}"/>
          </ac:spMkLst>
        </pc:spChg>
      </pc:sldChg>
      <pc:sldChg chg="modSp new">
        <pc:chgData name="ashwin kumar" userId="75941e884b91d429" providerId="Windows Live" clId="Web-{573564F3-58B7-4241-BC09-AC798EB56E27}" dt="2021-10-18T02:59:55.867" v="223" actId="20577"/>
        <pc:sldMkLst>
          <pc:docMk/>
          <pc:sldMk cId="192789159" sldId="298"/>
        </pc:sldMkLst>
        <pc:spChg chg="mod">
          <ac:chgData name="ashwin kumar" userId="75941e884b91d429" providerId="Windows Live" clId="Web-{573564F3-58B7-4241-BC09-AC798EB56E27}" dt="2021-10-18T02:55:41.393" v="167" actId="20577"/>
          <ac:spMkLst>
            <pc:docMk/>
            <pc:sldMk cId="192789159" sldId="298"/>
            <ac:spMk id="2" creationId="{E7933B64-B169-46A4-A5A9-BA5B0BF3EA5A}"/>
          </ac:spMkLst>
        </pc:spChg>
        <pc:spChg chg="mod">
          <ac:chgData name="ashwin kumar" userId="75941e884b91d429" providerId="Windows Live" clId="Web-{573564F3-58B7-4241-BC09-AC798EB56E27}" dt="2021-10-18T02:59:55.867" v="223" actId="20577"/>
          <ac:spMkLst>
            <pc:docMk/>
            <pc:sldMk cId="192789159" sldId="298"/>
            <ac:spMk id="3" creationId="{6C89AFF6-F40F-4E7E-99B1-0C2FE4BB7C68}"/>
          </ac:spMkLst>
        </pc:spChg>
      </pc:sldChg>
      <pc:sldChg chg="modSp new">
        <pc:chgData name="ashwin kumar" userId="75941e884b91d429" providerId="Windows Live" clId="Web-{573564F3-58B7-4241-BC09-AC798EB56E27}" dt="2021-10-18T02:57:15.505" v="202" actId="20577"/>
        <pc:sldMkLst>
          <pc:docMk/>
          <pc:sldMk cId="2192879427" sldId="299"/>
        </pc:sldMkLst>
        <pc:spChg chg="mod">
          <ac:chgData name="ashwin kumar" userId="75941e884b91d429" providerId="Windows Live" clId="Web-{573564F3-58B7-4241-BC09-AC798EB56E27}" dt="2021-10-18T02:56:54.160" v="189" actId="20577"/>
          <ac:spMkLst>
            <pc:docMk/>
            <pc:sldMk cId="2192879427" sldId="299"/>
            <ac:spMk id="2" creationId="{F35C07FC-56C7-493A-81E7-FEB9D015D044}"/>
          </ac:spMkLst>
        </pc:spChg>
        <pc:spChg chg="mod">
          <ac:chgData name="ashwin kumar" userId="75941e884b91d429" providerId="Windows Live" clId="Web-{573564F3-58B7-4241-BC09-AC798EB56E27}" dt="2021-10-18T02:57:15.505" v="202" actId="20577"/>
          <ac:spMkLst>
            <pc:docMk/>
            <pc:sldMk cId="2192879427" sldId="299"/>
            <ac:spMk id="3" creationId="{B5911DB2-B3B7-4B9E-9894-CE8DA55D2C7D}"/>
          </ac:spMkLst>
        </pc:spChg>
      </pc:sldChg>
      <pc:sldChg chg="modSp new ord">
        <pc:chgData name="ashwin kumar" userId="75941e884b91d429" providerId="Windows Live" clId="Web-{573564F3-58B7-4241-BC09-AC798EB56E27}" dt="2021-10-18T02:59:27.601" v="221"/>
        <pc:sldMkLst>
          <pc:docMk/>
          <pc:sldMk cId="3913587849" sldId="300"/>
        </pc:sldMkLst>
        <pc:spChg chg="mod">
          <ac:chgData name="ashwin kumar" userId="75941e884b91d429" providerId="Windows Live" clId="Web-{573564F3-58B7-4241-BC09-AC798EB56E27}" dt="2021-10-18T02:58:31.584" v="208" actId="20577"/>
          <ac:spMkLst>
            <pc:docMk/>
            <pc:sldMk cId="3913587849" sldId="300"/>
            <ac:spMk id="2" creationId="{5E1EAEDB-D428-4710-A3D2-1FB13B84417D}"/>
          </ac:spMkLst>
        </pc:spChg>
        <pc:spChg chg="mod">
          <ac:chgData name="ashwin kumar" userId="75941e884b91d429" providerId="Windows Live" clId="Web-{573564F3-58B7-4241-BC09-AC798EB56E27}" dt="2021-10-18T02:59:08.820" v="220" actId="20577"/>
          <ac:spMkLst>
            <pc:docMk/>
            <pc:sldMk cId="3913587849" sldId="300"/>
            <ac:spMk id="3" creationId="{852B4E4F-81C4-4863-97C6-D90481AAF619}"/>
          </ac:spMkLst>
        </pc:spChg>
      </pc:sldChg>
      <pc:sldChg chg="addSp delSp modSp new">
        <pc:chgData name="ashwin kumar" userId="75941e884b91d429" providerId="Windows Live" clId="Web-{573564F3-58B7-4241-BC09-AC798EB56E27}" dt="2021-10-18T03:10:42.053" v="227"/>
        <pc:sldMkLst>
          <pc:docMk/>
          <pc:sldMk cId="1464357933" sldId="301"/>
        </pc:sldMkLst>
        <pc:spChg chg="mod">
          <ac:chgData name="ashwin kumar" userId="75941e884b91d429" providerId="Windows Live" clId="Web-{573564F3-58B7-4241-BC09-AC798EB56E27}" dt="2021-10-18T03:03:19.122" v="225" actId="20577"/>
          <ac:spMkLst>
            <pc:docMk/>
            <pc:sldMk cId="1464357933" sldId="301"/>
            <ac:spMk id="2" creationId="{86C7EC9F-FBA7-47A3-9501-D624920C5969}"/>
          </ac:spMkLst>
        </pc:spChg>
        <pc:spChg chg="del">
          <ac:chgData name="ashwin kumar" userId="75941e884b91d429" providerId="Windows Live" clId="Web-{573564F3-58B7-4241-BC09-AC798EB56E27}" dt="2021-10-18T03:03:37.403" v="226"/>
          <ac:spMkLst>
            <pc:docMk/>
            <pc:sldMk cId="1464357933" sldId="301"/>
            <ac:spMk id="3" creationId="{F9D2D448-A8FA-445D-9F3D-8AC468A4C0AC}"/>
          </ac:spMkLst>
        </pc:spChg>
        <pc:graphicFrameChg chg="add mod ord modGraphic">
          <ac:chgData name="ashwin kumar" userId="75941e884b91d429" providerId="Windows Live" clId="Web-{573564F3-58B7-4241-BC09-AC798EB56E27}" dt="2021-10-18T03:10:42.053" v="227"/>
          <ac:graphicFrameMkLst>
            <pc:docMk/>
            <pc:sldMk cId="1464357933" sldId="301"/>
            <ac:graphicFrameMk id="5" creationId="{3CFAFAFA-2A0F-419A-BF20-D3A3458CE01C}"/>
          </ac:graphicFrameMkLst>
        </pc:graphicFrameChg>
      </pc:sldChg>
    </pc:docChg>
  </pc:docChgLst>
  <pc:docChgLst>
    <pc:chgData name="ashwin kumar" userId="75941e884b91d429" providerId="Windows Live" clId="Web-{8B449ED2-C9EF-4848-B3CB-CC7D6EF24A1D}"/>
    <pc:docChg chg="modSld">
      <pc:chgData name="ashwin kumar" userId="75941e884b91d429" providerId="Windows Live" clId="Web-{8B449ED2-C9EF-4848-B3CB-CC7D6EF24A1D}" dt="2021-08-26T12:37:58.754" v="8" actId="14100"/>
      <pc:docMkLst>
        <pc:docMk/>
      </pc:docMkLst>
      <pc:sldChg chg="addSp delSp modSp">
        <pc:chgData name="ashwin kumar" userId="75941e884b91d429" providerId="Windows Live" clId="Web-{8B449ED2-C9EF-4848-B3CB-CC7D6EF24A1D}" dt="2021-08-26T12:37:58.754" v="8" actId="14100"/>
        <pc:sldMkLst>
          <pc:docMk/>
          <pc:sldMk cId="2639644325" sldId="269"/>
        </pc:sldMkLst>
        <pc:picChg chg="add del">
          <ac:chgData name="ashwin kumar" userId="75941e884b91d429" providerId="Windows Live" clId="Web-{8B449ED2-C9EF-4848-B3CB-CC7D6EF24A1D}" dt="2021-08-26T12:37:39.785" v="2"/>
          <ac:picMkLst>
            <pc:docMk/>
            <pc:sldMk cId="2639644325" sldId="269"/>
            <ac:picMk id="4" creationId="{BB52442F-1008-4C86-BDB9-035FFA2608AC}"/>
          </ac:picMkLst>
        </pc:picChg>
        <pc:picChg chg="add mod">
          <ac:chgData name="ashwin kumar" userId="75941e884b91d429" providerId="Windows Live" clId="Web-{8B449ED2-C9EF-4848-B3CB-CC7D6EF24A1D}" dt="2021-08-26T12:37:58.754" v="8" actId="14100"/>
          <ac:picMkLst>
            <pc:docMk/>
            <pc:sldMk cId="2639644325" sldId="269"/>
            <ac:picMk id="5" creationId="{8244F67D-2A97-464E-B0D1-F4A372FBE168}"/>
          </ac:picMkLst>
        </pc:picChg>
      </pc:sldChg>
    </pc:docChg>
  </pc:docChgLst>
  <pc:docChgLst>
    <pc:chgData name="ashwin kumar" userId="75941e884b91d429" providerId="Windows Live" clId="Web-{17D62380-51F3-4D65-9119-D7ED45C0BF6E}"/>
    <pc:docChg chg="addSld modSld">
      <pc:chgData name="ashwin kumar" userId="75941e884b91d429" providerId="Windows Live" clId="Web-{17D62380-51F3-4D65-9119-D7ED45C0BF6E}" dt="2021-10-14T08:34:36.590" v="50" actId="20577"/>
      <pc:docMkLst>
        <pc:docMk/>
      </pc:docMkLst>
      <pc:sldChg chg="modSp new">
        <pc:chgData name="ashwin kumar" userId="75941e884b91d429" providerId="Windows Live" clId="Web-{17D62380-51F3-4D65-9119-D7ED45C0BF6E}" dt="2021-10-14T07:06:37.387" v="11" actId="14100"/>
        <pc:sldMkLst>
          <pc:docMk/>
          <pc:sldMk cId="3855658451" sldId="290"/>
        </pc:sldMkLst>
        <pc:spChg chg="mod">
          <ac:chgData name="ashwin kumar" userId="75941e884b91d429" providerId="Windows Live" clId="Web-{17D62380-51F3-4D65-9119-D7ED45C0BF6E}" dt="2021-10-14T07:06:29.481" v="8" actId="20577"/>
          <ac:spMkLst>
            <pc:docMk/>
            <pc:sldMk cId="3855658451" sldId="290"/>
            <ac:spMk id="2" creationId="{BD36AB82-FA54-4CB9-8203-2D302908F5AF}"/>
          </ac:spMkLst>
        </pc:spChg>
        <pc:spChg chg="mod">
          <ac:chgData name="ashwin kumar" userId="75941e884b91d429" providerId="Windows Live" clId="Web-{17D62380-51F3-4D65-9119-D7ED45C0BF6E}" dt="2021-10-14T07:06:37.387" v="11" actId="14100"/>
          <ac:spMkLst>
            <pc:docMk/>
            <pc:sldMk cId="3855658451" sldId="290"/>
            <ac:spMk id="3" creationId="{E46A5A6D-F31D-4F1C-BB80-9011F1314D33}"/>
          </ac:spMkLst>
        </pc:spChg>
      </pc:sldChg>
      <pc:sldChg chg="modSp new">
        <pc:chgData name="ashwin kumar" userId="75941e884b91d429" providerId="Windows Live" clId="Web-{17D62380-51F3-4D65-9119-D7ED45C0BF6E}" dt="2021-10-14T08:34:22.261" v="36" actId="20577"/>
        <pc:sldMkLst>
          <pc:docMk/>
          <pc:sldMk cId="3999063792" sldId="291"/>
        </pc:sldMkLst>
        <pc:spChg chg="mod">
          <ac:chgData name="ashwin kumar" userId="75941e884b91d429" providerId="Windows Live" clId="Web-{17D62380-51F3-4D65-9119-D7ED45C0BF6E}" dt="2021-10-14T08:33:10.604" v="25" actId="20577"/>
          <ac:spMkLst>
            <pc:docMk/>
            <pc:sldMk cId="3999063792" sldId="291"/>
            <ac:spMk id="2" creationId="{87962CCB-5151-48DB-990F-ED14762D29BB}"/>
          </ac:spMkLst>
        </pc:spChg>
        <pc:spChg chg="mod">
          <ac:chgData name="ashwin kumar" userId="75941e884b91d429" providerId="Windows Live" clId="Web-{17D62380-51F3-4D65-9119-D7ED45C0BF6E}" dt="2021-10-14T08:34:22.261" v="36" actId="20577"/>
          <ac:spMkLst>
            <pc:docMk/>
            <pc:sldMk cId="3999063792" sldId="291"/>
            <ac:spMk id="3" creationId="{CE578D8C-1E20-4CFD-8A39-064DEAEE13AA}"/>
          </ac:spMkLst>
        </pc:spChg>
      </pc:sldChg>
      <pc:sldChg chg="modSp new">
        <pc:chgData name="ashwin kumar" userId="75941e884b91d429" providerId="Windows Live" clId="Web-{17D62380-51F3-4D65-9119-D7ED45C0BF6E}" dt="2021-10-14T08:34:36.590" v="50" actId="20577"/>
        <pc:sldMkLst>
          <pc:docMk/>
          <pc:sldMk cId="2387724156" sldId="292"/>
        </pc:sldMkLst>
        <pc:spChg chg="mod">
          <ac:chgData name="ashwin kumar" userId="75941e884b91d429" providerId="Windows Live" clId="Web-{17D62380-51F3-4D65-9119-D7ED45C0BF6E}" dt="2021-10-14T08:34:30.480" v="48" actId="20577"/>
          <ac:spMkLst>
            <pc:docMk/>
            <pc:sldMk cId="2387724156" sldId="292"/>
            <ac:spMk id="2" creationId="{F6146CFA-00FC-4E3D-BBCB-B566C53D7776}"/>
          </ac:spMkLst>
        </pc:spChg>
        <pc:spChg chg="mod">
          <ac:chgData name="ashwin kumar" userId="75941e884b91d429" providerId="Windows Live" clId="Web-{17D62380-51F3-4D65-9119-D7ED45C0BF6E}" dt="2021-10-14T08:34:36.590" v="50" actId="20577"/>
          <ac:spMkLst>
            <pc:docMk/>
            <pc:sldMk cId="2387724156" sldId="292"/>
            <ac:spMk id="3" creationId="{E8BFADC7-0AF3-4BD7-A103-30DD55A6B170}"/>
          </ac:spMkLst>
        </pc:spChg>
      </pc:sldChg>
    </pc:docChg>
  </pc:docChgLst>
  <pc:docChgLst>
    <pc:chgData name="ashwin kumar" userId="75941e884b91d429" providerId="Windows Live" clId="Web-{B30460BF-3E60-4494-B305-9EE7D1F50322}"/>
    <pc:docChg chg="addSld modSld">
      <pc:chgData name="ashwin kumar" userId="75941e884b91d429" providerId="Windows Live" clId="Web-{B30460BF-3E60-4494-B305-9EE7D1F50322}" dt="2021-08-07T08:41:07.502" v="16" actId="20577"/>
      <pc:docMkLst>
        <pc:docMk/>
      </pc:docMkLst>
      <pc:sldChg chg="modSp">
        <pc:chgData name="ashwin kumar" userId="75941e884b91d429" providerId="Windows Live" clId="Web-{B30460BF-3E60-4494-B305-9EE7D1F50322}" dt="2021-08-07T08:40:50.486" v="8" actId="20577"/>
        <pc:sldMkLst>
          <pc:docMk/>
          <pc:sldMk cId="109857222" sldId="256"/>
        </pc:sldMkLst>
        <pc:spChg chg="mod">
          <ac:chgData name="ashwin kumar" userId="75941e884b91d429" providerId="Windows Live" clId="Web-{B30460BF-3E60-4494-B305-9EE7D1F50322}" dt="2021-08-07T08:40:44.533" v="5" actId="20577"/>
          <ac:spMkLst>
            <pc:docMk/>
            <pc:sldMk cId="109857222" sldId="256"/>
            <ac:spMk id="2" creationId="{00000000-0000-0000-0000-000000000000}"/>
          </ac:spMkLst>
        </pc:spChg>
        <pc:spChg chg="mod">
          <ac:chgData name="ashwin kumar" userId="75941e884b91d429" providerId="Windows Live" clId="Web-{B30460BF-3E60-4494-B305-9EE7D1F50322}" dt="2021-08-07T08:40:50.486" v="8" actId="20577"/>
          <ac:spMkLst>
            <pc:docMk/>
            <pc:sldMk cId="109857222" sldId="256"/>
            <ac:spMk id="3" creationId="{00000000-0000-0000-0000-000000000000}"/>
          </ac:spMkLst>
        </pc:spChg>
      </pc:sldChg>
      <pc:sldChg chg="modSp new">
        <pc:chgData name="ashwin kumar" userId="75941e884b91d429" providerId="Windows Live" clId="Web-{B30460BF-3E60-4494-B305-9EE7D1F50322}" dt="2021-08-07T08:41:07.502" v="16" actId="20577"/>
        <pc:sldMkLst>
          <pc:docMk/>
          <pc:sldMk cId="2741043142" sldId="257"/>
        </pc:sldMkLst>
        <pc:spChg chg="mod">
          <ac:chgData name="ashwin kumar" userId="75941e884b91d429" providerId="Windows Live" clId="Web-{B30460BF-3E60-4494-B305-9EE7D1F50322}" dt="2021-08-07T08:41:07.502" v="16" actId="20577"/>
          <ac:spMkLst>
            <pc:docMk/>
            <pc:sldMk cId="2741043142" sldId="257"/>
            <ac:spMk id="2" creationId="{58314562-F84E-4BB5-95C2-D55C04EF6814}"/>
          </ac:spMkLst>
        </pc:spChg>
      </pc:sldChg>
    </pc:docChg>
  </pc:docChgLst>
  <pc:docChgLst>
    <pc:chgData name="ashwin kumar" userId="75941e884b91d429" providerId="Windows Live" clId="Web-{C5DBA87A-03D9-48BF-9377-D35E950CB8E6}"/>
    <pc:docChg chg="addSld modSld">
      <pc:chgData name="ashwin kumar" userId="75941e884b91d429" providerId="Windows Live" clId="Web-{C5DBA87A-03D9-48BF-9377-D35E950CB8E6}" dt="2021-08-27T04:41:08.034" v="174" actId="20577"/>
      <pc:docMkLst>
        <pc:docMk/>
      </pc:docMkLst>
      <pc:sldChg chg="modSp new">
        <pc:chgData name="ashwin kumar" userId="75941e884b91d429" providerId="Windows Live" clId="Web-{C5DBA87A-03D9-48BF-9377-D35E950CB8E6}" dt="2021-08-27T04:25:23.295" v="99" actId="20577"/>
        <pc:sldMkLst>
          <pc:docMk/>
          <pc:sldMk cId="2942370002" sldId="285"/>
        </pc:sldMkLst>
        <pc:spChg chg="mod">
          <ac:chgData name="ashwin kumar" userId="75941e884b91d429" providerId="Windows Live" clId="Web-{C5DBA87A-03D9-48BF-9377-D35E950CB8E6}" dt="2021-08-27T04:22:06.931" v="2" actId="20577"/>
          <ac:spMkLst>
            <pc:docMk/>
            <pc:sldMk cId="2942370002" sldId="285"/>
            <ac:spMk id="2" creationId="{AAD63B65-BB85-418A-9566-0DB6FF7CF87F}"/>
          </ac:spMkLst>
        </pc:spChg>
        <pc:spChg chg="mod">
          <ac:chgData name="ashwin kumar" userId="75941e884b91d429" providerId="Windows Live" clId="Web-{C5DBA87A-03D9-48BF-9377-D35E950CB8E6}" dt="2021-08-27T04:25:23.295" v="99" actId="20577"/>
          <ac:spMkLst>
            <pc:docMk/>
            <pc:sldMk cId="2942370002" sldId="285"/>
            <ac:spMk id="3" creationId="{8A94DA8F-165E-4A49-B927-682E5FFA02D4}"/>
          </ac:spMkLst>
        </pc:spChg>
      </pc:sldChg>
      <pc:sldChg chg="modSp new">
        <pc:chgData name="ashwin kumar" userId="75941e884b91d429" providerId="Windows Live" clId="Web-{C5DBA87A-03D9-48BF-9377-D35E950CB8E6}" dt="2021-08-27T04:26:33.765" v="126" actId="20577"/>
        <pc:sldMkLst>
          <pc:docMk/>
          <pc:sldMk cId="3858149891" sldId="286"/>
        </pc:sldMkLst>
        <pc:spChg chg="mod">
          <ac:chgData name="ashwin kumar" userId="75941e884b91d429" providerId="Windows Live" clId="Web-{C5DBA87A-03D9-48BF-9377-D35E950CB8E6}" dt="2021-08-27T04:25:31.232" v="108" actId="20577"/>
          <ac:spMkLst>
            <pc:docMk/>
            <pc:sldMk cId="3858149891" sldId="286"/>
            <ac:spMk id="2" creationId="{C63118DA-776B-4058-BD39-FFE7089C8FC8}"/>
          </ac:spMkLst>
        </pc:spChg>
        <pc:spChg chg="mod">
          <ac:chgData name="ashwin kumar" userId="75941e884b91d429" providerId="Windows Live" clId="Web-{C5DBA87A-03D9-48BF-9377-D35E950CB8E6}" dt="2021-08-27T04:26:33.765" v="126" actId="20577"/>
          <ac:spMkLst>
            <pc:docMk/>
            <pc:sldMk cId="3858149891" sldId="286"/>
            <ac:spMk id="3" creationId="{4652409D-38F9-4BFD-BD1C-525FB9F10AED}"/>
          </ac:spMkLst>
        </pc:spChg>
      </pc:sldChg>
      <pc:sldChg chg="modSp new">
        <pc:chgData name="ashwin kumar" userId="75941e884b91d429" providerId="Windows Live" clId="Web-{C5DBA87A-03D9-48BF-9377-D35E950CB8E6}" dt="2021-08-27T04:27:54.204" v="152" actId="20577"/>
        <pc:sldMkLst>
          <pc:docMk/>
          <pc:sldMk cId="4039396608" sldId="287"/>
        </pc:sldMkLst>
        <pc:spChg chg="mod">
          <ac:chgData name="ashwin kumar" userId="75941e884b91d429" providerId="Windows Live" clId="Web-{C5DBA87A-03D9-48BF-9377-D35E950CB8E6}" dt="2021-08-27T04:26:39.515" v="134" actId="20577"/>
          <ac:spMkLst>
            <pc:docMk/>
            <pc:sldMk cId="4039396608" sldId="287"/>
            <ac:spMk id="2" creationId="{AA32E9BD-8075-4F88-B85F-907A5E6B2DB5}"/>
          </ac:spMkLst>
        </pc:spChg>
        <pc:spChg chg="mod">
          <ac:chgData name="ashwin kumar" userId="75941e884b91d429" providerId="Windows Live" clId="Web-{C5DBA87A-03D9-48BF-9377-D35E950CB8E6}" dt="2021-08-27T04:27:54.204" v="152" actId="20577"/>
          <ac:spMkLst>
            <pc:docMk/>
            <pc:sldMk cId="4039396608" sldId="287"/>
            <ac:spMk id="3" creationId="{CA9787A7-1AE6-408F-9629-6E1111B29A16}"/>
          </ac:spMkLst>
        </pc:spChg>
      </pc:sldChg>
      <pc:sldChg chg="modSp new">
        <pc:chgData name="ashwin kumar" userId="75941e884b91d429" providerId="Windows Live" clId="Web-{C5DBA87A-03D9-48BF-9377-D35E950CB8E6}" dt="2021-08-27T04:28:16.533" v="157" actId="20577"/>
        <pc:sldMkLst>
          <pc:docMk/>
          <pc:sldMk cId="4264358115" sldId="288"/>
        </pc:sldMkLst>
        <pc:spChg chg="mod">
          <ac:chgData name="ashwin kumar" userId="75941e884b91d429" providerId="Windows Live" clId="Web-{C5DBA87A-03D9-48BF-9377-D35E950CB8E6}" dt="2021-08-27T04:28:00.970" v="155" actId="20577"/>
          <ac:spMkLst>
            <pc:docMk/>
            <pc:sldMk cId="4264358115" sldId="288"/>
            <ac:spMk id="2" creationId="{5DE8AF16-6262-4B0A-9AA2-2875FE068314}"/>
          </ac:spMkLst>
        </pc:spChg>
        <pc:spChg chg="mod">
          <ac:chgData name="ashwin kumar" userId="75941e884b91d429" providerId="Windows Live" clId="Web-{C5DBA87A-03D9-48BF-9377-D35E950CB8E6}" dt="2021-08-27T04:28:16.533" v="157" actId="20577"/>
          <ac:spMkLst>
            <pc:docMk/>
            <pc:sldMk cId="4264358115" sldId="288"/>
            <ac:spMk id="3" creationId="{BC51AC9C-922D-4F4A-9FE8-9B16877FB140}"/>
          </ac:spMkLst>
        </pc:spChg>
      </pc:sldChg>
      <pc:sldChg chg="modSp new">
        <pc:chgData name="ashwin kumar" userId="75941e884b91d429" providerId="Windows Live" clId="Web-{C5DBA87A-03D9-48BF-9377-D35E950CB8E6}" dt="2021-08-27T04:41:08.034" v="174" actId="20577"/>
        <pc:sldMkLst>
          <pc:docMk/>
          <pc:sldMk cId="3590421944" sldId="289"/>
        </pc:sldMkLst>
        <pc:spChg chg="mod">
          <ac:chgData name="ashwin kumar" userId="75941e884b91d429" providerId="Windows Live" clId="Web-{C5DBA87A-03D9-48BF-9377-D35E950CB8E6}" dt="2021-08-27T04:41:08.034" v="174" actId="20577"/>
          <ac:spMkLst>
            <pc:docMk/>
            <pc:sldMk cId="3590421944" sldId="289"/>
            <ac:spMk id="2" creationId="{F9E16977-1AFF-4FE2-ADE2-B23BCF15DE1D}"/>
          </ac:spMkLst>
        </pc:spChg>
        <pc:spChg chg="mod">
          <ac:chgData name="ashwin kumar" userId="75941e884b91d429" providerId="Windows Live" clId="Web-{C5DBA87A-03D9-48BF-9377-D35E950CB8E6}" dt="2021-08-27T04:34:44.010" v="164" actId="20577"/>
          <ac:spMkLst>
            <pc:docMk/>
            <pc:sldMk cId="3590421944" sldId="289"/>
            <ac:spMk id="3" creationId="{B83A6D81-389D-4C9F-AC91-C2390523E4CE}"/>
          </ac:spMkLst>
        </pc:spChg>
      </pc:sldChg>
    </pc:docChg>
  </pc:docChgLst>
  <pc:docChgLst>
    <pc:chgData name="ashwin kumar" userId="75941e884b91d429" providerId="Windows Live" clId="Web-{F61099BE-9CB6-48D1-8956-DDC69A1BB71F}"/>
    <pc:docChg chg="modSld">
      <pc:chgData name="ashwin kumar" userId="75941e884b91d429" providerId="Windows Live" clId="Web-{F61099BE-9CB6-48D1-8956-DDC69A1BB71F}" dt="2021-10-13T09:28:02.698" v="1" actId="20577"/>
      <pc:docMkLst>
        <pc:docMk/>
      </pc:docMkLst>
      <pc:sldChg chg="modSp">
        <pc:chgData name="ashwin kumar" userId="75941e884b91d429" providerId="Windows Live" clId="Web-{F61099BE-9CB6-48D1-8956-DDC69A1BB71F}" dt="2021-10-13T09:28:02.698" v="1" actId="20577"/>
        <pc:sldMkLst>
          <pc:docMk/>
          <pc:sldMk cId="1957474771" sldId="274"/>
        </pc:sldMkLst>
        <pc:spChg chg="mod">
          <ac:chgData name="ashwin kumar" userId="75941e884b91d429" providerId="Windows Live" clId="Web-{F61099BE-9CB6-48D1-8956-DDC69A1BB71F}" dt="2021-10-13T09:28:02.698" v="1" actId="20577"/>
          <ac:spMkLst>
            <pc:docMk/>
            <pc:sldMk cId="1957474771" sldId="274"/>
            <ac:spMk id="3" creationId="{549DC2BC-4255-4A20-B574-E01CF6BFE798}"/>
          </ac:spMkLst>
        </pc:spChg>
      </pc:sldChg>
    </pc:docChg>
  </pc:docChgLst>
  <pc:docChgLst>
    <pc:chgData name="ashwin kumar" userId="75941e884b91d429" providerId="Windows Live" clId="Web-{AB954710-E73B-4903-AEB2-CA408CC27133}"/>
    <pc:docChg chg="addSld delSld modSld sldOrd">
      <pc:chgData name="ashwin kumar" userId="75941e884b91d429" providerId="Windows Live" clId="Web-{AB954710-E73B-4903-AEB2-CA408CC27133}" dt="2021-08-26T10:09:29.205" v="2170" actId="20577"/>
      <pc:docMkLst>
        <pc:docMk/>
      </pc:docMkLst>
      <pc:sldChg chg="modSp">
        <pc:chgData name="ashwin kumar" userId="75941e884b91d429" providerId="Windows Live" clId="Web-{AB954710-E73B-4903-AEB2-CA408CC27133}" dt="2021-08-24T07:35:56.004" v="84" actId="20577"/>
        <pc:sldMkLst>
          <pc:docMk/>
          <pc:sldMk cId="109857222" sldId="256"/>
        </pc:sldMkLst>
        <pc:spChg chg="mod">
          <ac:chgData name="ashwin kumar" userId="75941e884b91d429" providerId="Windows Live" clId="Web-{AB954710-E73B-4903-AEB2-CA408CC27133}" dt="2021-08-24T07:35:56.004" v="84" actId="20577"/>
          <ac:spMkLst>
            <pc:docMk/>
            <pc:sldMk cId="109857222" sldId="256"/>
            <ac:spMk id="2" creationId="{00000000-0000-0000-0000-000000000000}"/>
          </ac:spMkLst>
        </pc:spChg>
      </pc:sldChg>
      <pc:sldChg chg="addSp delSp modSp">
        <pc:chgData name="ashwin kumar" userId="75941e884b91d429" providerId="Windows Live" clId="Web-{AB954710-E73B-4903-AEB2-CA408CC27133}" dt="2021-08-24T06:46:48.699" v="8" actId="14100"/>
        <pc:sldMkLst>
          <pc:docMk/>
          <pc:sldMk cId="2741043142" sldId="257"/>
        </pc:sldMkLst>
        <pc:spChg chg="mod">
          <ac:chgData name="ashwin kumar" userId="75941e884b91d429" providerId="Windows Live" clId="Web-{AB954710-E73B-4903-AEB2-CA408CC27133}" dt="2021-08-24T06:45:57.588" v="5" actId="20577"/>
          <ac:spMkLst>
            <pc:docMk/>
            <pc:sldMk cId="2741043142" sldId="257"/>
            <ac:spMk id="2" creationId="{58314562-F84E-4BB5-95C2-D55C04EF6814}"/>
          </ac:spMkLst>
        </pc:spChg>
        <pc:spChg chg="del">
          <ac:chgData name="ashwin kumar" userId="75941e884b91d429" providerId="Windows Live" clId="Web-{AB954710-E73B-4903-AEB2-CA408CC27133}" dt="2021-08-24T06:46:41.401" v="6"/>
          <ac:spMkLst>
            <pc:docMk/>
            <pc:sldMk cId="2741043142" sldId="257"/>
            <ac:spMk id="3" creationId="{66996A21-1025-4893-88AA-2EA3160812B1}"/>
          </ac:spMkLst>
        </pc:spChg>
        <pc:picChg chg="add mod ord">
          <ac:chgData name="ashwin kumar" userId="75941e884b91d429" providerId="Windows Live" clId="Web-{AB954710-E73B-4903-AEB2-CA408CC27133}" dt="2021-08-24T06:46:48.699" v="8" actId="14100"/>
          <ac:picMkLst>
            <pc:docMk/>
            <pc:sldMk cId="2741043142" sldId="257"/>
            <ac:picMk id="4" creationId="{1A72B6DC-EB69-48D1-B76A-EB5534849112}"/>
          </ac:picMkLst>
        </pc:picChg>
      </pc:sldChg>
      <pc:sldChg chg="modSp new">
        <pc:chgData name="ashwin kumar" userId="75941e884b91d429" providerId="Windows Live" clId="Web-{AB954710-E73B-4903-AEB2-CA408CC27133}" dt="2021-08-24T08:35:02.677" v="468" actId="20577"/>
        <pc:sldMkLst>
          <pc:docMk/>
          <pc:sldMk cId="4122229343" sldId="258"/>
        </pc:sldMkLst>
        <pc:spChg chg="mod">
          <ac:chgData name="ashwin kumar" userId="75941e884b91d429" providerId="Windows Live" clId="Web-{AB954710-E73B-4903-AEB2-CA408CC27133}" dt="2021-08-24T06:47:08.230" v="16" actId="20577"/>
          <ac:spMkLst>
            <pc:docMk/>
            <pc:sldMk cId="4122229343" sldId="258"/>
            <ac:spMk id="2" creationId="{1C3CF59E-D87C-4763-BC73-A43E0DAF7858}"/>
          </ac:spMkLst>
        </pc:spChg>
        <pc:spChg chg="mod">
          <ac:chgData name="ashwin kumar" userId="75941e884b91d429" providerId="Windows Live" clId="Web-{AB954710-E73B-4903-AEB2-CA408CC27133}" dt="2021-08-24T08:35:02.677" v="468" actId="20577"/>
          <ac:spMkLst>
            <pc:docMk/>
            <pc:sldMk cId="4122229343" sldId="258"/>
            <ac:spMk id="3" creationId="{D9A45D5B-EFD6-4954-B840-46BED9E172D2}"/>
          </ac:spMkLst>
        </pc:spChg>
      </pc:sldChg>
      <pc:sldChg chg="modSp new del">
        <pc:chgData name="ashwin kumar" userId="75941e884b91d429" providerId="Windows Live" clId="Web-{AB954710-E73B-4903-AEB2-CA408CC27133}" dt="2021-08-24T07:35:03.581" v="81"/>
        <pc:sldMkLst>
          <pc:docMk/>
          <pc:sldMk cId="4066396010" sldId="259"/>
        </pc:sldMkLst>
        <pc:spChg chg="mod">
          <ac:chgData name="ashwin kumar" userId="75941e884b91d429" providerId="Windows Live" clId="Web-{AB954710-E73B-4903-AEB2-CA408CC27133}" dt="2021-08-24T07:16:03.726" v="43" actId="20577"/>
          <ac:spMkLst>
            <pc:docMk/>
            <pc:sldMk cId="4066396010" sldId="259"/>
            <ac:spMk id="2" creationId="{A8C984E4-864D-4585-8B02-CF1C45BD83B3}"/>
          </ac:spMkLst>
        </pc:spChg>
        <pc:spChg chg="mod">
          <ac:chgData name="ashwin kumar" userId="75941e884b91d429" providerId="Windows Live" clId="Web-{AB954710-E73B-4903-AEB2-CA408CC27133}" dt="2021-08-24T06:59:18.527" v="39" actId="20577"/>
          <ac:spMkLst>
            <pc:docMk/>
            <pc:sldMk cId="4066396010" sldId="259"/>
            <ac:spMk id="3" creationId="{9DFA6A5E-9D62-434B-8640-664A5E073CE3}"/>
          </ac:spMkLst>
        </pc:spChg>
      </pc:sldChg>
      <pc:sldChg chg="addSp delSp modSp new">
        <pc:chgData name="ashwin kumar" userId="75941e884b91d429" providerId="Windows Live" clId="Web-{AB954710-E73B-4903-AEB2-CA408CC27133}" dt="2021-08-24T07:27:37.899" v="80" actId="20577"/>
        <pc:sldMkLst>
          <pc:docMk/>
          <pc:sldMk cId="6232199" sldId="260"/>
        </pc:sldMkLst>
        <pc:spChg chg="mod">
          <ac:chgData name="ashwin kumar" userId="75941e884b91d429" providerId="Windows Live" clId="Web-{AB954710-E73B-4903-AEB2-CA408CC27133}" dt="2021-08-24T07:27:37.899" v="80" actId="20577"/>
          <ac:spMkLst>
            <pc:docMk/>
            <pc:sldMk cId="6232199" sldId="260"/>
            <ac:spMk id="2" creationId="{10D98A56-1161-4F2C-82FB-FC1FBDBEB54E}"/>
          </ac:spMkLst>
        </pc:spChg>
        <pc:spChg chg="del">
          <ac:chgData name="ashwin kumar" userId="75941e884b91d429" providerId="Windows Live" clId="Web-{AB954710-E73B-4903-AEB2-CA408CC27133}" dt="2021-08-24T07:27:03.195" v="62"/>
          <ac:spMkLst>
            <pc:docMk/>
            <pc:sldMk cId="6232199" sldId="260"/>
            <ac:spMk id="3" creationId="{211348EE-D3BE-4F15-8F2E-DB563D11FA5C}"/>
          </ac:spMkLst>
        </pc:spChg>
        <pc:picChg chg="add mod ord">
          <ac:chgData name="ashwin kumar" userId="75941e884b91d429" providerId="Windows Live" clId="Web-{AB954710-E73B-4903-AEB2-CA408CC27133}" dt="2021-08-24T07:27:11.398" v="65" actId="14100"/>
          <ac:picMkLst>
            <pc:docMk/>
            <pc:sldMk cId="6232199" sldId="260"/>
            <ac:picMk id="4" creationId="{13BD60B6-3006-4B17-990A-1E80ACBBD8B6}"/>
          </ac:picMkLst>
        </pc:picChg>
      </pc:sldChg>
      <pc:sldChg chg="addSp delSp modSp new del ord">
        <pc:chgData name="ashwin kumar" userId="75941e884b91d429" providerId="Windows Live" clId="Web-{AB954710-E73B-4903-AEB2-CA408CC27133}" dt="2021-08-24T07:26:53.647" v="60"/>
        <pc:sldMkLst>
          <pc:docMk/>
          <pc:sldMk cId="1616525251" sldId="260"/>
        </pc:sldMkLst>
        <pc:spChg chg="mod">
          <ac:chgData name="ashwin kumar" userId="75941e884b91d429" providerId="Windows Live" clId="Web-{AB954710-E73B-4903-AEB2-CA408CC27133}" dt="2021-08-24T07:21:24.421" v="51" actId="20577"/>
          <ac:spMkLst>
            <pc:docMk/>
            <pc:sldMk cId="1616525251" sldId="260"/>
            <ac:spMk id="2" creationId="{DDB9FA62-7358-476B-9C2E-DF3F442CBEA7}"/>
          </ac:spMkLst>
        </pc:spChg>
        <pc:spChg chg="del mod">
          <ac:chgData name="ashwin kumar" userId="75941e884b91d429" providerId="Windows Live" clId="Web-{AB954710-E73B-4903-AEB2-CA408CC27133}" dt="2021-08-24T07:21:34.405" v="53"/>
          <ac:spMkLst>
            <pc:docMk/>
            <pc:sldMk cId="1616525251" sldId="260"/>
            <ac:spMk id="3" creationId="{9818B2BC-F1F6-446B-8C00-9207264DE475}"/>
          </ac:spMkLst>
        </pc:spChg>
        <pc:picChg chg="add mod ord">
          <ac:chgData name="ashwin kumar" userId="75941e884b91d429" providerId="Windows Live" clId="Web-{AB954710-E73B-4903-AEB2-CA408CC27133}" dt="2021-08-24T07:21:43.703" v="58" actId="1076"/>
          <ac:picMkLst>
            <pc:docMk/>
            <pc:sldMk cId="1616525251" sldId="260"/>
            <ac:picMk id="4" creationId="{5408E382-8E8B-461F-B209-A72FE52610BA}"/>
          </ac:picMkLst>
        </pc:picChg>
      </pc:sldChg>
      <pc:sldChg chg="addSp delSp modSp new">
        <pc:chgData name="ashwin kumar" userId="75941e884b91d429" providerId="Windows Live" clId="Web-{AB954710-E73B-4903-AEB2-CA408CC27133}" dt="2021-08-24T08:53:18.984" v="659" actId="20577"/>
        <pc:sldMkLst>
          <pc:docMk/>
          <pc:sldMk cId="1717168637" sldId="261"/>
        </pc:sldMkLst>
        <pc:spChg chg="mod">
          <ac:chgData name="ashwin kumar" userId="75941e884b91d429" providerId="Windows Live" clId="Web-{AB954710-E73B-4903-AEB2-CA408CC27133}" dt="2021-08-24T07:36:24.474" v="86" actId="20577"/>
          <ac:spMkLst>
            <pc:docMk/>
            <pc:sldMk cId="1717168637" sldId="261"/>
            <ac:spMk id="2" creationId="{9F27FBF6-77AB-4F63-BF57-87EEBAB4CFE2}"/>
          </ac:spMkLst>
        </pc:spChg>
        <pc:spChg chg="mod">
          <ac:chgData name="ashwin kumar" userId="75941e884b91d429" providerId="Windows Live" clId="Web-{AB954710-E73B-4903-AEB2-CA408CC27133}" dt="2021-08-24T08:53:18.984" v="659" actId="20577"/>
          <ac:spMkLst>
            <pc:docMk/>
            <pc:sldMk cId="1717168637" sldId="261"/>
            <ac:spMk id="3" creationId="{13C13B65-B62E-4DE5-B4EB-335FEAF5CA6B}"/>
          </ac:spMkLst>
        </pc:spChg>
        <pc:graphicFrameChg chg="add del mod">
          <ac:chgData name="ashwin kumar" userId="75941e884b91d429" providerId="Windows Live" clId="Web-{AB954710-E73B-4903-AEB2-CA408CC27133}" dt="2021-08-24T08:51:45.466" v="617"/>
          <ac:graphicFrameMkLst>
            <pc:docMk/>
            <pc:sldMk cId="1717168637" sldId="261"/>
            <ac:graphicFrameMk id="5" creationId="{51663332-1937-49A3-AF3D-43E3ECB803D1}"/>
          </ac:graphicFrameMkLst>
        </pc:graphicFrameChg>
      </pc:sldChg>
      <pc:sldChg chg="addSp delSp modSp new">
        <pc:chgData name="ashwin kumar" userId="75941e884b91d429" providerId="Windows Live" clId="Web-{AB954710-E73B-4903-AEB2-CA408CC27133}" dt="2021-08-24T07:57:02.457" v="93" actId="14100"/>
        <pc:sldMkLst>
          <pc:docMk/>
          <pc:sldMk cId="3302453312" sldId="262"/>
        </pc:sldMkLst>
        <pc:spChg chg="mod">
          <ac:chgData name="ashwin kumar" userId="75941e884b91d429" providerId="Windows Live" clId="Web-{AB954710-E73B-4903-AEB2-CA408CC27133}" dt="2021-08-24T07:55:09.424" v="88" actId="20577"/>
          <ac:spMkLst>
            <pc:docMk/>
            <pc:sldMk cId="3302453312" sldId="262"/>
            <ac:spMk id="2" creationId="{EDCBB4CF-F27B-4E11-9968-864543DC1C92}"/>
          </ac:spMkLst>
        </pc:spChg>
        <pc:spChg chg="del">
          <ac:chgData name="ashwin kumar" userId="75941e884b91d429" providerId="Windows Live" clId="Web-{AB954710-E73B-4903-AEB2-CA408CC27133}" dt="2021-08-24T07:56:52.910" v="89"/>
          <ac:spMkLst>
            <pc:docMk/>
            <pc:sldMk cId="3302453312" sldId="262"/>
            <ac:spMk id="3" creationId="{C82425CD-83E1-4520-BA57-EE3E825C2D47}"/>
          </ac:spMkLst>
        </pc:spChg>
        <pc:picChg chg="add mod ord">
          <ac:chgData name="ashwin kumar" userId="75941e884b91d429" providerId="Windows Live" clId="Web-{AB954710-E73B-4903-AEB2-CA408CC27133}" dt="2021-08-24T07:57:02.457" v="93" actId="14100"/>
          <ac:picMkLst>
            <pc:docMk/>
            <pc:sldMk cId="3302453312" sldId="262"/>
            <ac:picMk id="4" creationId="{3BACF54A-0382-488C-AE9B-4E5493C17A47}"/>
          </ac:picMkLst>
        </pc:picChg>
      </pc:sldChg>
      <pc:sldChg chg="modSp new">
        <pc:chgData name="ashwin kumar" userId="75941e884b91d429" providerId="Windows Live" clId="Web-{AB954710-E73B-4903-AEB2-CA408CC27133}" dt="2021-08-24T16:59:56.036" v="1489" actId="20577"/>
        <pc:sldMkLst>
          <pc:docMk/>
          <pc:sldMk cId="2659089410" sldId="263"/>
        </pc:sldMkLst>
        <pc:spChg chg="mod">
          <ac:chgData name="ashwin kumar" userId="75941e884b91d429" providerId="Windows Live" clId="Web-{AB954710-E73B-4903-AEB2-CA408CC27133}" dt="2021-08-24T16:59:56.036" v="1489" actId="20577"/>
          <ac:spMkLst>
            <pc:docMk/>
            <pc:sldMk cId="2659089410" sldId="263"/>
            <ac:spMk id="2" creationId="{13BA3BBE-4FAD-410C-AF30-90EFD003D878}"/>
          </ac:spMkLst>
        </pc:spChg>
        <pc:spChg chg="mod">
          <ac:chgData name="ashwin kumar" userId="75941e884b91d429" providerId="Windows Live" clId="Web-{AB954710-E73B-4903-AEB2-CA408CC27133}" dt="2021-08-24T08:05:17.263" v="374" actId="20577"/>
          <ac:spMkLst>
            <pc:docMk/>
            <pc:sldMk cId="2659089410" sldId="263"/>
            <ac:spMk id="3" creationId="{170F3A45-246C-4AFD-80C6-B1B105DBF944}"/>
          </ac:spMkLst>
        </pc:spChg>
      </pc:sldChg>
      <pc:sldChg chg="delSp modSp new">
        <pc:chgData name="ashwin kumar" userId="75941e884b91d429" providerId="Windows Live" clId="Web-{AB954710-E73B-4903-AEB2-CA408CC27133}" dt="2021-08-24T08:06:24.061" v="406" actId="20577"/>
        <pc:sldMkLst>
          <pc:docMk/>
          <pc:sldMk cId="2217267361" sldId="264"/>
        </pc:sldMkLst>
        <pc:spChg chg="del">
          <ac:chgData name="ashwin kumar" userId="75941e884b91d429" providerId="Windows Live" clId="Web-{AB954710-E73B-4903-AEB2-CA408CC27133}" dt="2021-08-24T08:02:00.150" v="192"/>
          <ac:spMkLst>
            <pc:docMk/>
            <pc:sldMk cId="2217267361" sldId="264"/>
            <ac:spMk id="2" creationId="{AE814755-252D-4D50-9858-851FCFE8D905}"/>
          </ac:spMkLst>
        </pc:spChg>
        <pc:spChg chg="mod">
          <ac:chgData name="ashwin kumar" userId="75941e884b91d429" providerId="Windows Live" clId="Web-{AB954710-E73B-4903-AEB2-CA408CC27133}" dt="2021-08-24T08:06:24.061" v="406" actId="20577"/>
          <ac:spMkLst>
            <pc:docMk/>
            <pc:sldMk cId="2217267361" sldId="264"/>
            <ac:spMk id="3" creationId="{8DC0B699-22F0-47EA-9861-7D4D064F6F8E}"/>
          </ac:spMkLst>
        </pc:spChg>
      </pc:sldChg>
      <pc:sldChg chg="delSp modSp new">
        <pc:chgData name="ashwin kumar" userId="75941e884b91d429" providerId="Windows Live" clId="Web-{AB954710-E73B-4903-AEB2-CA408CC27133}" dt="2021-08-24T08:09:15.658" v="464" actId="20577"/>
        <pc:sldMkLst>
          <pc:docMk/>
          <pc:sldMk cId="1968264394" sldId="265"/>
        </pc:sldMkLst>
        <pc:spChg chg="del">
          <ac:chgData name="ashwin kumar" userId="75941e884b91d429" providerId="Windows Live" clId="Web-{AB954710-E73B-4903-AEB2-CA408CC27133}" dt="2021-08-24T08:06:33.874" v="408"/>
          <ac:spMkLst>
            <pc:docMk/>
            <pc:sldMk cId="1968264394" sldId="265"/>
            <ac:spMk id="2" creationId="{1B42DB73-B209-4E19-9FF6-50F7A8C8EFF6}"/>
          </ac:spMkLst>
        </pc:spChg>
        <pc:spChg chg="mod">
          <ac:chgData name="ashwin kumar" userId="75941e884b91d429" providerId="Windows Live" clId="Web-{AB954710-E73B-4903-AEB2-CA408CC27133}" dt="2021-08-24T08:09:15.658" v="464" actId="20577"/>
          <ac:spMkLst>
            <pc:docMk/>
            <pc:sldMk cId="1968264394" sldId="265"/>
            <ac:spMk id="3" creationId="{FD3E3D96-DE05-4339-92A2-3EDA3504FA3B}"/>
          </ac:spMkLst>
        </pc:spChg>
      </pc:sldChg>
      <pc:sldChg chg="addSp delSp modSp new del">
        <pc:chgData name="ashwin kumar" userId="75941e884b91d429" providerId="Windows Live" clId="Web-{AB954710-E73B-4903-AEB2-CA408CC27133}" dt="2021-08-24T08:38:20.353" v="472"/>
        <pc:sldMkLst>
          <pc:docMk/>
          <pc:sldMk cId="785694614" sldId="266"/>
        </pc:sldMkLst>
        <pc:spChg chg="del">
          <ac:chgData name="ashwin kumar" userId="75941e884b91d429" providerId="Windows Live" clId="Web-{AB954710-E73B-4903-AEB2-CA408CC27133}" dt="2021-08-24T08:38:10.384" v="470"/>
          <ac:spMkLst>
            <pc:docMk/>
            <pc:sldMk cId="785694614" sldId="266"/>
            <ac:spMk id="3" creationId="{1D9C9645-6F2C-4326-B91A-6939CEB264D1}"/>
          </ac:spMkLst>
        </pc:spChg>
        <pc:picChg chg="add mod ord">
          <ac:chgData name="ashwin kumar" userId="75941e884b91d429" providerId="Windows Live" clId="Web-{AB954710-E73B-4903-AEB2-CA408CC27133}" dt="2021-08-24T08:38:14.322" v="471" actId="14100"/>
          <ac:picMkLst>
            <pc:docMk/>
            <pc:sldMk cId="785694614" sldId="266"/>
            <ac:picMk id="4" creationId="{DA15E369-FD55-4BDB-8AC5-21FF217D0FB5}"/>
          </ac:picMkLst>
        </pc:picChg>
      </pc:sldChg>
      <pc:sldChg chg="delSp modSp new">
        <pc:chgData name="ashwin kumar" userId="75941e884b91d429" providerId="Windows Live" clId="Web-{AB954710-E73B-4903-AEB2-CA408CC27133}" dt="2021-08-24T08:57:18.865" v="802"/>
        <pc:sldMkLst>
          <pc:docMk/>
          <pc:sldMk cId="1355583847" sldId="266"/>
        </pc:sldMkLst>
        <pc:spChg chg="del">
          <ac:chgData name="ashwin kumar" userId="75941e884b91d429" providerId="Windows Live" clId="Web-{AB954710-E73B-4903-AEB2-CA408CC27133}" dt="2021-08-24T08:52:23.639" v="631"/>
          <ac:spMkLst>
            <pc:docMk/>
            <pc:sldMk cId="1355583847" sldId="266"/>
            <ac:spMk id="2" creationId="{F77D1069-C83A-45D4-A1E5-AA8EF772CF56}"/>
          </ac:spMkLst>
        </pc:spChg>
        <pc:spChg chg="mod">
          <ac:chgData name="ashwin kumar" userId="75941e884b91d429" providerId="Windows Live" clId="Web-{AB954710-E73B-4903-AEB2-CA408CC27133}" dt="2021-08-24T08:57:18.865" v="802"/>
          <ac:spMkLst>
            <pc:docMk/>
            <pc:sldMk cId="1355583847" sldId="266"/>
            <ac:spMk id="3" creationId="{871481C7-C635-4CF7-8AEA-E01DDFE86239}"/>
          </ac:spMkLst>
        </pc:spChg>
      </pc:sldChg>
      <pc:sldChg chg="addSp modSp new">
        <pc:chgData name="ashwin kumar" userId="75941e884b91d429" providerId="Windows Live" clId="Web-{AB954710-E73B-4903-AEB2-CA408CC27133}" dt="2021-08-24T09:02:07.309" v="854" actId="20577"/>
        <pc:sldMkLst>
          <pc:docMk/>
          <pc:sldMk cId="1910678670" sldId="267"/>
        </pc:sldMkLst>
        <pc:spChg chg="mod">
          <ac:chgData name="ashwin kumar" userId="75941e884b91d429" providerId="Windows Live" clId="Web-{AB954710-E73B-4903-AEB2-CA408CC27133}" dt="2021-08-24T08:57:38.068" v="805" actId="20577"/>
          <ac:spMkLst>
            <pc:docMk/>
            <pc:sldMk cId="1910678670" sldId="267"/>
            <ac:spMk id="2" creationId="{3C58EAC7-E25C-4DD9-AAA7-6E64D27D4FC9}"/>
          </ac:spMkLst>
        </pc:spChg>
        <pc:spChg chg="mod">
          <ac:chgData name="ashwin kumar" userId="75941e884b91d429" providerId="Windows Live" clId="Web-{AB954710-E73B-4903-AEB2-CA408CC27133}" dt="2021-08-24T09:02:07.309" v="854" actId="20577"/>
          <ac:spMkLst>
            <pc:docMk/>
            <pc:sldMk cId="1910678670" sldId="267"/>
            <ac:spMk id="3" creationId="{46FBB7C8-C480-42E0-AE73-2B422B63E779}"/>
          </ac:spMkLst>
        </pc:spChg>
        <pc:picChg chg="add mod">
          <ac:chgData name="ashwin kumar" userId="75941e884b91d429" providerId="Windows Live" clId="Web-{AB954710-E73B-4903-AEB2-CA408CC27133}" dt="2021-08-24T09:01:36.527" v="846" actId="1076"/>
          <ac:picMkLst>
            <pc:docMk/>
            <pc:sldMk cId="1910678670" sldId="267"/>
            <ac:picMk id="4" creationId="{5CCB6E47-8699-474A-8467-E39F29820F5C}"/>
          </ac:picMkLst>
        </pc:picChg>
      </pc:sldChg>
      <pc:sldChg chg="modSp new">
        <pc:chgData name="ashwin kumar" userId="75941e884b91d429" providerId="Windows Live" clId="Web-{AB954710-E73B-4903-AEB2-CA408CC27133}" dt="2021-08-24T16:21:49.092" v="926" actId="20577"/>
        <pc:sldMkLst>
          <pc:docMk/>
          <pc:sldMk cId="606739695" sldId="268"/>
        </pc:sldMkLst>
        <pc:spChg chg="mod">
          <ac:chgData name="ashwin kumar" userId="75941e884b91d429" providerId="Windows Live" clId="Web-{AB954710-E73B-4903-AEB2-CA408CC27133}" dt="2021-08-24T09:18:00.399" v="867" actId="20577"/>
          <ac:spMkLst>
            <pc:docMk/>
            <pc:sldMk cId="606739695" sldId="268"/>
            <ac:spMk id="2" creationId="{E8AF60EA-B8A9-4839-9452-0B844B27A275}"/>
          </ac:spMkLst>
        </pc:spChg>
        <pc:spChg chg="mod">
          <ac:chgData name="ashwin kumar" userId="75941e884b91d429" providerId="Windows Live" clId="Web-{AB954710-E73B-4903-AEB2-CA408CC27133}" dt="2021-08-24T16:21:49.092" v="926" actId="20577"/>
          <ac:spMkLst>
            <pc:docMk/>
            <pc:sldMk cId="606739695" sldId="268"/>
            <ac:spMk id="3" creationId="{E46B48ED-3DD7-4D11-96D4-52CA30F0C2AB}"/>
          </ac:spMkLst>
        </pc:spChg>
      </pc:sldChg>
      <pc:sldChg chg="addSp delSp modSp new">
        <pc:chgData name="ashwin kumar" userId="75941e884b91d429" providerId="Windows Live" clId="Web-{AB954710-E73B-4903-AEB2-CA408CC27133}" dt="2021-08-24T16:22:53.203" v="935"/>
        <pc:sldMkLst>
          <pc:docMk/>
          <pc:sldMk cId="2639644325" sldId="269"/>
        </pc:sldMkLst>
        <pc:spChg chg="mod">
          <ac:chgData name="ashwin kumar" userId="75941e884b91d429" providerId="Windows Live" clId="Web-{AB954710-E73B-4903-AEB2-CA408CC27133}" dt="2021-08-24T16:22:27.343" v="929" actId="20577"/>
          <ac:spMkLst>
            <pc:docMk/>
            <pc:sldMk cId="2639644325" sldId="269"/>
            <ac:spMk id="2" creationId="{9485A631-CAA5-476C-90BF-1E31ABA279D6}"/>
          </ac:spMkLst>
        </pc:spChg>
        <pc:spChg chg="mod">
          <ac:chgData name="ashwin kumar" userId="75941e884b91d429" providerId="Windows Live" clId="Web-{AB954710-E73B-4903-AEB2-CA408CC27133}" dt="2021-08-24T16:22:33.702" v="932" actId="20577"/>
          <ac:spMkLst>
            <pc:docMk/>
            <pc:sldMk cId="2639644325" sldId="269"/>
            <ac:spMk id="3" creationId="{86046AE4-4CDD-4836-9591-6BE1B540DB16}"/>
          </ac:spMkLst>
        </pc:spChg>
        <pc:spChg chg="add del">
          <ac:chgData name="ashwin kumar" userId="75941e884b91d429" providerId="Windows Live" clId="Web-{AB954710-E73B-4903-AEB2-CA408CC27133}" dt="2021-08-24T16:22:53.203" v="935"/>
          <ac:spMkLst>
            <pc:docMk/>
            <pc:sldMk cId="2639644325" sldId="269"/>
            <ac:spMk id="5" creationId="{E06605D9-07C2-4DB8-A585-BFBF35D257B7}"/>
          </ac:spMkLst>
        </pc:spChg>
        <pc:picChg chg="add mod">
          <ac:chgData name="ashwin kumar" userId="75941e884b91d429" providerId="Windows Live" clId="Web-{AB954710-E73B-4903-AEB2-CA408CC27133}" dt="2021-08-24T16:22:41.703" v="934" actId="14100"/>
          <ac:picMkLst>
            <pc:docMk/>
            <pc:sldMk cId="2639644325" sldId="269"/>
            <ac:picMk id="4" creationId="{BB52442F-1008-4C86-BDB9-035FFA2608AC}"/>
          </ac:picMkLst>
        </pc:picChg>
      </pc:sldChg>
      <pc:sldChg chg="addSp delSp modSp new">
        <pc:chgData name="ashwin kumar" userId="75941e884b91d429" providerId="Windows Live" clId="Web-{AB954710-E73B-4903-AEB2-CA408CC27133}" dt="2021-08-24T16:27:40.945" v="985" actId="20577"/>
        <pc:sldMkLst>
          <pc:docMk/>
          <pc:sldMk cId="1463097600" sldId="270"/>
        </pc:sldMkLst>
        <pc:spChg chg="mod">
          <ac:chgData name="ashwin kumar" userId="75941e884b91d429" providerId="Windows Live" clId="Web-{AB954710-E73B-4903-AEB2-CA408CC27133}" dt="2021-08-24T16:23:05.375" v="942" actId="20577"/>
          <ac:spMkLst>
            <pc:docMk/>
            <pc:sldMk cId="1463097600" sldId="270"/>
            <ac:spMk id="2" creationId="{8F1DE31D-15CC-41A9-8116-C5189EABF84C}"/>
          </ac:spMkLst>
        </pc:spChg>
        <pc:spChg chg="mod">
          <ac:chgData name="ashwin kumar" userId="75941e884b91d429" providerId="Windows Live" clId="Web-{AB954710-E73B-4903-AEB2-CA408CC27133}" dt="2021-08-24T16:27:40.945" v="985" actId="20577"/>
          <ac:spMkLst>
            <pc:docMk/>
            <pc:sldMk cId="1463097600" sldId="270"/>
            <ac:spMk id="3" creationId="{07FE4B2C-3451-447E-B86C-C60F0144B0F2}"/>
          </ac:spMkLst>
        </pc:spChg>
        <pc:picChg chg="add del mod">
          <ac:chgData name="ashwin kumar" userId="75941e884b91d429" providerId="Windows Live" clId="Web-{AB954710-E73B-4903-AEB2-CA408CC27133}" dt="2021-08-24T16:24:49.518" v="971"/>
          <ac:picMkLst>
            <pc:docMk/>
            <pc:sldMk cId="1463097600" sldId="270"/>
            <ac:picMk id="4" creationId="{B560CB43-C0DC-4B25-9BFA-2A8FD85BCDDD}"/>
          </ac:picMkLst>
        </pc:picChg>
        <pc:picChg chg="add mod">
          <ac:chgData name="ashwin kumar" userId="75941e884b91d429" providerId="Windows Live" clId="Web-{AB954710-E73B-4903-AEB2-CA408CC27133}" dt="2021-08-24T16:27:26.272" v="979" actId="14100"/>
          <ac:picMkLst>
            <pc:docMk/>
            <pc:sldMk cId="1463097600" sldId="270"/>
            <ac:picMk id="5" creationId="{3D9B7E7A-DFD9-48A7-89D9-9F632BCB6912}"/>
          </ac:picMkLst>
        </pc:picChg>
      </pc:sldChg>
      <pc:sldChg chg="addSp modSp new">
        <pc:chgData name="ashwin kumar" userId="75941e884b91d429" providerId="Windows Live" clId="Web-{AB954710-E73B-4903-AEB2-CA408CC27133}" dt="2021-08-24T16:30:40.340" v="1055" actId="1076"/>
        <pc:sldMkLst>
          <pc:docMk/>
          <pc:sldMk cId="2412657495" sldId="271"/>
        </pc:sldMkLst>
        <pc:spChg chg="mod">
          <ac:chgData name="ashwin kumar" userId="75941e884b91d429" providerId="Windows Live" clId="Web-{AB954710-E73B-4903-AEB2-CA408CC27133}" dt="2021-08-24T16:28:28.914" v="991" actId="20577"/>
          <ac:spMkLst>
            <pc:docMk/>
            <pc:sldMk cId="2412657495" sldId="271"/>
            <ac:spMk id="2" creationId="{782A0C4C-C9C4-4264-B235-1672E8FB0DE5}"/>
          </ac:spMkLst>
        </pc:spChg>
        <pc:spChg chg="mod">
          <ac:chgData name="ashwin kumar" userId="75941e884b91d429" providerId="Windows Live" clId="Web-{AB954710-E73B-4903-AEB2-CA408CC27133}" dt="2021-08-24T16:30:38.183" v="1054" actId="14100"/>
          <ac:spMkLst>
            <pc:docMk/>
            <pc:sldMk cId="2412657495" sldId="271"/>
            <ac:spMk id="3" creationId="{C7FFD32E-51BD-4861-AC32-54EE66B66946}"/>
          </ac:spMkLst>
        </pc:spChg>
        <pc:picChg chg="add mod">
          <ac:chgData name="ashwin kumar" userId="75941e884b91d429" providerId="Windows Live" clId="Web-{AB954710-E73B-4903-AEB2-CA408CC27133}" dt="2021-08-24T16:30:40.340" v="1055" actId="1076"/>
          <ac:picMkLst>
            <pc:docMk/>
            <pc:sldMk cId="2412657495" sldId="271"/>
            <ac:picMk id="4" creationId="{89FC8770-2525-44BC-A70E-02753A034710}"/>
          </ac:picMkLst>
        </pc:picChg>
      </pc:sldChg>
      <pc:sldChg chg="modSp new">
        <pc:chgData name="ashwin kumar" userId="75941e884b91d429" providerId="Windows Live" clId="Web-{AB954710-E73B-4903-AEB2-CA408CC27133}" dt="2021-08-24T16:54:40.486" v="1388" actId="20577"/>
        <pc:sldMkLst>
          <pc:docMk/>
          <pc:sldMk cId="480889936" sldId="272"/>
        </pc:sldMkLst>
        <pc:spChg chg="mod">
          <ac:chgData name="ashwin kumar" userId="75941e884b91d429" providerId="Windows Live" clId="Web-{AB954710-E73B-4903-AEB2-CA408CC27133}" dt="2021-08-24T16:47:54.120" v="1062" actId="20577"/>
          <ac:spMkLst>
            <pc:docMk/>
            <pc:sldMk cId="480889936" sldId="272"/>
            <ac:spMk id="2" creationId="{6926C4C8-E0DE-404A-962C-7DBCF4FC76CC}"/>
          </ac:spMkLst>
        </pc:spChg>
        <pc:spChg chg="mod">
          <ac:chgData name="ashwin kumar" userId="75941e884b91d429" providerId="Windows Live" clId="Web-{AB954710-E73B-4903-AEB2-CA408CC27133}" dt="2021-08-24T16:54:40.486" v="1388" actId="20577"/>
          <ac:spMkLst>
            <pc:docMk/>
            <pc:sldMk cId="480889936" sldId="272"/>
            <ac:spMk id="3" creationId="{B3CE0B2F-A245-4FB7-ADCA-F41B2732D7D2}"/>
          </ac:spMkLst>
        </pc:spChg>
      </pc:sldChg>
      <pc:sldChg chg="addSp modSp new">
        <pc:chgData name="ashwin kumar" userId="75941e884b91d429" providerId="Windows Live" clId="Web-{AB954710-E73B-4903-AEB2-CA408CC27133}" dt="2021-08-24T17:02:00.949" v="1524" actId="20577"/>
        <pc:sldMkLst>
          <pc:docMk/>
          <pc:sldMk cId="2955556269" sldId="273"/>
        </pc:sldMkLst>
        <pc:spChg chg="mod">
          <ac:chgData name="ashwin kumar" userId="75941e884b91d429" providerId="Windows Live" clId="Web-{AB954710-E73B-4903-AEB2-CA408CC27133}" dt="2021-08-24T16:55:15.035" v="1396" actId="20577"/>
          <ac:spMkLst>
            <pc:docMk/>
            <pc:sldMk cId="2955556269" sldId="273"/>
            <ac:spMk id="2" creationId="{AFAF7124-E757-4CAE-A729-A53DF93B7481}"/>
          </ac:spMkLst>
        </pc:spChg>
        <pc:spChg chg="mod">
          <ac:chgData name="ashwin kumar" userId="75941e884b91d429" providerId="Windows Live" clId="Web-{AB954710-E73B-4903-AEB2-CA408CC27133}" dt="2021-08-24T17:02:00.949" v="1524" actId="20577"/>
          <ac:spMkLst>
            <pc:docMk/>
            <pc:sldMk cId="2955556269" sldId="273"/>
            <ac:spMk id="3" creationId="{346FFB62-7CC4-4C0C-B753-15677EE1388E}"/>
          </ac:spMkLst>
        </pc:spChg>
        <pc:picChg chg="add mod">
          <ac:chgData name="ashwin kumar" userId="75941e884b91d429" providerId="Windows Live" clId="Web-{AB954710-E73B-4903-AEB2-CA408CC27133}" dt="2021-08-24T16:59:03.017" v="1459" actId="14100"/>
          <ac:picMkLst>
            <pc:docMk/>
            <pc:sldMk cId="2955556269" sldId="273"/>
            <ac:picMk id="4" creationId="{80A22A24-3A8F-49E1-98D6-0A51510083CE}"/>
          </ac:picMkLst>
        </pc:picChg>
      </pc:sldChg>
      <pc:sldChg chg="addSp delSp modSp new">
        <pc:chgData name="ashwin kumar" userId="75941e884b91d429" providerId="Windows Live" clId="Web-{AB954710-E73B-4903-AEB2-CA408CC27133}" dt="2021-08-24T17:10:13.084" v="1723" actId="20577"/>
        <pc:sldMkLst>
          <pc:docMk/>
          <pc:sldMk cId="1957474771" sldId="274"/>
        </pc:sldMkLst>
        <pc:spChg chg="mod">
          <ac:chgData name="ashwin kumar" userId="75941e884b91d429" providerId="Windows Live" clId="Web-{AB954710-E73B-4903-AEB2-CA408CC27133}" dt="2021-08-24T16:59:30.941" v="1466" actId="20577"/>
          <ac:spMkLst>
            <pc:docMk/>
            <pc:sldMk cId="1957474771" sldId="274"/>
            <ac:spMk id="2" creationId="{9EBBC07E-DA2D-4016-85ED-D2BDC2E9A0F6}"/>
          </ac:spMkLst>
        </pc:spChg>
        <pc:spChg chg="mod">
          <ac:chgData name="ashwin kumar" userId="75941e884b91d429" providerId="Windows Live" clId="Web-{AB954710-E73B-4903-AEB2-CA408CC27133}" dt="2021-08-24T17:10:13.084" v="1723" actId="20577"/>
          <ac:spMkLst>
            <pc:docMk/>
            <pc:sldMk cId="1957474771" sldId="274"/>
            <ac:spMk id="3" creationId="{549DC2BC-4255-4A20-B574-E01CF6BFE798}"/>
          </ac:spMkLst>
        </pc:spChg>
        <pc:picChg chg="add del mod">
          <ac:chgData name="ashwin kumar" userId="75941e884b91d429" providerId="Windows Live" clId="Web-{AB954710-E73B-4903-AEB2-CA408CC27133}" dt="2021-08-24T17:04:36.519" v="1537"/>
          <ac:picMkLst>
            <pc:docMk/>
            <pc:sldMk cId="1957474771" sldId="274"/>
            <ac:picMk id="4" creationId="{5A5E70D0-2681-4648-B8B0-7C82BB4D631C}"/>
          </ac:picMkLst>
        </pc:picChg>
      </pc:sldChg>
      <pc:sldChg chg="modSp new">
        <pc:chgData name="ashwin kumar" userId="75941e884b91d429" providerId="Windows Live" clId="Web-{AB954710-E73B-4903-AEB2-CA408CC27133}" dt="2021-08-24T17:13:35.150" v="1884" actId="20577"/>
        <pc:sldMkLst>
          <pc:docMk/>
          <pc:sldMk cId="1301525715" sldId="275"/>
        </pc:sldMkLst>
        <pc:spChg chg="mod">
          <ac:chgData name="ashwin kumar" userId="75941e884b91d429" providerId="Windows Live" clId="Web-{AB954710-E73B-4903-AEB2-CA408CC27133}" dt="2021-08-24T17:11:00.415" v="1733" actId="20577"/>
          <ac:spMkLst>
            <pc:docMk/>
            <pc:sldMk cId="1301525715" sldId="275"/>
            <ac:spMk id="2" creationId="{353D21B3-E345-4B6F-B939-4BBFDF1A03BB}"/>
          </ac:spMkLst>
        </pc:spChg>
        <pc:spChg chg="mod">
          <ac:chgData name="ashwin kumar" userId="75941e884b91d429" providerId="Windows Live" clId="Web-{AB954710-E73B-4903-AEB2-CA408CC27133}" dt="2021-08-24T17:13:35.150" v="1884" actId="20577"/>
          <ac:spMkLst>
            <pc:docMk/>
            <pc:sldMk cId="1301525715" sldId="275"/>
            <ac:spMk id="3" creationId="{057EBF8E-EBAA-4AF7-A980-CA56F3D1E5CD}"/>
          </ac:spMkLst>
        </pc:spChg>
      </pc:sldChg>
      <pc:sldChg chg="addSp delSp modSp new">
        <pc:chgData name="ashwin kumar" userId="75941e884b91d429" providerId="Windows Live" clId="Web-{AB954710-E73B-4903-AEB2-CA408CC27133}" dt="2021-08-24T17:38:01.645" v="1896" actId="14100"/>
        <pc:sldMkLst>
          <pc:docMk/>
          <pc:sldMk cId="307438475" sldId="276"/>
        </pc:sldMkLst>
        <pc:spChg chg="mod">
          <ac:chgData name="ashwin kumar" userId="75941e884b91d429" providerId="Windows Live" clId="Web-{AB954710-E73B-4903-AEB2-CA408CC27133}" dt="2021-08-24T17:37:28.923" v="1893" actId="20577"/>
          <ac:spMkLst>
            <pc:docMk/>
            <pc:sldMk cId="307438475" sldId="276"/>
            <ac:spMk id="2" creationId="{473F869C-E024-4158-8076-1F203C6AF8E7}"/>
          </ac:spMkLst>
        </pc:spChg>
        <pc:spChg chg="del">
          <ac:chgData name="ashwin kumar" userId="75941e884b91d429" providerId="Windows Live" clId="Web-{AB954710-E73B-4903-AEB2-CA408CC27133}" dt="2021-08-24T17:37:54.019" v="1894"/>
          <ac:spMkLst>
            <pc:docMk/>
            <pc:sldMk cId="307438475" sldId="276"/>
            <ac:spMk id="3" creationId="{FD67C3AF-2DB2-415E-A58F-3A2D9099E0B2}"/>
          </ac:spMkLst>
        </pc:spChg>
        <pc:picChg chg="add mod ord">
          <ac:chgData name="ashwin kumar" userId="75941e884b91d429" providerId="Windows Live" clId="Web-{AB954710-E73B-4903-AEB2-CA408CC27133}" dt="2021-08-24T17:38:01.645" v="1896" actId="14100"/>
          <ac:picMkLst>
            <pc:docMk/>
            <pc:sldMk cId="307438475" sldId="276"/>
            <ac:picMk id="4" creationId="{88D4BC9C-E0EC-494B-990D-D0B483034E01}"/>
          </ac:picMkLst>
        </pc:picChg>
      </pc:sldChg>
      <pc:sldChg chg="modSp new">
        <pc:chgData name="ashwin kumar" userId="75941e884b91d429" providerId="Windows Live" clId="Web-{AB954710-E73B-4903-AEB2-CA408CC27133}" dt="2021-08-24T17:42:46.075" v="1944" actId="20577"/>
        <pc:sldMkLst>
          <pc:docMk/>
          <pc:sldMk cId="3277723956" sldId="277"/>
        </pc:sldMkLst>
        <pc:spChg chg="mod">
          <ac:chgData name="ashwin kumar" userId="75941e884b91d429" providerId="Windows Live" clId="Web-{AB954710-E73B-4903-AEB2-CA408CC27133}" dt="2021-08-24T17:41:42.276" v="1906" actId="20577"/>
          <ac:spMkLst>
            <pc:docMk/>
            <pc:sldMk cId="3277723956" sldId="277"/>
            <ac:spMk id="2" creationId="{D19A72F7-C5B1-46A1-A3C6-88355234B05E}"/>
          </ac:spMkLst>
        </pc:spChg>
        <pc:spChg chg="mod">
          <ac:chgData name="ashwin kumar" userId="75941e884b91d429" providerId="Windows Live" clId="Web-{AB954710-E73B-4903-AEB2-CA408CC27133}" dt="2021-08-24T17:42:46.075" v="1944" actId="20577"/>
          <ac:spMkLst>
            <pc:docMk/>
            <pc:sldMk cId="3277723956" sldId="277"/>
            <ac:spMk id="3" creationId="{6E6284D4-690A-4A04-AD97-5514EFB8CDF5}"/>
          </ac:spMkLst>
        </pc:spChg>
      </pc:sldChg>
      <pc:sldChg chg="addSp modSp new">
        <pc:chgData name="ashwin kumar" userId="75941e884b91d429" providerId="Windows Live" clId="Web-{AB954710-E73B-4903-AEB2-CA408CC27133}" dt="2021-08-24T17:46:09.533" v="1976" actId="14100"/>
        <pc:sldMkLst>
          <pc:docMk/>
          <pc:sldMk cId="3592942722" sldId="278"/>
        </pc:sldMkLst>
        <pc:spChg chg="mod">
          <ac:chgData name="ashwin kumar" userId="75941e884b91d429" providerId="Windows Live" clId="Web-{AB954710-E73B-4903-AEB2-CA408CC27133}" dt="2021-08-24T17:43:08.200" v="1950" actId="20577"/>
          <ac:spMkLst>
            <pc:docMk/>
            <pc:sldMk cId="3592942722" sldId="278"/>
            <ac:spMk id="2" creationId="{A9FC34D4-91F4-415F-9684-BB4916A1BF1C}"/>
          </ac:spMkLst>
        </pc:spChg>
        <pc:spChg chg="mod">
          <ac:chgData name="ashwin kumar" userId="75941e884b91d429" providerId="Windows Live" clId="Web-{AB954710-E73B-4903-AEB2-CA408CC27133}" dt="2021-08-24T17:45:59.330" v="1971" actId="20577"/>
          <ac:spMkLst>
            <pc:docMk/>
            <pc:sldMk cId="3592942722" sldId="278"/>
            <ac:spMk id="3" creationId="{A6B17718-F90B-46A7-A030-DA88500D880A}"/>
          </ac:spMkLst>
        </pc:spChg>
        <pc:picChg chg="add mod">
          <ac:chgData name="ashwin kumar" userId="75941e884b91d429" providerId="Windows Live" clId="Web-{AB954710-E73B-4903-AEB2-CA408CC27133}" dt="2021-08-24T17:46:09.533" v="1976" actId="14100"/>
          <ac:picMkLst>
            <pc:docMk/>
            <pc:sldMk cId="3592942722" sldId="278"/>
            <ac:picMk id="4" creationId="{02C6FAA2-8E7C-4319-9EF5-2BDE4003EE50}"/>
          </ac:picMkLst>
        </pc:picChg>
      </pc:sldChg>
      <pc:sldChg chg="modSp new">
        <pc:chgData name="ashwin kumar" userId="75941e884b91d429" providerId="Windows Live" clId="Web-{AB954710-E73B-4903-AEB2-CA408CC27133}" dt="2021-08-25T01:30:24.224" v="1995" actId="20577"/>
        <pc:sldMkLst>
          <pc:docMk/>
          <pc:sldMk cId="2345744312" sldId="279"/>
        </pc:sldMkLst>
        <pc:spChg chg="mod">
          <ac:chgData name="ashwin kumar" userId="75941e884b91d429" providerId="Windows Live" clId="Web-{AB954710-E73B-4903-AEB2-CA408CC27133}" dt="2021-08-25T01:25:34.173" v="1980" actId="20577"/>
          <ac:spMkLst>
            <pc:docMk/>
            <pc:sldMk cId="2345744312" sldId="279"/>
            <ac:spMk id="2" creationId="{FBEC0F88-011A-4501-8D31-8F510FEC54CC}"/>
          </ac:spMkLst>
        </pc:spChg>
        <pc:spChg chg="mod">
          <ac:chgData name="ashwin kumar" userId="75941e884b91d429" providerId="Windows Live" clId="Web-{AB954710-E73B-4903-AEB2-CA408CC27133}" dt="2021-08-25T01:30:24.224" v="1995" actId="20577"/>
          <ac:spMkLst>
            <pc:docMk/>
            <pc:sldMk cId="2345744312" sldId="279"/>
            <ac:spMk id="3" creationId="{C60B5501-4395-4075-BB9A-377051269843}"/>
          </ac:spMkLst>
        </pc:spChg>
      </pc:sldChg>
      <pc:sldChg chg="addSp delSp modSp new">
        <pc:chgData name="ashwin kumar" userId="75941e884b91d429" providerId="Windows Live" clId="Web-{AB954710-E73B-4903-AEB2-CA408CC27133}" dt="2021-08-25T01:41:20.220" v="2012" actId="14100"/>
        <pc:sldMkLst>
          <pc:docMk/>
          <pc:sldMk cId="2791015896" sldId="280"/>
        </pc:sldMkLst>
        <pc:spChg chg="mod">
          <ac:chgData name="ashwin kumar" userId="75941e884b91d429" providerId="Windows Live" clId="Web-{AB954710-E73B-4903-AEB2-CA408CC27133}" dt="2021-08-25T01:40:15.247" v="1998" actId="20577"/>
          <ac:spMkLst>
            <pc:docMk/>
            <pc:sldMk cId="2791015896" sldId="280"/>
            <ac:spMk id="2" creationId="{FE9857B2-5757-4560-84B8-2346D154A867}"/>
          </ac:spMkLst>
        </pc:spChg>
        <pc:spChg chg="del">
          <ac:chgData name="ashwin kumar" userId="75941e884b91d429" providerId="Windows Live" clId="Web-{AB954710-E73B-4903-AEB2-CA408CC27133}" dt="2021-08-25T01:40:17.153" v="1999"/>
          <ac:spMkLst>
            <pc:docMk/>
            <pc:sldMk cId="2791015896" sldId="280"/>
            <ac:spMk id="3" creationId="{EBF71826-B942-47DC-9B3C-8B305F823BA7}"/>
          </ac:spMkLst>
        </pc:spChg>
        <pc:picChg chg="add mod ord">
          <ac:chgData name="ashwin kumar" userId="75941e884b91d429" providerId="Windows Live" clId="Web-{AB954710-E73B-4903-AEB2-CA408CC27133}" dt="2021-08-25T01:41:12.735" v="2010" actId="1076"/>
          <ac:picMkLst>
            <pc:docMk/>
            <pc:sldMk cId="2791015896" sldId="280"/>
            <ac:picMk id="4" creationId="{38FA5445-A75E-4560-A6B6-BC392F4AC537}"/>
          </ac:picMkLst>
        </pc:picChg>
        <pc:picChg chg="add mod">
          <ac:chgData name="ashwin kumar" userId="75941e884b91d429" providerId="Windows Live" clId="Web-{AB954710-E73B-4903-AEB2-CA408CC27133}" dt="2021-08-25T01:41:20.220" v="2012" actId="14100"/>
          <ac:picMkLst>
            <pc:docMk/>
            <pc:sldMk cId="2791015896" sldId="280"/>
            <ac:picMk id="5" creationId="{D939BBE9-7BB9-4C56-B736-0764B34247D9}"/>
          </ac:picMkLst>
        </pc:picChg>
      </pc:sldChg>
      <pc:sldChg chg="modSp new">
        <pc:chgData name="ashwin kumar" userId="75941e884b91d429" providerId="Windows Live" clId="Web-{AB954710-E73B-4903-AEB2-CA408CC27133}" dt="2021-08-25T01:47:30.697" v="2030" actId="20577"/>
        <pc:sldMkLst>
          <pc:docMk/>
          <pc:sldMk cId="617250818" sldId="281"/>
        </pc:sldMkLst>
        <pc:spChg chg="mod">
          <ac:chgData name="ashwin kumar" userId="75941e884b91d429" providerId="Windows Live" clId="Web-{AB954710-E73B-4903-AEB2-CA408CC27133}" dt="2021-08-25T01:46:13.457" v="2017" actId="20577"/>
          <ac:spMkLst>
            <pc:docMk/>
            <pc:sldMk cId="617250818" sldId="281"/>
            <ac:spMk id="2" creationId="{713C20BB-6AFB-47F5-8A57-E5FAC6800087}"/>
          </ac:spMkLst>
        </pc:spChg>
        <pc:spChg chg="mod">
          <ac:chgData name="ashwin kumar" userId="75941e884b91d429" providerId="Windows Live" clId="Web-{AB954710-E73B-4903-AEB2-CA408CC27133}" dt="2021-08-25T01:47:30.697" v="2030" actId="20577"/>
          <ac:spMkLst>
            <pc:docMk/>
            <pc:sldMk cId="617250818" sldId="281"/>
            <ac:spMk id="3" creationId="{CA41897F-D1C3-4DF4-8F89-1B714668994F}"/>
          </ac:spMkLst>
        </pc:spChg>
      </pc:sldChg>
      <pc:sldChg chg="modSp new">
        <pc:chgData name="ashwin kumar" userId="75941e884b91d429" providerId="Windows Live" clId="Web-{AB954710-E73B-4903-AEB2-CA408CC27133}" dt="2021-08-26T01:18:51.660" v="2036" actId="20577"/>
        <pc:sldMkLst>
          <pc:docMk/>
          <pc:sldMk cId="661029541" sldId="282"/>
        </pc:sldMkLst>
        <pc:spChg chg="mod">
          <ac:chgData name="ashwin kumar" userId="75941e884b91d429" providerId="Windows Live" clId="Web-{AB954710-E73B-4903-AEB2-CA408CC27133}" dt="2021-08-26T01:18:51.660" v="2036" actId="20577"/>
          <ac:spMkLst>
            <pc:docMk/>
            <pc:sldMk cId="661029541" sldId="282"/>
            <ac:spMk id="2" creationId="{5D4BADAC-12C0-4BF5-882D-330D41B432CD}"/>
          </ac:spMkLst>
        </pc:spChg>
      </pc:sldChg>
      <pc:sldChg chg="new del">
        <pc:chgData name="ashwin kumar" userId="75941e884b91d429" providerId="Windows Live" clId="Web-{AB954710-E73B-4903-AEB2-CA408CC27133}" dt="2021-08-26T01:18:44.020" v="2032"/>
        <pc:sldMkLst>
          <pc:docMk/>
          <pc:sldMk cId="3352273087" sldId="282"/>
        </pc:sldMkLst>
      </pc:sldChg>
      <pc:sldChg chg="modSp new">
        <pc:chgData name="ashwin kumar" userId="75941e884b91d429" providerId="Windows Live" clId="Web-{AB954710-E73B-4903-AEB2-CA408CC27133}" dt="2021-08-26T10:09:29.205" v="2170" actId="20577"/>
        <pc:sldMkLst>
          <pc:docMk/>
          <pc:sldMk cId="3111692961" sldId="283"/>
        </pc:sldMkLst>
        <pc:spChg chg="mod">
          <ac:chgData name="ashwin kumar" userId="75941e884b91d429" providerId="Windows Live" clId="Web-{AB954710-E73B-4903-AEB2-CA408CC27133}" dt="2021-08-26T01:20:03.224" v="2045" actId="20577"/>
          <ac:spMkLst>
            <pc:docMk/>
            <pc:sldMk cId="3111692961" sldId="283"/>
            <ac:spMk id="2" creationId="{F9C67910-D7BC-45B5-A523-CDF470EEF7CA}"/>
          </ac:spMkLst>
        </pc:spChg>
        <pc:spChg chg="mod">
          <ac:chgData name="ashwin kumar" userId="75941e884b91d429" providerId="Windows Live" clId="Web-{AB954710-E73B-4903-AEB2-CA408CC27133}" dt="2021-08-26T10:09:29.205" v="2170" actId="20577"/>
          <ac:spMkLst>
            <pc:docMk/>
            <pc:sldMk cId="3111692961" sldId="283"/>
            <ac:spMk id="3" creationId="{AF1BD47E-1F1E-400E-873B-CC1F59758B94}"/>
          </ac:spMkLst>
        </pc:spChg>
      </pc:sldChg>
      <pc:sldChg chg="modSp new del">
        <pc:chgData name="ashwin kumar" userId="75941e884b91d429" providerId="Windows Live" clId="Web-{AB954710-E73B-4903-AEB2-CA408CC27133}" dt="2021-08-26T01:24:39.746" v="2080"/>
        <pc:sldMkLst>
          <pc:docMk/>
          <pc:sldMk cId="18966703" sldId="284"/>
        </pc:sldMkLst>
        <pc:spChg chg="mod">
          <ac:chgData name="ashwin kumar" userId="75941e884b91d429" providerId="Windows Live" clId="Web-{AB954710-E73B-4903-AEB2-CA408CC27133}" dt="2021-08-26T01:23:37.854" v="2067" actId="20577"/>
          <ac:spMkLst>
            <pc:docMk/>
            <pc:sldMk cId="18966703" sldId="284"/>
            <ac:spMk id="2" creationId="{A6A35882-8444-4AC1-9CCC-CDA4CFBB8EDA}"/>
          </ac:spMkLst>
        </pc:spChg>
        <pc:spChg chg="mod">
          <ac:chgData name="ashwin kumar" userId="75941e884b91d429" providerId="Windows Live" clId="Web-{AB954710-E73B-4903-AEB2-CA408CC27133}" dt="2021-08-26T01:24:03.823" v="2079" actId="20577"/>
          <ac:spMkLst>
            <pc:docMk/>
            <pc:sldMk cId="18966703" sldId="284"/>
            <ac:spMk id="3" creationId="{28DE9780-F367-41AA-9369-EF59B8F015FC}"/>
          </ac:spMkLst>
        </pc:spChg>
      </pc:sldChg>
      <pc:sldChg chg="modSp new">
        <pc:chgData name="ashwin kumar" userId="75941e884b91d429" providerId="Windows Live" clId="Web-{AB954710-E73B-4903-AEB2-CA408CC27133}" dt="2021-08-26T01:38:00.308" v="2154" actId="20577"/>
        <pc:sldMkLst>
          <pc:docMk/>
          <pc:sldMk cId="2976103640" sldId="284"/>
        </pc:sldMkLst>
        <pc:spChg chg="mod">
          <ac:chgData name="ashwin kumar" userId="75941e884b91d429" providerId="Windows Live" clId="Web-{AB954710-E73B-4903-AEB2-CA408CC27133}" dt="2021-08-26T01:26:21.503" v="2082" actId="20577"/>
          <ac:spMkLst>
            <pc:docMk/>
            <pc:sldMk cId="2976103640" sldId="284"/>
            <ac:spMk id="2" creationId="{C370E97A-5440-4CE1-9626-930830DFF9DB}"/>
          </ac:spMkLst>
        </pc:spChg>
        <pc:spChg chg="mod">
          <ac:chgData name="ashwin kumar" userId="75941e884b91d429" providerId="Windows Live" clId="Web-{AB954710-E73B-4903-AEB2-CA408CC27133}" dt="2021-08-26T01:38:00.308" v="2154" actId="20577"/>
          <ac:spMkLst>
            <pc:docMk/>
            <pc:sldMk cId="2976103640" sldId="284"/>
            <ac:spMk id="3" creationId="{A779606D-014A-4494-B108-9DF9016D7C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J2EE</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By Kumar</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F59E-D87C-4763-BC73-A43E0DAF7858}"/>
              </a:ext>
            </a:extLst>
          </p:cNvPr>
          <p:cNvSpPr>
            <a:spLocks noGrp="1"/>
          </p:cNvSpPr>
          <p:nvPr>
            <p:ph type="title"/>
          </p:nvPr>
        </p:nvSpPr>
        <p:spPr/>
        <p:txBody>
          <a:bodyPr/>
          <a:lstStyle/>
          <a:p>
            <a:r>
              <a:rPr lang="en-US" dirty="0">
                <a:cs typeface="Calibri Light"/>
              </a:rPr>
              <a:t>What is Servlet</a:t>
            </a:r>
          </a:p>
        </p:txBody>
      </p:sp>
      <p:sp>
        <p:nvSpPr>
          <p:cNvPr id="3" name="Content Placeholder 2">
            <a:extLst>
              <a:ext uri="{FF2B5EF4-FFF2-40B4-BE49-F238E27FC236}">
                <a16:creationId xmlns:a16="http://schemas.microsoft.com/office/drawing/2014/main" id="{D9A45D5B-EFD6-4954-B840-46BED9E172D2}"/>
              </a:ext>
            </a:extLst>
          </p:cNvPr>
          <p:cNvSpPr>
            <a:spLocks noGrp="1"/>
          </p:cNvSpPr>
          <p:nvPr>
            <p:ph idx="1"/>
          </p:nvPr>
        </p:nvSpPr>
        <p:spPr/>
        <p:txBody>
          <a:bodyPr vert="horz" lIns="91440" tIns="45720" rIns="91440" bIns="45720" rtlCol="0" anchor="t">
            <a:normAutofit fontScale="92500" lnSpcReduction="20000"/>
          </a:bodyPr>
          <a:lstStyle/>
          <a:p>
            <a:r>
              <a:rPr lang="en-US" b="1">
                <a:ea typeface="+mn-lt"/>
                <a:cs typeface="+mn-lt"/>
              </a:rPr>
              <a:t>Servlet</a:t>
            </a:r>
            <a:r>
              <a:rPr lang="en-US">
                <a:ea typeface="+mn-lt"/>
                <a:cs typeface="+mn-lt"/>
              </a:rPr>
              <a:t> technology is used to create a web application (resides at server side and generates a dynamic web page).</a:t>
            </a:r>
            <a:endParaRPr lang="en-US" dirty="0">
              <a:ea typeface="+mn-lt"/>
              <a:cs typeface="+mn-lt"/>
            </a:endParaRPr>
          </a:p>
          <a:p>
            <a:r>
              <a:rPr lang="en-US">
                <a:ea typeface="+mn-lt"/>
                <a:cs typeface="+mn-lt"/>
              </a:rPr>
              <a:t>A </a:t>
            </a:r>
            <a:r>
              <a:rPr lang="en-US" b="1">
                <a:ea typeface="+mn-lt"/>
                <a:cs typeface="+mn-lt"/>
              </a:rPr>
              <a:t>servlet</a:t>
            </a:r>
            <a:r>
              <a:rPr lang="en-US">
                <a:ea typeface="+mn-lt"/>
                <a:cs typeface="+mn-lt"/>
              </a:rPr>
              <a:t> is a Java programming language class that is used to extend </a:t>
            </a:r>
            <a:r>
              <a:rPr lang="en-US" dirty="0">
                <a:ea typeface="+mn-lt"/>
                <a:cs typeface="+mn-lt"/>
              </a:rPr>
              <a:t>the capabilities of servers that host applications accessed by means of a request-response programming model</a:t>
            </a:r>
            <a:endParaRPr lang="en-US"/>
          </a:p>
          <a:p>
            <a:r>
              <a:rPr lang="en-US" dirty="0">
                <a:ea typeface="+mn-lt"/>
                <a:cs typeface="+mn-lt"/>
              </a:rPr>
              <a:t>The </a:t>
            </a:r>
            <a:r>
              <a:rPr lang="en-US" dirty="0" err="1">
                <a:latin typeface="Consolas"/>
              </a:rPr>
              <a:t>javax.servlet</a:t>
            </a:r>
            <a:r>
              <a:rPr lang="en-US" dirty="0">
                <a:ea typeface="+mn-lt"/>
                <a:cs typeface="+mn-lt"/>
              </a:rPr>
              <a:t> and </a:t>
            </a:r>
            <a:r>
              <a:rPr lang="en-US" dirty="0" err="1">
                <a:latin typeface="Consolas"/>
              </a:rPr>
              <a:t>javax.servlet.http</a:t>
            </a:r>
            <a:r>
              <a:rPr lang="en-US" dirty="0">
                <a:ea typeface="+mn-lt"/>
                <a:cs typeface="+mn-lt"/>
              </a:rPr>
              <a:t> packages provide interfaces and classes for writing servlets</a:t>
            </a:r>
          </a:p>
          <a:p>
            <a:r>
              <a:rPr lang="en-US" dirty="0">
                <a:ea typeface="+mn-lt"/>
                <a:cs typeface="+mn-lt"/>
              </a:rPr>
              <a:t> All servlets must implement the </a:t>
            </a:r>
            <a:r>
              <a:rPr lang="en-US" dirty="0">
                <a:latin typeface="Consolas"/>
                <a:ea typeface="+mn-lt"/>
                <a:cs typeface="+mn-lt"/>
              </a:rPr>
              <a:t>Servlet</a:t>
            </a:r>
            <a:r>
              <a:rPr lang="en-US" dirty="0">
                <a:ea typeface="+mn-lt"/>
                <a:cs typeface="+mn-lt"/>
              </a:rPr>
              <a:t> interface, which defines life-cycle methods</a:t>
            </a:r>
          </a:p>
          <a:p>
            <a:r>
              <a:rPr lang="en-US">
                <a:ea typeface="+mn-lt"/>
                <a:cs typeface="+mn-lt"/>
              </a:rPr>
              <a:t>Using Servlets, you can collect input from users through web page forms, present records from a database or another source, and create web pages dynamically.</a:t>
            </a:r>
            <a:endParaRPr lang="en-US" dirty="0">
              <a:ea typeface="+mn-lt"/>
              <a:cs typeface="+mn-lt"/>
            </a:endParaRPr>
          </a:p>
        </p:txBody>
      </p:sp>
    </p:spTree>
    <p:extLst>
      <p:ext uri="{BB962C8B-B14F-4D97-AF65-F5344CB8AC3E}">
        <p14:creationId xmlns:p14="http://schemas.microsoft.com/office/powerpoint/2010/main" val="412222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8A56-1161-4F2C-82FB-FC1FBDBEB54E}"/>
              </a:ext>
            </a:extLst>
          </p:cNvPr>
          <p:cNvSpPr>
            <a:spLocks noGrp="1"/>
          </p:cNvSpPr>
          <p:nvPr>
            <p:ph type="title"/>
          </p:nvPr>
        </p:nvSpPr>
        <p:spPr/>
        <p:txBody>
          <a:bodyPr/>
          <a:lstStyle/>
          <a:p>
            <a:r>
              <a:rPr lang="en-US">
                <a:cs typeface="Calibri Light"/>
              </a:rPr>
              <a:t>Servlet </a:t>
            </a:r>
            <a:r>
              <a:rPr lang="en-US">
                <a:ea typeface="+mj-lt"/>
                <a:cs typeface="+mj-lt"/>
              </a:rPr>
              <a:t>Hierarchy</a:t>
            </a:r>
            <a:endParaRPr lang="en-US">
              <a:cs typeface="Calibri Light"/>
            </a:endParaRPr>
          </a:p>
        </p:txBody>
      </p:sp>
      <p:pic>
        <p:nvPicPr>
          <p:cNvPr id="4" name="Picture 4" descr="Diagram&#10;&#10;Description automatically generated">
            <a:extLst>
              <a:ext uri="{FF2B5EF4-FFF2-40B4-BE49-F238E27FC236}">
                <a16:creationId xmlns:a16="http://schemas.microsoft.com/office/drawing/2014/main" id="{13BD60B6-3006-4B17-990A-1E80ACBBD8B6}"/>
              </a:ext>
            </a:extLst>
          </p:cNvPr>
          <p:cNvPicPr>
            <a:picLocks noGrp="1" noChangeAspect="1"/>
          </p:cNvPicPr>
          <p:nvPr>
            <p:ph idx="1"/>
          </p:nvPr>
        </p:nvPicPr>
        <p:blipFill>
          <a:blip r:embed="rId2"/>
          <a:stretch>
            <a:fillRect/>
          </a:stretch>
        </p:blipFill>
        <p:spPr>
          <a:xfrm>
            <a:off x="2387845" y="1907626"/>
            <a:ext cx="6900495" cy="3308105"/>
          </a:xfrm>
        </p:spPr>
      </p:pic>
    </p:spTree>
    <p:extLst>
      <p:ext uri="{BB962C8B-B14F-4D97-AF65-F5344CB8AC3E}">
        <p14:creationId xmlns:p14="http://schemas.microsoft.com/office/powerpoint/2010/main" val="623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6C4C8-E0DE-404A-962C-7DBCF4FC76CC}"/>
              </a:ext>
            </a:extLst>
          </p:cNvPr>
          <p:cNvSpPr>
            <a:spLocks noGrp="1"/>
          </p:cNvSpPr>
          <p:nvPr>
            <p:ph type="title"/>
          </p:nvPr>
        </p:nvSpPr>
        <p:spPr/>
        <p:txBody>
          <a:bodyPr/>
          <a:lstStyle/>
          <a:p>
            <a:r>
              <a:rPr lang="en-US">
                <a:cs typeface="Calibri Light"/>
              </a:rPr>
              <a:t>Servlet Interface</a:t>
            </a:r>
            <a:endParaRPr lang="en-US"/>
          </a:p>
        </p:txBody>
      </p:sp>
      <p:sp>
        <p:nvSpPr>
          <p:cNvPr id="3" name="Content Placeholder 2">
            <a:extLst>
              <a:ext uri="{FF2B5EF4-FFF2-40B4-BE49-F238E27FC236}">
                <a16:creationId xmlns:a16="http://schemas.microsoft.com/office/drawing/2014/main" id="{B3CE0B2F-A245-4FB7-ADCA-F41B2732D7D2}"/>
              </a:ext>
            </a:extLst>
          </p:cNvPr>
          <p:cNvSpPr>
            <a:spLocks noGrp="1"/>
          </p:cNvSpPr>
          <p:nvPr>
            <p:ph idx="1"/>
          </p:nvPr>
        </p:nvSpPr>
        <p:spPr>
          <a:xfrm>
            <a:off x="592016" y="1825625"/>
            <a:ext cx="11218984" cy="4398230"/>
          </a:xfrm>
        </p:spPr>
        <p:txBody>
          <a:bodyPr vert="horz" lIns="91440" tIns="45720" rIns="91440" bIns="45720" rtlCol="0" anchor="t">
            <a:normAutofit fontScale="92500" lnSpcReduction="20000"/>
          </a:bodyPr>
          <a:lstStyle/>
          <a:p>
            <a:r>
              <a:rPr lang="en-US">
                <a:ea typeface="+mn-lt"/>
                <a:cs typeface="+mn-lt"/>
              </a:rPr>
              <a:t>Servlet interface needs to be implemented for creating any servlet either directly or indirectly</a:t>
            </a:r>
          </a:p>
          <a:p>
            <a:r>
              <a:rPr lang="en-US">
                <a:ea typeface="+mn-lt"/>
                <a:cs typeface="+mn-lt"/>
              </a:rPr>
              <a:t>Lifecycle methods:</a:t>
            </a:r>
            <a:endParaRPr lang="en-US" dirty="0">
              <a:ea typeface="+mn-lt"/>
              <a:cs typeface="+mn-lt"/>
            </a:endParaRPr>
          </a:p>
          <a:p>
            <a:pPr lvl="1" indent="-457200"/>
            <a:r>
              <a:rPr lang="en-US" sz="2800">
                <a:ea typeface="+mn-lt"/>
                <a:cs typeface="+mn-lt"/>
              </a:rPr>
              <a:t>Init(ServletConfig config): Initializes the servlet and invoked only once</a:t>
            </a:r>
            <a:endParaRPr lang="en-US" sz="2800" dirty="0">
              <a:ea typeface="+mn-lt"/>
              <a:cs typeface="+mn-lt"/>
            </a:endParaRPr>
          </a:p>
          <a:p>
            <a:pPr lvl="1" indent="-457200"/>
            <a:r>
              <a:rPr lang="en-US" sz="2800">
                <a:cs typeface="Calibri"/>
              </a:rPr>
              <a:t>service(ServletRequest req, ServletResponse res) : Responds to the incoming request and invoked for each request by the web container</a:t>
            </a:r>
            <a:endParaRPr lang="en-US" sz="2800" dirty="0">
              <a:ea typeface="+mn-lt"/>
              <a:cs typeface="+mn-lt"/>
            </a:endParaRPr>
          </a:p>
          <a:p>
            <a:pPr lvl="1" indent="-457200"/>
            <a:r>
              <a:rPr lang="en-US" sz="2800">
                <a:ea typeface="+mn-lt"/>
                <a:cs typeface="+mn-lt"/>
              </a:rPr>
              <a:t>Destroy(): invoked only once and indicates servlet being destroyed</a:t>
            </a:r>
            <a:endParaRPr lang="en-US" sz="2800" dirty="0">
              <a:ea typeface="+mn-lt"/>
              <a:cs typeface="+mn-lt"/>
            </a:endParaRPr>
          </a:p>
          <a:p>
            <a:r>
              <a:rPr lang="en-US">
                <a:cs typeface="Calibri"/>
              </a:rPr>
              <a:t>Other Methods:</a:t>
            </a:r>
            <a:endParaRPr lang="en-US" dirty="0">
              <a:cs typeface="Calibri"/>
            </a:endParaRPr>
          </a:p>
          <a:p>
            <a:pPr marL="0" indent="0">
              <a:buNone/>
            </a:pPr>
            <a:r>
              <a:rPr lang="en-US">
                <a:ea typeface="+mn-lt"/>
                <a:cs typeface="+mn-lt"/>
              </a:rPr>
              <a:t>      getServletConfig() : holds servlet configuration</a:t>
            </a:r>
            <a:endParaRPr lang="en-US" dirty="0">
              <a:cs typeface="Calibri"/>
            </a:endParaRPr>
          </a:p>
          <a:p>
            <a:pPr marL="0" indent="0">
              <a:buNone/>
            </a:pPr>
            <a:r>
              <a:rPr lang="en-US">
                <a:ea typeface="+mn-lt"/>
                <a:cs typeface="+mn-lt"/>
              </a:rPr>
              <a:t>      getServletInfo(): returns the information whoch user wants to send </a:t>
            </a:r>
          </a:p>
          <a:p>
            <a:pPr marL="0" indent="0">
              <a:buNone/>
            </a:pPr>
            <a:r>
              <a:rPr lang="en-US">
                <a:ea typeface="+mn-lt"/>
                <a:cs typeface="+mn-lt"/>
              </a:rPr>
              <a:t>                                     from the servlet</a:t>
            </a:r>
            <a:endParaRPr lang="en-US">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8088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7124-E757-4CAE-A729-A53DF93B7481}"/>
              </a:ext>
            </a:extLst>
          </p:cNvPr>
          <p:cNvSpPr>
            <a:spLocks noGrp="1"/>
          </p:cNvSpPr>
          <p:nvPr>
            <p:ph type="title"/>
          </p:nvPr>
        </p:nvSpPr>
        <p:spPr/>
        <p:txBody>
          <a:bodyPr/>
          <a:lstStyle/>
          <a:p>
            <a:r>
              <a:rPr lang="en-US">
                <a:cs typeface="Calibri Light"/>
              </a:rPr>
              <a:t>GenericServlet</a:t>
            </a:r>
            <a:endParaRPr lang="en-US"/>
          </a:p>
        </p:txBody>
      </p:sp>
      <p:sp>
        <p:nvSpPr>
          <p:cNvPr id="3" name="Content Placeholder 2">
            <a:extLst>
              <a:ext uri="{FF2B5EF4-FFF2-40B4-BE49-F238E27FC236}">
                <a16:creationId xmlns:a16="http://schemas.microsoft.com/office/drawing/2014/main" id="{346FFB62-7CC4-4C0C-B753-15677EE1388E}"/>
              </a:ext>
            </a:extLst>
          </p:cNvPr>
          <p:cNvSpPr>
            <a:spLocks noGrp="1"/>
          </p:cNvSpPr>
          <p:nvPr>
            <p:ph idx="1"/>
          </p:nvPr>
        </p:nvSpPr>
        <p:spPr/>
        <p:txBody>
          <a:bodyPr vert="horz" lIns="91440" tIns="45720" rIns="91440" bIns="45720" rtlCol="0" anchor="t">
            <a:normAutofit/>
          </a:bodyPr>
          <a:lstStyle/>
          <a:p>
            <a:r>
              <a:rPr lang="en-US">
                <a:cs typeface="Calibri"/>
              </a:rPr>
              <a:t>This class implements Servlet interface and gives implementation to init(), destroy(), getServletConfig(), getServletInfo() except service() method.</a:t>
            </a:r>
          </a:p>
          <a:p>
            <a:endParaRPr lang="en-US" dirty="0">
              <a:cs typeface="Calibri"/>
            </a:endParaRPr>
          </a:p>
          <a:p>
            <a:endParaRPr lang="en-US" dirty="0">
              <a:cs typeface="Calibri"/>
            </a:endParaRPr>
          </a:p>
        </p:txBody>
      </p:sp>
      <p:pic>
        <p:nvPicPr>
          <p:cNvPr id="4" name="Picture 4" descr="Graphical user interface, text&#10;&#10;Description automatically generated">
            <a:extLst>
              <a:ext uri="{FF2B5EF4-FFF2-40B4-BE49-F238E27FC236}">
                <a16:creationId xmlns:a16="http://schemas.microsoft.com/office/drawing/2014/main" id="{80A22A24-3A8F-49E1-98D6-0A51510083CE}"/>
              </a:ext>
            </a:extLst>
          </p:cNvPr>
          <p:cNvPicPr>
            <a:picLocks noChangeAspect="1"/>
          </p:cNvPicPr>
          <p:nvPr/>
        </p:nvPicPr>
        <p:blipFill>
          <a:blip r:embed="rId2"/>
          <a:stretch>
            <a:fillRect/>
          </a:stretch>
        </p:blipFill>
        <p:spPr>
          <a:xfrm>
            <a:off x="1148862" y="3121925"/>
            <a:ext cx="10281138" cy="3357348"/>
          </a:xfrm>
          <a:prstGeom prst="rect">
            <a:avLst/>
          </a:prstGeom>
        </p:spPr>
      </p:pic>
    </p:spTree>
    <p:extLst>
      <p:ext uri="{BB962C8B-B14F-4D97-AF65-F5344CB8AC3E}">
        <p14:creationId xmlns:p14="http://schemas.microsoft.com/office/powerpoint/2010/main" val="2955556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C07E-DA2D-4016-85ED-D2BDC2E9A0F6}"/>
              </a:ext>
            </a:extLst>
          </p:cNvPr>
          <p:cNvSpPr>
            <a:spLocks noGrp="1"/>
          </p:cNvSpPr>
          <p:nvPr>
            <p:ph type="title"/>
          </p:nvPr>
        </p:nvSpPr>
        <p:spPr/>
        <p:txBody>
          <a:bodyPr/>
          <a:lstStyle/>
          <a:p>
            <a:r>
              <a:rPr lang="en-US">
                <a:cs typeface="Calibri Light"/>
              </a:rPr>
              <a:t>HttpServlet</a:t>
            </a:r>
            <a:endParaRPr lang="en-US"/>
          </a:p>
        </p:txBody>
      </p:sp>
      <p:sp>
        <p:nvSpPr>
          <p:cNvPr id="3" name="Content Placeholder 2">
            <a:extLst>
              <a:ext uri="{FF2B5EF4-FFF2-40B4-BE49-F238E27FC236}">
                <a16:creationId xmlns:a16="http://schemas.microsoft.com/office/drawing/2014/main" id="{549DC2BC-4255-4A20-B574-E01CF6BFE798}"/>
              </a:ext>
            </a:extLst>
          </p:cNvPr>
          <p:cNvSpPr>
            <a:spLocks noGrp="1"/>
          </p:cNvSpPr>
          <p:nvPr>
            <p:ph idx="1"/>
          </p:nvPr>
        </p:nvSpPr>
        <p:spPr>
          <a:xfrm>
            <a:off x="838200" y="1274641"/>
            <a:ext cx="10515600" cy="4902322"/>
          </a:xfrm>
        </p:spPr>
        <p:txBody>
          <a:bodyPr vert="horz" lIns="91440" tIns="45720" rIns="91440" bIns="45720" rtlCol="0" anchor="t">
            <a:normAutofit/>
          </a:bodyPr>
          <a:lstStyle/>
          <a:p>
            <a:r>
              <a:rPr lang="en-US">
                <a:cs typeface="Calibri"/>
              </a:rPr>
              <a:t>HttpServlet extends GenericServlet</a:t>
            </a:r>
            <a:r>
              <a:rPr lang="en-US">
                <a:ea typeface="+mn-lt"/>
                <a:cs typeface="+mn-lt"/>
              </a:rPr>
              <a:t>. It provides http specific methods such as doGet, doPost, doHead, doTrace etc.</a:t>
            </a:r>
            <a:endParaRPr lang="en-US" dirty="0">
              <a:ea typeface="+mn-lt"/>
              <a:cs typeface="+mn-lt"/>
            </a:endParaRPr>
          </a:p>
          <a:p>
            <a:r>
              <a:rPr lang="en-US">
                <a:ea typeface="+mn-lt"/>
                <a:cs typeface="+mn-lt"/>
              </a:rPr>
              <a:t>service(ServletRequest req, ServletResponse res): receives</a:t>
            </a:r>
            <a:r>
              <a:rPr lang="en-US" b="1" dirty="0">
                <a:ea typeface="+mn-lt"/>
                <a:cs typeface="+mn-lt"/>
              </a:rPr>
              <a:t> </a:t>
            </a:r>
            <a:r>
              <a:rPr lang="en-US">
                <a:ea typeface="+mn-lt"/>
                <a:cs typeface="+mn-lt"/>
              </a:rPr>
              <a:t>request from user and dispatch it to another service method by converting request and response object to http type.</a:t>
            </a:r>
            <a:endParaRPr lang="en-US" dirty="0">
              <a:ea typeface="+mn-lt"/>
              <a:cs typeface="+mn-lt"/>
            </a:endParaRPr>
          </a:p>
          <a:p>
            <a:r>
              <a:rPr lang="en-US">
                <a:ea typeface="+mn-lt"/>
                <a:cs typeface="+mn-lt"/>
              </a:rPr>
              <a:t>service(HttpServletRequest req, HttpServletResponse resp): recives request from</a:t>
            </a:r>
            <a:r>
              <a:rPr lang="en-US" dirty="0">
                <a:ea typeface="+mn-lt"/>
                <a:cs typeface="+mn-lt"/>
              </a:rPr>
              <a:t> </a:t>
            </a:r>
            <a:r>
              <a:rPr lang="en-US">
                <a:ea typeface="+mn-lt"/>
                <a:cs typeface="+mn-lt"/>
              </a:rPr>
              <a:t>previous method and dispatch request to doGet() or doPost() or doPut() etc based on the method present in the request</a:t>
            </a:r>
            <a:endParaRPr lang="en-US" dirty="0">
              <a:cs typeface="Calibri"/>
            </a:endParaRPr>
          </a:p>
          <a:p>
            <a:pPr marL="0" indent="0">
              <a:buNone/>
            </a:pPr>
            <a:r>
              <a:rPr lang="en-US">
                <a:ea typeface="+mn-lt"/>
                <a:cs typeface="+mn-lt"/>
              </a:rPr>
              <a:t>   String method = req.getMethod();</a:t>
            </a:r>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957474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3BBE-4FAD-410C-AF30-90EFD003D878}"/>
              </a:ext>
            </a:extLst>
          </p:cNvPr>
          <p:cNvSpPr>
            <a:spLocks noGrp="1"/>
          </p:cNvSpPr>
          <p:nvPr>
            <p:ph type="title"/>
          </p:nvPr>
        </p:nvSpPr>
        <p:spPr/>
        <p:txBody>
          <a:bodyPr/>
          <a:lstStyle/>
          <a:p>
            <a:r>
              <a:rPr lang="en-US">
                <a:cs typeface="Calibri Light"/>
              </a:rPr>
              <a:t>Writing Simple Servlet using HttpRequest</a:t>
            </a:r>
          </a:p>
        </p:txBody>
      </p:sp>
      <p:sp>
        <p:nvSpPr>
          <p:cNvPr id="3" name="Content Placeholder 2">
            <a:extLst>
              <a:ext uri="{FF2B5EF4-FFF2-40B4-BE49-F238E27FC236}">
                <a16:creationId xmlns:a16="http://schemas.microsoft.com/office/drawing/2014/main" id="{170F3A45-246C-4AFD-80C6-B1B105DBF944}"/>
              </a:ext>
            </a:extLst>
          </p:cNvPr>
          <p:cNvSpPr>
            <a:spLocks noGrp="1"/>
          </p:cNvSpPr>
          <p:nvPr>
            <p:ph idx="1"/>
          </p:nvPr>
        </p:nvSpPr>
        <p:spPr/>
        <p:txBody>
          <a:bodyPr vert="horz" lIns="91440" tIns="45720" rIns="91440" bIns="45720" rtlCol="0" anchor="t">
            <a:normAutofit/>
          </a:bodyPr>
          <a:lstStyle/>
          <a:p>
            <a:pPr marL="457200" indent="-457200"/>
            <a:r>
              <a:rPr lang="en-US">
                <a:ea typeface="+mn-lt"/>
                <a:cs typeface="+mn-lt"/>
              </a:rPr>
              <a:t>Import the appropriate package and classes, including the following:</a:t>
            </a:r>
            <a:endParaRPr lang="en-US">
              <a:cs typeface="Calibri" panose="020F0502020204030204"/>
            </a:endParaRPr>
          </a:p>
          <a:p>
            <a:pPr marL="0" indent="0">
              <a:buNone/>
            </a:pPr>
            <a:r>
              <a:rPr lang="en-US" dirty="0">
                <a:cs typeface="Calibri" panose="020F0502020204030204"/>
              </a:rPr>
              <a:t>       </a:t>
            </a:r>
            <a:r>
              <a:rPr lang="en-US">
                <a:latin typeface="Consolas"/>
                <a:cs typeface="Calibri" panose="020F0502020204030204"/>
              </a:rPr>
              <a:t>import javax.servlet.*;</a:t>
            </a:r>
            <a:br>
              <a:rPr lang="en-US" dirty="0">
                <a:latin typeface="Consolas"/>
                <a:cs typeface="Calibri" panose="020F0502020204030204"/>
              </a:rPr>
            </a:br>
            <a:r>
              <a:rPr lang="en-US">
                <a:latin typeface="Consolas"/>
                <a:cs typeface="Calibri" panose="020F0502020204030204"/>
              </a:rPr>
              <a:t>   import javax.servlet.http.*;</a:t>
            </a:r>
            <a:br>
              <a:rPr lang="en-US" dirty="0">
                <a:latin typeface="Consolas"/>
                <a:cs typeface="Calibri" panose="020F0502020204030204"/>
              </a:rPr>
            </a:br>
            <a:r>
              <a:rPr lang="en-US">
                <a:latin typeface="Consolas"/>
                <a:cs typeface="Calibri" panose="020F0502020204030204"/>
              </a:rPr>
              <a:t>   import java.io.*;</a:t>
            </a:r>
            <a:endParaRPr lang="en-US">
              <a:ea typeface="+mn-lt"/>
              <a:cs typeface="+mn-lt"/>
            </a:endParaRPr>
          </a:p>
          <a:p>
            <a:pPr marL="0" indent="0">
              <a:buNone/>
            </a:pPr>
            <a:endParaRPr lang="en-US" dirty="0">
              <a:latin typeface="Consolas"/>
              <a:ea typeface="+mn-lt"/>
              <a:cs typeface="+mn-lt"/>
            </a:endParaRPr>
          </a:p>
          <a:p>
            <a:pPr marL="457200" indent="-457200"/>
            <a:r>
              <a:rPr lang="en-US">
                <a:ea typeface="+mn-lt"/>
                <a:cs typeface="+mn-lt"/>
              </a:rPr>
              <a:t>Extend </a:t>
            </a:r>
            <a:r>
              <a:rPr lang="en-US">
                <a:latin typeface="Consolas"/>
                <a:cs typeface="Calibri" panose="020F0502020204030204"/>
              </a:rPr>
              <a:t>javax.servlet.http.HttpServlet</a:t>
            </a:r>
            <a:r>
              <a:rPr lang="en-US">
                <a:ea typeface="+mn-lt"/>
                <a:cs typeface="+mn-lt"/>
              </a:rPr>
              <a:t>. For example:</a:t>
            </a:r>
            <a:endParaRPr lang="en-US">
              <a:cs typeface="Calibri"/>
            </a:endParaRPr>
          </a:p>
          <a:p>
            <a:pPr indent="0">
              <a:buNone/>
            </a:pPr>
            <a:r>
              <a:rPr lang="en-US">
                <a:latin typeface="Consolas"/>
                <a:cs typeface="Calibri" panose="020F0502020204030204"/>
              </a:rPr>
              <a:t>public class </a:t>
            </a:r>
            <a:r>
              <a:rPr lang="en-US">
                <a:ea typeface="+mn-lt"/>
                <a:cs typeface="+mn-lt"/>
              </a:rPr>
              <a:t>GreetingServlet </a:t>
            </a:r>
            <a:r>
              <a:rPr lang="en-US">
                <a:latin typeface="Consolas"/>
                <a:cs typeface="Calibri" panose="020F0502020204030204"/>
              </a:rPr>
              <a:t>extends HttpServlet{</a:t>
            </a:r>
          </a:p>
          <a:p>
            <a:pPr indent="0">
              <a:buNone/>
            </a:pPr>
            <a:endParaRPr lang="en-US" dirty="0">
              <a:latin typeface="Consolas"/>
              <a:cs typeface="Calibri" panose="020F0502020204030204"/>
            </a:endParaRPr>
          </a:p>
          <a:p>
            <a:pPr marL="457200" indent="-457200"/>
            <a:r>
              <a:rPr lang="en-US">
                <a:latin typeface="Consolas"/>
                <a:cs typeface="Calibri" panose="020F0502020204030204"/>
              </a:rPr>
              <a:t>Implement doGet() and doPost() method</a:t>
            </a:r>
            <a:endParaRPr lang="en-US" dirty="0">
              <a:latin typeface="Consolas"/>
              <a:cs typeface="Calibri" panose="020F0502020204030204"/>
            </a:endParaRPr>
          </a:p>
          <a:p>
            <a:endParaRPr lang="en-US" dirty="0">
              <a:latin typeface="Calibri" panose="020F0502020204030204"/>
              <a:cs typeface="Calibri" panose="020F0502020204030204"/>
            </a:endParaRPr>
          </a:p>
        </p:txBody>
      </p:sp>
    </p:spTree>
    <p:extLst>
      <p:ext uri="{BB962C8B-B14F-4D97-AF65-F5344CB8AC3E}">
        <p14:creationId xmlns:p14="http://schemas.microsoft.com/office/powerpoint/2010/main" val="265908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0B699-22F0-47EA-9861-7D4D064F6F8E}"/>
              </a:ext>
            </a:extLst>
          </p:cNvPr>
          <p:cNvSpPr>
            <a:spLocks noGrp="1"/>
          </p:cNvSpPr>
          <p:nvPr>
            <p:ph idx="1"/>
          </p:nvPr>
        </p:nvSpPr>
        <p:spPr>
          <a:xfrm>
            <a:off x="404446" y="653318"/>
            <a:ext cx="10515600" cy="6098075"/>
          </a:xfrm>
        </p:spPr>
        <p:txBody>
          <a:bodyPr vert="horz" lIns="91440" tIns="45720" rIns="91440" bIns="45720" rtlCol="0" anchor="t">
            <a:normAutofit fontScale="92500" lnSpcReduction="10000"/>
          </a:bodyPr>
          <a:lstStyle/>
          <a:p>
            <a:r>
              <a:rPr lang="en-US">
                <a:ea typeface="+mn-lt"/>
                <a:cs typeface="+mn-lt"/>
              </a:rPr>
              <a:t>Set the content type, as follows:</a:t>
            </a:r>
            <a:endParaRPr lang="en-US">
              <a:cs typeface="Calibri" panose="020F0502020204030204"/>
            </a:endParaRPr>
          </a:p>
          <a:p>
            <a:pPr marL="0" indent="0">
              <a:buNone/>
            </a:pPr>
            <a:r>
              <a:rPr lang="en-US">
                <a:latin typeface="Consolas"/>
              </a:rPr>
              <a:t>   res.setContentType("text/html");</a:t>
            </a:r>
            <a:endParaRPr lang="en-US">
              <a:cs typeface="Calibri" panose="020F0502020204030204"/>
            </a:endParaRPr>
          </a:p>
          <a:p>
            <a:pPr marL="0" indent="0">
              <a:buNone/>
            </a:pPr>
            <a:endParaRPr lang="en-US" dirty="0">
              <a:latin typeface="Consolas"/>
              <a:ea typeface="+mn-lt"/>
              <a:cs typeface="+mn-lt"/>
            </a:endParaRPr>
          </a:p>
          <a:p>
            <a:r>
              <a:rPr lang="en-US">
                <a:ea typeface="+mn-lt"/>
                <a:cs typeface="+mn-lt"/>
              </a:rPr>
              <a:t>Get a reference to a </a:t>
            </a:r>
            <a:r>
              <a:rPr lang="en-US">
                <a:latin typeface="Consolas"/>
              </a:rPr>
              <a:t>java.io.PrintWriter</a:t>
            </a:r>
            <a:r>
              <a:rPr lang="en-US">
                <a:ea typeface="+mn-lt"/>
                <a:cs typeface="+mn-lt"/>
              </a:rPr>
              <a:t> object to use for output, as follows:</a:t>
            </a:r>
            <a:endParaRPr lang="en-US"/>
          </a:p>
          <a:p>
            <a:pPr marL="0" indent="0">
              <a:buNone/>
            </a:pPr>
            <a:r>
              <a:rPr lang="en-US">
                <a:latin typeface="Consolas"/>
              </a:rPr>
              <a:t>   PrintWriter out = res.getWriter();</a:t>
            </a:r>
            <a:endParaRPr lang="en-US">
              <a:cs typeface="Calibri" panose="020F0502020204030204"/>
            </a:endParaRPr>
          </a:p>
          <a:p>
            <a:pPr marL="0" indent="0">
              <a:buNone/>
            </a:pPr>
            <a:endParaRPr lang="en-US" dirty="0">
              <a:latin typeface="Consolas"/>
              <a:ea typeface="+mn-lt"/>
              <a:cs typeface="+mn-lt"/>
            </a:endParaRPr>
          </a:p>
          <a:p>
            <a:r>
              <a:rPr lang="en-US">
                <a:ea typeface="+mn-lt"/>
                <a:cs typeface="+mn-lt"/>
              </a:rPr>
              <a:t>Create some HTML using the </a:t>
            </a:r>
            <a:r>
              <a:rPr lang="en-US">
                <a:latin typeface="Consolas"/>
              </a:rPr>
              <a:t>println()</a:t>
            </a:r>
            <a:r>
              <a:rPr lang="en-US">
                <a:ea typeface="+mn-lt"/>
                <a:cs typeface="+mn-lt"/>
              </a:rPr>
              <a:t> method on the </a:t>
            </a:r>
            <a:r>
              <a:rPr lang="en-US">
                <a:latin typeface="Consolas"/>
              </a:rPr>
              <a:t>PrintWriter</a:t>
            </a:r>
            <a:r>
              <a:rPr lang="en-US">
                <a:ea typeface="+mn-lt"/>
                <a:cs typeface="+mn-lt"/>
              </a:rPr>
              <a:t> object, as shown in the following example:</a:t>
            </a:r>
            <a:endParaRPr lang="en-US"/>
          </a:p>
          <a:p>
            <a:pPr marL="0" indent="0">
              <a:buNone/>
            </a:pPr>
            <a:endParaRPr lang="en-US" dirty="0">
              <a:latin typeface="Consolas"/>
            </a:endParaRPr>
          </a:p>
          <a:p>
            <a:pPr marL="0" indent="0">
              <a:buNone/>
            </a:pPr>
            <a:r>
              <a:rPr lang="en-US">
                <a:latin typeface="Consolas"/>
              </a:rPr>
              <a:t>out.println("&lt;html&gt;&lt;head&gt;&lt;title&gt;Hello </a:t>
            </a:r>
            <a:r>
              <a:rPr lang="en-US" dirty="0">
                <a:latin typeface="Consolas"/>
              </a:rPr>
              <a:t>World!&lt;/title&gt;   &lt;/head&gt;");</a:t>
            </a:r>
            <a:br>
              <a:rPr lang="en-US" dirty="0">
                <a:latin typeface="Consolas"/>
              </a:rPr>
            </a:br>
            <a:r>
              <a:rPr lang="en-US" dirty="0">
                <a:latin typeface="Consolas"/>
              </a:rPr>
              <a:t>out.println("&lt;body&gt;&lt;h1&gt;Hello World!&lt;/h1&gt;&lt;/body&gt;&lt;/html&gt;");</a:t>
            </a:r>
            <a:br>
              <a:rPr lang="en-US" dirty="0">
                <a:latin typeface="Consolas"/>
              </a:rPr>
            </a:br>
            <a:r>
              <a:rPr lang="en-US" dirty="0">
                <a:latin typeface="Consolas"/>
              </a:rPr>
              <a:t>  }</a:t>
            </a:r>
            <a:br>
              <a:rPr lang="en-US" dirty="0">
                <a:latin typeface="Consolas"/>
              </a:rPr>
            </a:br>
            <a:r>
              <a:rPr lang="en-US" dirty="0">
                <a:latin typeface="Consolas"/>
              </a:rPr>
              <a:t>}</a:t>
            </a:r>
            <a:endParaRPr lang="en-US">
              <a:cs typeface="Calibri"/>
            </a:endParaRPr>
          </a:p>
          <a:p>
            <a:pPr marL="0" indent="0">
              <a:buNone/>
            </a:pPr>
            <a:endParaRPr lang="en-US" dirty="0">
              <a:latin typeface="Consolas"/>
              <a:cs typeface="Calibri"/>
            </a:endParaRPr>
          </a:p>
          <a:p>
            <a:pPr marL="0" indent="0">
              <a:buNone/>
            </a:pPr>
            <a:endParaRPr lang="en-US" dirty="0">
              <a:latin typeface="Consolas"/>
              <a:cs typeface="Calibri"/>
            </a:endParaRPr>
          </a:p>
          <a:p>
            <a:endParaRPr lang="en-US" dirty="0">
              <a:cs typeface="Calibri"/>
            </a:endParaRPr>
          </a:p>
        </p:txBody>
      </p:sp>
    </p:spTree>
    <p:extLst>
      <p:ext uri="{BB962C8B-B14F-4D97-AF65-F5344CB8AC3E}">
        <p14:creationId xmlns:p14="http://schemas.microsoft.com/office/powerpoint/2010/main" val="2217267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3E3D96-DE05-4339-92A2-3EDA3504FA3B}"/>
              </a:ext>
            </a:extLst>
          </p:cNvPr>
          <p:cNvSpPr>
            <a:spLocks noGrp="1"/>
          </p:cNvSpPr>
          <p:nvPr>
            <p:ph idx="1"/>
          </p:nvPr>
        </p:nvSpPr>
        <p:spPr>
          <a:xfrm>
            <a:off x="838200" y="371964"/>
            <a:ext cx="10515600" cy="5804999"/>
          </a:xfrm>
        </p:spPr>
        <p:txBody>
          <a:bodyPr vert="horz" lIns="91440" tIns="45720" rIns="91440" bIns="45720" rtlCol="0" anchor="t">
            <a:normAutofit/>
          </a:bodyPr>
          <a:lstStyle/>
          <a:p>
            <a:r>
              <a:rPr lang="en-US">
                <a:cs typeface="Calibri"/>
              </a:rPr>
              <a:t>Compile the servlet</a:t>
            </a:r>
          </a:p>
          <a:p>
            <a:r>
              <a:rPr lang="en-US">
                <a:ea typeface="+mn-lt"/>
                <a:cs typeface="+mn-lt"/>
              </a:rPr>
              <a:t>Deploy the servlet as part of a Web Application hosted on Tomcat Server</a:t>
            </a:r>
          </a:p>
          <a:p>
            <a:r>
              <a:rPr lang="en-US">
                <a:ea typeface="+mn-lt"/>
                <a:cs typeface="+mn-lt"/>
              </a:rPr>
              <a:t>Call the servlet from a browser.</a:t>
            </a:r>
            <a:endParaRPr lang="en-US" dirty="0">
              <a:cs typeface="Calibri"/>
            </a:endParaRPr>
          </a:p>
          <a:p>
            <a:pPr marL="0" indent="0">
              <a:buNone/>
            </a:pPr>
            <a:r>
              <a:rPr lang="en-US" dirty="0">
                <a:latin typeface="Consolas"/>
                <a:cs typeface="Calibri"/>
              </a:rPr>
              <a:t>http://</a:t>
            </a:r>
            <a:r>
              <a:rPr lang="en-US" i="1" dirty="0">
                <a:latin typeface="Consolas"/>
                <a:cs typeface="Calibri"/>
              </a:rPr>
              <a:t>host</a:t>
            </a:r>
            <a:r>
              <a:rPr lang="en-US" dirty="0">
                <a:latin typeface="Consolas"/>
                <a:cs typeface="Calibri"/>
              </a:rPr>
              <a:t>:</a:t>
            </a:r>
            <a:r>
              <a:rPr lang="en-US" i="1" dirty="0">
                <a:latin typeface="Consolas"/>
                <a:cs typeface="Calibri"/>
              </a:rPr>
              <a:t>port</a:t>
            </a:r>
            <a:r>
              <a:rPr lang="en-US" dirty="0">
                <a:latin typeface="Consolas"/>
                <a:cs typeface="Calibri"/>
              </a:rPr>
              <a:t>/webApplicationName/</a:t>
            </a:r>
            <a:r>
              <a:rPr lang="en-US" i="1" dirty="0">
                <a:latin typeface="Consolas"/>
                <a:cs typeface="Calibri"/>
              </a:rPr>
              <a:t>mappedServletName</a:t>
            </a:r>
            <a:r>
              <a:rPr lang="en-US" dirty="0">
                <a:latin typeface="Consolas"/>
                <a:cs typeface="Calibri"/>
              </a:rPr>
              <a:t>?</a:t>
            </a:r>
            <a:r>
              <a:rPr lang="en-US" i="1" dirty="0">
                <a:latin typeface="Consolas"/>
                <a:cs typeface="Calibri"/>
              </a:rPr>
              <a:t>parameter</a:t>
            </a:r>
            <a:endParaRPr lang="en-US" dirty="0">
              <a:latin typeface="Calibri" panose="020F0502020204030204"/>
              <a:cs typeface="Calibri"/>
            </a:endParaRPr>
          </a:p>
          <a:p>
            <a:pPr marL="0" indent="0">
              <a:buNone/>
            </a:pPr>
            <a:endParaRPr lang="en-US" i="1" dirty="0">
              <a:latin typeface="Consolas"/>
              <a:cs typeface="Calibri"/>
            </a:endParaRPr>
          </a:p>
          <a:p>
            <a:pPr marL="0" indent="0">
              <a:buNone/>
            </a:pPr>
            <a:r>
              <a:rPr lang="en-US" i="1">
                <a:latin typeface="Consolas"/>
                <a:cs typeface="Calibri"/>
              </a:rPr>
              <a:t>Ex:</a:t>
            </a:r>
            <a:r>
              <a:rPr lang="en-US">
                <a:latin typeface="Consolas"/>
                <a:cs typeface="Calibri"/>
              </a:rPr>
              <a:t>http://localhost:8080/servlets/</a:t>
            </a:r>
            <a:r>
              <a:rPr lang="en-US">
                <a:ea typeface="+mn-lt"/>
                <a:cs typeface="+mn-lt"/>
              </a:rPr>
              <a:t>GreetingServlet</a:t>
            </a:r>
            <a:endParaRPr lang="en-US" i="1" dirty="0">
              <a:latin typeface="Consolas"/>
              <a:cs typeface="Calibri"/>
            </a:endParaRPr>
          </a:p>
        </p:txBody>
      </p:sp>
    </p:spTree>
    <p:extLst>
      <p:ext uri="{BB962C8B-B14F-4D97-AF65-F5344CB8AC3E}">
        <p14:creationId xmlns:p14="http://schemas.microsoft.com/office/powerpoint/2010/main" val="1968264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B4CF-F27B-4E11-9968-864543DC1C92}"/>
              </a:ext>
            </a:extLst>
          </p:cNvPr>
          <p:cNvSpPr>
            <a:spLocks noGrp="1"/>
          </p:cNvSpPr>
          <p:nvPr>
            <p:ph type="title"/>
          </p:nvPr>
        </p:nvSpPr>
        <p:spPr/>
        <p:txBody>
          <a:bodyPr/>
          <a:lstStyle/>
          <a:p>
            <a:r>
              <a:rPr lang="en-US"/>
              <a:t>Servlet Initialization Attributes</a:t>
            </a:r>
          </a:p>
          <a:p>
            <a:endParaRPr lang="en-US" dirty="0">
              <a:cs typeface="Calibri Light"/>
            </a:endParaRPr>
          </a:p>
        </p:txBody>
      </p:sp>
      <p:pic>
        <p:nvPicPr>
          <p:cNvPr id="4" name="Picture 4">
            <a:extLst>
              <a:ext uri="{FF2B5EF4-FFF2-40B4-BE49-F238E27FC236}">
                <a16:creationId xmlns:a16="http://schemas.microsoft.com/office/drawing/2014/main" id="{3BACF54A-0382-488C-AE9B-4E5493C17A47}"/>
              </a:ext>
            </a:extLst>
          </p:cNvPr>
          <p:cNvPicPr>
            <a:picLocks noGrp="1" noChangeAspect="1"/>
          </p:cNvPicPr>
          <p:nvPr>
            <p:ph idx="1"/>
          </p:nvPr>
        </p:nvPicPr>
        <p:blipFill>
          <a:blip r:embed="rId2"/>
          <a:stretch>
            <a:fillRect/>
          </a:stretch>
        </p:blipFill>
        <p:spPr>
          <a:xfrm>
            <a:off x="1334599" y="1801385"/>
            <a:ext cx="9100770" cy="3895724"/>
          </a:xfrm>
        </p:spPr>
      </p:pic>
    </p:spTree>
    <p:extLst>
      <p:ext uri="{BB962C8B-B14F-4D97-AF65-F5344CB8AC3E}">
        <p14:creationId xmlns:p14="http://schemas.microsoft.com/office/powerpoint/2010/main" val="330245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D21B3-E345-4B6F-B939-4BBFDF1A03BB}"/>
              </a:ext>
            </a:extLst>
          </p:cNvPr>
          <p:cNvSpPr>
            <a:spLocks noGrp="1"/>
          </p:cNvSpPr>
          <p:nvPr>
            <p:ph type="title"/>
          </p:nvPr>
        </p:nvSpPr>
        <p:spPr/>
        <p:txBody>
          <a:bodyPr/>
          <a:lstStyle/>
          <a:p>
            <a:r>
              <a:rPr lang="en-US">
                <a:cs typeface="Calibri Light"/>
              </a:rPr>
              <a:t>Servlet Life cycle</a:t>
            </a:r>
            <a:endParaRPr lang="en-US"/>
          </a:p>
        </p:txBody>
      </p:sp>
      <p:sp>
        <p:nvSpPr>
          <p:cNvPr id="3" name="Content Placeholder 2">
            <a:extLst>
              <a:ext uri="{FF2B5EF4-FFF2-40B4-BE49-F238E27FC236}">
                <a16:creationId xmlns:a16="http://schemas.microsoft.com/office/drawing/2014/main" id="{057EBF8E-EBAA-4AF7-A980-CA56F3D1E5CD}"/>
              </a:ext>
            </a:extLst>
          </p:cNvPr>
          <p:cNvSpPr>
            <a:spLocks noGrp="1"/>
          </p:cNvSpPr>
          <p:nvPr>
            <p:ph idx="1"/>
          </p:nvPr>
        </p:nvSpPr>
        <p:spPr/>
        <p:txBody>
          <a:bodyPr vert="horz" lIns="91440" tIns="45720" rIns="91440" bIns="45720" rtlCol="0" anchor="t">
            <a:normAutofit/>
          </a:bodyPr>
          <a:lstStyle/>
          <a:p>
            <a:r>
              <a:rPr lang="en-US">
                <a:cs typeface="Calibri"/>
              </a:rPr>
              <a:t>Load the servlet into container</a:t>
            </a:r>
            <a:endParaRPr lang="en-US"/>
          </a:p>
          <a:p>
            <a:r>
              <a:rPr lang="en-US">
                <a:cs typeface="Calibri"/>
              </a:rPr>
              <a:t>Servlet instance is created</a:t>
            </a:r>
          </a:p>
          <a:p>
            <a:r>
              <a:rPr lang="en-US">
                <a:cs typeface="Calibri"/>
              </a:rPr>
              <a:t>Init method is invoked</a:t>
            </a:r>
          </a:p>
          <a:p>
            <a:r>
              <a:rPr lang="en-US">
                <a:cs typeface="Calibri"/>
              </a:rPr>
              <a:t>Service method is invoked</a:t>
            </a:r>
          </a:p>
          <a:p>
            <a:r>
              <a:rPr lang="en-US">
                <a:cs typeface="Calibri"/>
              </a:rPr>
              <a:t>Destroy method is invoked</a:t>
            </a:r>
            <a:endParaRPr lang="en-US" dirty="0">
              <a:cs typeface="Calibri"/>
            </a:endParaRPr>
          </a:p>
          <a:p>
            <a:endParaRPr lang="en-US" dirty="0">
              <a:cs typeface="Calibri"/>
            </a:endParaRPr>
          </a:p>
        </p:txBody>
      </p:sp>
    </p:spTree>
    <p:extLst>
      <p:ext uri="{BB962C8B-B14F-4D97-AF65-F5344CB8AC3E}">
        <p14:creationId xmlns:p14="http://schemas.microsoft.com/office/powerpoint/2010/main" val="1301525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FBF6-77AB-4F63-BF57-87EEBAB4CFE2}"/>
              </a:ext>
            </a:extLst>
          </p:cNvPr>
          <p:cNvSpPr>
            <a:spLocks noGrp="1"/>
          </p:cNvSpPr>
          <p:nvPr>
            <p:ph type="title"/>
          </p:nvPr>
        </p:nvSpPr>
        <p:spPr/>
        <p:txBody>
          <a:bodyPr/>
          <a:lstStyle/>
          <a:p>
            <a:pPr algn="just"/>
            <a:r>
              <a:rPr lang="en-US"/>
              <a:t>Web Terminology</a:t>
            </a:r>
          </a:p>
          <a:p>
            <a:endParaRPr lang="en-US" dirty="0">
              <a:cs typeface="Calibri Light"/>
            </a:endParaRPr>
          </a:p>
        </p:txBody>
      </p:sp>
      <p:sp>
        <p:nvSpPr>
          <p:cNvPr id="3" name="Content Placeholder 2">
            <a:extLst>
              <a:ext uri="{FF2B5EF4-FFF2-40B4-BE49-F238E27FC236}">
                <a16:creationId xmlns:a16="http://schemas.microsoft.com/office/drawing/2014/main" id="{13C13B65-B62E-4DE5-B4EB-335FEAF5CA6B}"/>
              </a:ext>
            </a:extLst>
          </p:cNvPr>
          <p:cNvSpPr>
            <a:spLocks noGrp="1"/>
          </p:cNvSpPr>
          <p:nvPr>
            <p:ph idx="1"/>
          </p:nvPr>
        </p:nvSpPr>
        <p:spPr/>
        <p:txBody>
          <a:bodyPr vert="horz" lIns="91440" tIns="45720" rIns="91440" bIns="45720" rtlCol="0" anchor="t">
            <a:normAutofit/>
          </a:bodyPr>
          <a:lstStyle/>
          <a:p>
            <a:r>
              <a:rPr lang="en-US" b="1">
                <a:cs typeface="Calibri"/>
              </a:rPr>
              <a:t>Website:</a:t>
            </a:r>
            <a:r>
              <a:rPr lang="en-US">
                <a:ea typeface="+mn-lt"/>
                <a:cs typeface="+mn-lt"/>
              </a:rPr>
              <a:t> Website is a collection of related web pages that may contain text, images, audio and video</a:t>
            </a:r>
          </a:p>
          <a:p>
            <a:r>
              <a:rPr lang="en-US">
                <a:ea typeface="+mn-lt"/>
                <a:cs typeface="+mn-lt"/>
              </a:rPr>
              <a:t>Each website has specific internet address (URL) that you need to enter in your browser to access a website.</a:t>
            </a:r>
            <a:endParaRPr lang="en-US" dirty="0">
              <a:ea typeface="+mn-lt"/>
              <a:cs typeface="+mn-lt"/>
            </a:endParaRPr>
          </a:p>
          <a:p>
            <a:r>
              <a:rPr lang="en-US" b="1">
                <a:ea typeface="+mn-lt"/>
                <a:cs typeface="+mn-lt"/>
              </a:rPr>
              <a:t>Types of websites</a:t>
            </a:r>
            <a:endParaRPr lang="en-US" b="1" dirty="0">
              <a:ea typeface="+mn-lt"/>
              <a:cs typeface="+mn-lt"/>
            </a:endParaRPr>
          </a:p>
          <a:p>
            <a:pPr marL="971550" lvl="1" indent="-514350">
              <a:buAutoNum type="arabicPeriod"/>
            </a:pPr>
            <a:r>
              <a:rPr lang="en-US" sz="2800">
                <a:ea typeface="+mn-lt"/>
                <a:cs typeface="+mn-lt"/>
              </a:rPr>
              <a:t>Static website</a:t>
            </a:r>
          </a:p>
          <a:p>
            <a:pPr marL="971550" lvl="1" indent="-514350">
              <a:buAutoNum type="arabicPeriod"/>
            </a:pPr>
            <a:r>
              <a:rPr lang="en-US" sz="2800">
                <a:ea typeface="+mn-lt"/>
                <a:cs typeface="+mn-lt"/>
              </a:rPr>
              <a:t>Dynamic website</a:t>
            </a:r>
          </a:p>
          <a:p>
            <a:pPr marL="1428750" lvl="2" indent="-514350">
              <a:buAutoNum type="alphaLcParenR"/>
            </a:pPr>
            <a:r>
              <a:rPr lang="en-US" sz="2800">
                <a:ea typeface="+mn-lt"/>
                <a:cs typeface="+mn-lt"/>
              </a:rPr>
              <a:t>Client side scripting</a:t>
            </a:r>
          </a:p>
          <a:p>
            <a:pPr marL="1428750" lvl="2" indent="-514350">
              <a:buAutoNum type="alphaLcParenR"/>
            </a:pPr>
            <a:r>
              <a:rPr lang="en-US" sz="2800">
                <a:ea typeface="+mn-lt"/>
                <a:cs typeface="+mn-lt"/>
              </a:rPr>
              <a:t>Server side scripting</a:t>
            </a:r>
          </a:p>
          <a:p>
            <a:endParaRPr lang="en-US">
              <a:cs typeface="Calibri"/>
            </a:endParaRPr>
          </a:p>
        </p:txBody>
      </p:sp>
    </p:spTree>
    <p:extLst>
      <p:ext uri="{BB962C8B-B14F-4D97-AF65-F5344CB8AC3E}">
        <p14:creationId xmlns:p14="http://schemas.microsoft.com/office/powerpoint/2010/main" val="1717168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F869C-E024-4158-8076-1F203C6AF8E7}"/>
              </a:ext>
            </a:extLst>
          </p:cNvPr>
          <p:cNvSpPr>
            <a:spLocks noGrp="1"/>
          </p:cNvSpPr>
          <p:nvPr>
            <p:ph type="title"/>
          </p:nvPr>
        </p:nvSpPr>
        <p:spPr/>
        <p:txBody>
          <a:bodyPr/>
          <a:lstStyle/>
          <a:p>
            <a:r>
              <a:rPr lang="en-US">
                <a:cs typeface="Calibri Light"/>
              </a:rPr>
              <a:t>Welcome file list</a:t>
            </a:r>
            <a:endParaRPr lang="en-US"/>
          </a:p>
        </p:txBody>
      </p:sp>
      <p:pic>
        <p:nvPicPr>
          <p:cNvPr id="4" name="Picture 4" descr="A picture containing text, indoor&#10;&#10;Description automatically generated">
            <a:extLst>
              <a:ext uri="{FF2B5EF4-FFF2-40B4-BE49-F238E27FC236}">
                <a16:creationId xmlns:a16="http://schemas.microsoft.com/office/drawing/2014/main" id="{88D4BC9C-E0EC-494B-990D-D0B483034E01}"/>
              </a:ext>
            </a:extLst>
          </p:cNvPr>
          <p:cNvPicPr>
            <a:picLocks noGrp="1" noChangeAspect="1"/>
          </p:cNvPicPr>
          <p:nvPr>
            <p:ph idx="1"/>
          </p:nvPr>
        </p:nvPicPr>
        <p:blipFill>
          <a:blip r:embed="rId2"/>
          <a:stretch>
            <a:fillRect/>
          </a:stretch>
        </p:blipFill>
        <p:spPr>
          <a:xfrm>
            <a:off x="491270" y="2472531"/>
            <a:ext cx="11209459" cy="3057525"/>
          </a:xfrm>
        </p:spPr>
      </p:pic>
    </p:spTree>
    <p:extLst>
      <p:ext uri="{BB962C8B-B14F-4D97-AF65-F5344CB8AC3E}">
        <p14:creationId xmlns:p14="http://schemas.microsoft.com/office/powerpoint/2010/main" val="307438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72F7-C5B1-46A1-A3C6-88355234B05E}"/>
              </a:ext>
            </a:extLst>
          </p:cNvPr>
          <p:cNvSpPr>
            <a:spLocks noGrp="1"/>
          </p:cNvSpPr>
          <p:nvPr>
            <p:ph type="title"/>
          </p:nvPr>
        </p:nvSpPr>
        <p:spPr/>
        <p:txBody>
          <a:bodyPr/>
          <a:lstStyle/>
          <a:p>
            <a:r>
              <a:rPr lang="en-US">
                <a:cs typeface="Calibri Light"/>
              </a:rPr>
              <a:t>Welcome file list</a:t>
            </a:r>
            <a:endParaRPr lang="en-US"/>
          </a:p>
        </p:txBody>
      </p:sp>
      <p:sp>
        <p:nvSpPr>
          <p:cNvPr id="3" name="Content Placeholder 2">
            <a:extLst>
              <a:ext uri="{FF2B5EF4-FFF2-40B4-BE49-F238E27FC236}">
                <a16:creationId xmlns:a16="http://schemas.microsoft.com/office/drawing/2014/main" id="{6E6284D4-690A-4A04-AD97-5514EFB8CDF5}"/>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By default server looks for the welcome file in following order:</a:t>
            </a:r>
            <a:endParaRPr lang="en-US">
              <a:cs typeface="Calibri" panose="020F0502020204030204"/>
            </a:endParaRPr>
          </a:p>
          <a:p>
            <a:pPr algn="just"/>
            <a:r>
              <a:rPr lang="en-US">
                <a:ea typeface="+mn-lt"/>
                <a:cs typeface="+mn-lt"/>
              </a:rPr>
              <a:t>welcome-file-list in web.xml</a:t>
            </a:r>
            <a:endParaRPr lang="en-US"/>
          </a:p>
          <a:p>
            <a:pPr algn="just"/>
            <a:r>
              <a:rPr lang="en-US">
                <a:ea typeface="+mn-lt"/>
                <a:cs typeface="+mn-lt"/>
              </a:rPr>
              <a:t>index.html</a:t>
            </a:r>
            <a:endParaRPr lang="en-US"/>
          </a:p>
          <a:p>
            <a:pPr algn="just"/>
            <a:r>
              <a:rPr lang="en-US">
                <a:ea typeface="+mn-lt"/>
                <a:cs typeface="+mn-lt"/>
              </a:rPr>
              <a:t>index.htm</a:t>
            </a:r>
            <a:endParaRPr lang="en-US"/>
          </a:p>
          <a:p>
            <a:pPr algn="just"/>
            <a:r>
              <a:rPr lang="en-US">
                <a:ea typeface="+mn-lt"/>
                <a:cs typeface="+mn-lt"/>
              </a:rPr>
              <a:t>Index.jsp</a:t>
            </a:r>
          </a:p>
          <a:p>
            <a:pPr marL="0" indent="0" algn="just">
              <a:buNone/>
            </a:pPr>
            <a:endParaRPr lang="en-US" dirty="0">
              <a:cs typeface="Calibri"/>
            </a:endParaRPr>
          </a:p>
          <a:p>
            <a:pPr marL="0" indent="0" algn="just">
              <a:buNone/>
            </a:pPr>
            <a:r>
              <a:rPr lang="en-US">
                <a:cs typeface="Calibri"/>
              </a:rPr>
              <a:t>Priority goes to welcome-file-list</a:t>
            </a:r>
            <a:endParaRPr lang="en-US" dirty="0">
              <a:cs typeface="Calibri"/>
            </a:endParaRPr>
          </a:p>
        </p:txBody>
      </p:sp>
    </p:spTree>
    <p:extLst>
      <p:ext uri="{BB962C8B-B14F-4D97-AF65-F5344CB8AC3E}">
        <p14:creationId xmlns:p14="http://schemas.microsoft.com/office/powerpoint/2010/main" val="3277723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34D4-91F4-415F-9684-BB4916A1BF1C}"/>
              </a:ext>
            </a:extLst>
          </p:cNvPr>
          <p:cNvSpPr>
            <a:spLocks noGrp="1"/>
          </p:cNvSpPr>
          <p:nvPr>
            <p:ph type="title"/>
          </p:nvPr>
        </p:nvSpPr>
        <p:spPr/>
        <p:txBody>
          <a:bodyPr/>
          <a:lstStyle/>
          <a:p>
            <a:r>
              <a:rPr lang="en-US">
                <a:cs typeface="Calibri Light"/>
              </a:rPr>
              <a:t>Load on start up</a:t>
            </a:r>
            <a:endParaRPr lang="en-US"/>
          </a:p>
        </p:txBody>
      </p:sp>
      <p:sp>
        <p:nvSpPr>
          <p:cNvPr id="3" name="Content Placeholder 2">
            <a:extLst>
              <a:ext uri="{FF2B5EF4-FFF2-40B4-BE49-F238E27FC236}">
                <a16:creationId xmlns:a16="http://schemas.microsoft.com/office/drawing/2014/main" id="{A6B17718-F90B-46A7-A030-DA88500D880A}"/>
              </a:ext>
            </a:extLst>
          </p:cNvPr>
          <p:cNvSpPr>
            <a:spLocks noGrp="1"/>
          </p:cNvSpPr>
          <p:nvPr>
            <p:ph idx="1"/>
          </p:nvPr>
        </p:nvSpPr>
        <p:spPr/>
        <p:txBody>
          <a:bodyPr vert="horz" lIns="91440" tIns="45720" rIns="91440" bIns="45720" rtlCol="0" anchor="t">
            <a:normAutofit/>
          </a:bodyPr>
          <a:lstStyle/>
          <a:p>
            <a:r>
              <a:rPr lang="en-US">
                <a:ea typeface="+mn-lt"/>
                <a:cs typeface="+mn-lt"/>
              </a:rPr>
              <a:t> &lt;load-on-startup&gt;0&lt;/load-on-startup&gt;  </a:t>
            </a:r>
          </a:p>
          <a:p>
            <a:r>
              <a:rPr lang="en-US">
                <a:cs typeface="Calibri"/>
              </a:rPr>
              <a:t> &lt;load-on-startup&gt;1&lt;/load-on-startup&gt; </a:t>
            </a:r>
            <a:endParaRPr lang="en-US" dirty="0">
              <a:cs typeface="Calibri"/>
            </a:endParaRPr>
          </a:p>
          <a:p>
            <a:endParaRPr lang="en-US" dirty="0">
              <a:cs typeface="Calibri"/>
            </a:endParaRPr>
          </a:p>
          <a:p>
            <a:r>
              <a:rPr lang="en-US" dirty="0">
                <a:ea typeface="+mn-lt"/>
                <a:cs typeface="+mn-lt"/>
              </a:rPr>
              <a:t> </a:t>
            </a:r>
            <a:r>
              <a:rPr lang="en-US">
                <a:ea typeface="+mn-lt"/>
                <a:cs typeface="+mn-lt"/>
              </a:rPr>
              <a:t>The 0 value will be loaded first then 1, 2, 3 and so on.</a:t>
            </a:r>
          </a:p>
          <a:p>
            <a:endParaRPr lang="en-US" dirty="0">
              <a:cs typeface="Calibri"/>
            </a:endParaRPr>
          </a:p>
        </p:txBody>
      </p:sp>
      <p:pic>
        <p:nvPicPr>
          <p:cNvPr id="4" name="Picture 4" descr="Graphical user interface, text&#10;&#10;Description automatically generated">
            <a:extLst>
              <a:ext uri="{FF2B5EF4-FFF2-40B4-BE49-F238E27FC236}">
                <a16:creationId xmlns:a16="http://schemas.microsoft.com/office/drawing/2014/main" id="{02C6FAA2-8E7C-4319-9EF5-2BDE4003EE50}"/>
              </a:ext>
            </a:extLst>
          </p:cNvPr>
          <p:cNvPicPr>
            <a:picLocks noChangeAspect="1"/>
          </p:cNvPicPr>
          <p:nvPr/>
        </p:nvPicPr>
        <p:blipFill>
          <a:blip r:embed="rId2"/>
          <a:stretch>
            <a:fillRect/>
          </a:stretch>
        </p:blipFill>
        <p:spPr>
          <a:xfrm>
            <a:off x="1629508" y="4081199"/>
            <a:ext cx="8886092" cy="2235971"/>
          </a:xfrm>
          <a:prstGeom prst="rect">
            <a:avLst/>
          </a:prstGeom>
        </p:spPr>
      </p:pic>
    </p:spTree>
    <p:extLst>
      <p:ext uri="{BB962C8B-B14F-4D97-AF65-F5344CB8AC3E}">
        <p14:creationId xmlns:p14="http://schemas.microsoft.com/office/powerpoint/2010/main" val="359294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0F88-011A-4501-8D31-8F510FEC54CC}"/>
              </a:ext>
            </a:extLst>
          </p:cNvPr>
          <p:cNvSpPr>
            <a:spLocks noGrp="1"/>
          </p:cNvSpPr>
          <p:nvPr>
            <p:ph type="title"/>
          </p:nvPr>
        </p:nvSpPr>
        <p:spPr/>
        <p:txBody>
          <a:bodyPr/>
          <a:lstStyle/>
          <a:p>
            <a:pPr algn="just"/>
            <a:r>
              <a:rPr lang="en-US"/>
              <a:t>ServletRequest Interface</a:t>
            </a:r>
          </a:p>
          <a:p>
            <a:endParaRPr lang="en-US" dirty="0">
              <a:cs typeface="Calibri Light"/>
            </a:endParaRPr>
          </a:p>
        </p:txBody>
      </p:sp>
      <p:sp>
        <p:nvSpPr>
          <p:cNvPr id="3" name="Content Placeholder 2">
            <a:extLst>
              <a:ext uri="{FF2B5EF4-FFF2-40B4-BE49-F238E27FC236}">
                <a16:creationId xmlns:a16="http://schemas.microsoft.com/office/drawing/2014/main" id="{C60B5501-4395-4075-BB9A-377051269843}"/>
              </a:ext>
            </a:extLst>
          </p:cNvPr>
          <p:cNvSpPr>
            <a:spLocks noGrp="1"/>
          </p:cNvSpPr>
          <p:nvPr>
            <p:ph idx="1"/>
          </p:nvPr>
        </p:nvSpPr>
        <p:spPr/>
        <p:txBody>
          <a:bodyPr vert="horz" lIns="91440" tIns="45720" rIns="91440" bIns="45720" rtlCol="0" anchor="t">
            <a:normAutofit/>
          </a:bodyPr>
          <a:lstStyle/>
          <a:p>
            <a:r>
              <a:rPr lang="en-US">
                <a:ea typeface="+mn-lt"/>
                <a:cs typeface="+mn-lt"/>
              </a:rPr>
              <a:t>public String getParameter(String name);</a:t>
            </a:r>
          </a:p>
          <a:p>
            <a:r>
              <a:rPr lang="en-US">
                <a:ea typeface="+mn-lt"/>
                <a:cs typeface="+mn-lt"/>
              </a:rPr>
              <a:t>public String[] getParameterValues(String name);</a:t>
            </a:r>
            <a:endParaRPr lang="en-US" dirty="0">
              <a:ea typeface="+mn-lt"/>
              <a:cs typeface="+mn-lt"/>
            </a:endParaRPr>
          </a:p>
          <a:p>
            <a:r>
              <a:rPr lang="en-US">
                <a:ea typeface="+mn-lt"/>
                <a:cs typeface="+mn-lt"/>
              </a:rPr>
              <a:t>public Enumeration&lt;String&gt; getParameterNames();</a:t>
            </a:r>
          </a:p>
          <a:p>
            <a:r>
              <a:rPr lang="en-US">
                <a:ea typeface="+mn-lt"/>
                <a:cs typeface="+mn-lt"/>
              </a:rPr>
              <a:t>public String getContentType();</a:t>
            </a:r>
          </a:p>
          <a:p>
            <a:r>
              <a:rPr lang="en-US">
                <a:ea typeface="+mn-lt"/>
                <a:cs typeface="+mn-lt"/>
              </a:rPr>
              <a:t>public int getContentLength();</a:t>
            </a:r>
          </a:p>
          <a:p>
            <a:r>
              <a:rPr lang="en-US">
                <a:ea typeface="+mn-lt"/>
                <a:cs typeface="+mn-lt"/>
              </a:rPr>
              <a:t>public String getServerName();</a:t>
            </a:r>
          </a:p>
          <a:p>
            <a:r>
              <a:rPr lang="en-US">
                <a:ea typeface="+mn-lt"/>
                <a:cs typeface="+mn-lt"/>
              </a:rPr>
              <a:t>public int getServerPort();</a:t>
            </a:r>
            <a:endParaRPr lang="en-US" dirty="0">
              <a:cs typeface="Calibri"/>
            </a:endParaRPr>
          </a:p>
        </p:txBody>
      </p:sp>
    </p:spTree>
    <p:extLst>
      <p:ext uri="{BB962C8B-B14F-4D97-AF65-F5344CB8AC3E}">
        <p14:creationId xmlns:p14="http://schemas.microsoft.com/office/powerpoint/2010/main" val="2345744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57B2-5757-4560-84B8-2346D154A867}"/>
              </a:ext>
            </a:extLst>
          </p:cNvPr>
          <p:cNvSpPr>
            <a:spLocks noGrp="1"/>
          </p:cNvSpPr>
          <p:nvPr>
            <p:ph type="title"/>
          </p:nvPr>
        </p:nvSpPr>
        <p:spPr/>
        <p:txBody>
          <a:bodyPr/>
          <a:lstStyle/>
          <a:p>
            <a:r>
              <a:rPr lang="en-US">
                <a:cs typeface="Calibri Light"/>
              </a:rPr>
              <a:t>Example</a:t>
            </a:r>
            <a:endParaRPr lang="en-US"/>
          </a:p>
        </p:txBody>
      </p:sp>
      <p:pic>
        <p:nvPicPr>
          <p:cNvPr id="4" name="Picture 4" descr="Graphical user interface, text&#10;&#10;Description automatically generated">
            <a:extLst>
              <a:ext uri="{FF2B5EF4-FFF2-40B4-BE49-F238E27FC236}">
                <a16:creationId xmlns:a16="http://schemas.microsoft.com/office/drawing/2014/main" id="{38FA5445-A75E-4560-A6B6-BC392F4AC537}"/>
              </a:ext>
            </a:extLst>
          </p:cNvPr>
          <p:cNvPicPr>
            <a:picLocks noGrp="1" noChangeAspect="1"/>
          </p:cNvPicPr>
          <p:nvPr>
            <p:ph idx="1"/>
          </p:nvPr>
        </p:nvPicPr>
        <p:blipFill>
          <a:blip r:embed="rId2"/>
          <a:stretch>
            <a:fillRect/>
          </a:stretch>
        </p:blipFill>
        <p:spPr>
          <a:xfrm>
            <a:off x="951716" y="1289932"/>
            <a:ext cx="9651826" cy="2385164"/>
          </a:xfrm>
        </p:spPr>
      </p:pic>
      <p:pic>
        <p:nvPicPr>
          <p:cNvPr id="5" name="Picture 5" descr="Graphical user interface, text, application&#10;&#10;Description automatically generated">
            <a:extLst>
              <a:ext uri="{FF2B5EF4-FFF2-40B4-BE49-F238E27FC236}">
                <a16:creationId xmlns:a16="http://schemas.microsoft.com/office/drawing/2014/main" id="{D939BBE9-7BB9-4C56-B736-0764B34247D9}"/>
              </a:ext>
            </a:extLst>
          </p:cNvPr>
          <p:cNvPicPr>
            <a:picLocks noChangeAspect="1"/>
          </p:cNvPicPr>
          <p:nvPr/>
        </p:nvPicPr>
        <p:blipFill>
          <a:blip r:embed="rId3"/>
          <a:stretch>
            <a:fillRect/>
          </a:stretch>
        </p:blipFill>
        <p:spPr>
          <a:xfrm>
            <a:off x="997907" y="3186006"/>
            <a:ext cx="9663830" cy="3669686"/>
          </a:xfrm>
          <a:prstGeom prst="rect">
            <a:avLst/>
          </a:prstGeom>
        </p:spPr>
      </p:pic>
    </p:spTree>
    <p:extLst>
      <p:ext uri="{BB962C8B-B14F-4D97-AF65-F5344CB8AC3E}">
        <p14:creationId xmlns:p14="http://schemas.microsoft.com/office/powerpoint/2010/main" val="2791015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20BB-6AFB-47F5-8A57-E5FAC6800087}"/>
              </a:ext>
            </a:extLst>
          </p:cNvPr>
          <p:cNvSpPr>
            <a:spLocks noGrp="1"/>
          </p:cNvSpPr>
          <p:nvPr>
            <p:ph type="title"/>
          </p:nvPr>
        </p:nvSpPr>
        <p:spPr/>
        <p:txBody>
          <a:bodyPr/>
          <a:lstStyle/>
          <a:p>
            <a:r>
              <a:rPr lang="en-US">
                <a:ea typeface="+mj-lt"/>
                <a:cs typeface="+mj-lt"/>
              </a:rPr>
              <a:t>RequestDispatcher</a:t>
            </a:r>
            <a:endParaRPr lang="en-US"/>
          </a:p>
        </p:txBody>
      </p:sp>
      <p:sp>
        <p:nvSpPr>
          <p:cNvPr id="3" name="Content Placeholder 2">
            <a:extLst>
              <a:ext uri="{FF2B5EF4-FFF2-40B4-BE49-F238E27FC236}">
                <a16:creationId xmlns:a16="http://schemas.microsoft.com/office/drawing/2014/main" id="{CA41897F-D1C3-4DF4-8F89-1B714668994F}"/>
              </a:ext>
            </a:extLst>
          </p:cNvPr>
          <p:cNvSpPr>
            <a:spLocks noGrp="1"/>
          </p:cNvSpPr>
          <p:nvPr>
            <p:ph idx="1"/>
          </p:nvPr>
        </p:nvSpPr>
        <p:spPr/>
        <p:txBody>
          <a:bodyPr vert="horz" lIns="91440" tIns="45720" rIns="91440" bIns="45720" rtlCol="0" anchor="t">
            <a:normAutofit/>
          </a:bodyPr>
          <a:lstStyle/>
          <a:p>
            <a:r>
              <a:rPr lang="en-US">
                <a:ea typeface="+mn-lt"/>
                <a:cs typeface="+mn-lt"/>
              </a:rPr>
              <a:t>Defines an object that receives requests from the client and sends them to any resource (such as a servlet, HTML file, or JSP file) on the server.</a:t>
            </a:r>
          </a:p>
          <a:p>
            <a:r>
              <a:rPr lang="en-US">
                <a:ea typeface="+mn-lt"/>
                <a:cs typeface="+mn-lt"/>
              </a:rPr>
              <a:t>forward(ServletRequest request, ServletResponse response)</a:t>
            </a:r>
          </a:p>
          <a:p>
            <a:r>
              <a:rPr lang="en-US">
                <a:ea typeface="+mn-lt"/>
                <a:cs typeface="+mn-lt"/>
              </a:rPr>
              <a:t>include(ServletRequest request, ServletResponse response)</a:t>
            </a:r>
            <a:endParaRPr lang="en-US" dirty="0">
              <a:cs typeface="Calibri"/>
            </a:endParaRPr>
          </a:p>
        </p:txBody>
      </p:sp>
    </p:spTree>
    <p:extLst>
      <p:ext uri="{BB962C8B-B14F-4D97-AF65-F5344CB8AC3E}">
        <p14:creationId xmlns:p14="http://schemas.microsoft.com/office/powerpoint/2010/main" val="6172508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6AB82-FA54-4CB9-8203-2D302908F5AF}"/>
              </a:ext>
            </a:extLst>
          </p:cNvPr>
          <p:cNvSpPr>
            <a:spLocks noGrp="1"/>
          </p:cNvSpPr>
          <p:nvPr>
            <p:ph type="title"/>
          </p:nvPr>
        </p:nvSpPr>
        <p:spPr/>
        <p:txBody>
          <a:bodyPr/>
          <a:lstStyle/>
          <a:p>
            <a:r>
              <a:rPr lang="en-US">
                <a:cs typeface="Calibri Light"/>
              </a:rPr>
              <a:t>Content type</a:t>
            </a:r>
            <a:endParaRPr lang="en-US"/>
          </a:p>
        </p:txBody>
      </p:sp>
      <p:sp>
        <p:nvSpPr>
          <p:cNvPr id="3" name="Content Placeholder 2">
            <a:extLst>
              <a:ext uri="{FF2B5EF4-FFF2-40B4-BE49-F238E27FC236}">
                <a16:creationId xmlns:a16="http://schemas.microsoft.com/office/drawing/2014/main" id="{E46A5A6D-F31D-4F1C-BB80-9011F1314D33}"/>
              </a:ext>
            </a:extLst>
          </p:cNvPr>
          <p:cNvSpPr>
            <a:spLocks noGrp="1"/>
          </p:cNvSpPr>
          <p:nvPr>
            <p:ph idx="1"/>
          </p:nvPr>
        </p:nvSpPr>
        <p:spPr>
          <a:xfrm>
            <a:off x="838200" y="1825625"/>
            <a:ext cx="10515600" cy="4779310"/>
          </a:xfrm>
        </p:spPr>
        <p:txBody>
          <a:bodyPr vert="horz" lIns="91440" tIns="45720" rIns="91440" bIns="45720" rtlCol="0" anchor="t">
            <a:normAutofit fontScale="70000" lnSpcReduction="20000"/>
          </a:bodyPr>
          <a:lstStyle/>
          <a:p>
            <a:pPr algn="just"/>
            <a:r>
              <a:rPr lang="en-US">
                <a:ea typeface="+mn-lt"/>
                <a:cs typeface="+mn-lt"/>
              </a:rPr>
              <a:t>text/html</a:t>
            </a:r>
            <a:endParaRPr lang="en-US">
              <a:cs typeface="Calibri" panose="020F0502020204030204"/>
            </a:endParaRPr>
          </a:p>
          <a:p>
            <a:pPr algn="just"/>
            <a:r>
              <a:rPr lang="en-US">
                <a:ea typeface="+mn-lt"/>
                <a:cs typeface="+mn-lt"/>
              </a:rPr>
              <a:t>text/plain</a:t>
            </a:r>
            <a:endParaRPr lang="en-US"/>
          </a:p>
          <a:p>
            <a:pPr algn="just"/>
            <a:r>
              <a:rPr lang="en-US">
                <a:ea typeface="+mn-lt"/>
                <a:cs typeface="+mn-lt"/>
              </a:rPr>
              <a:t>application/msword</a:t>
            </a:r>
            <a:endParaRPr lang="en-US"/>
          </a:p>
          <a:p>
            <a:pPr algn="just"/>
            <a:r>
              <a:rPr lang="en-US">
                <a:ea typeface="+mn-lt"/>
                <a:cs typeface="+mn-lt"/>
              </a:rPr>
              <a:t>application/vnd.ms-excel</a:t>
            </a:r>
            <a:endParaRPr lang="en-US"/>
          </a:p>
          <a:p>
            <a:pPr algn="just"/>
            <a:r>
              <a:rPr lang="en-US">
                <a:ea typeface="+mn-lt"/>
                <a:cs typeface="+mn-lt"/>
              </a:rPr>
              <a:t>application/jar</a:t>
            </a:r>
            <a:endParaRPr lang="en-US"/>
          </a:p>
          <a:p>
            <a:pPr algn="just"/>
            <a:r>
              <a:rPr lang="en-US">
                <a:ea typeface="+mn-lt"/>
                <a:cs typeface="+mn-lt"/>
              </a:rPr>
              <a:t>application/pdf</a:t>
            </a:r>
            <a:endParaRPr lang="en-US"/>
          </a:p>
          <a:p>
            <a:pPr algn="just"/>
            <a:r>
              <a:rPr lang="en-US">
                <a:ea typeface="+mn-lt"/>
                <a:cs typeface="+mn-lt"/>
              </a:rPr>
              <a:t>application/octet-stream</a:t>
            </a:r>
            <a:endParaRPr lang="en-US"/>
          </a:p>
          <a:p>
            <a:pPr algn="just"/>
            <a:r>
              <a:rPr lang="en-US">
                <a:ea typeface="+mn-lt"/>
                <a:cs typeface="+mn-lt"/>
              </a:rPr>
              <a:t>application/x-zip</a:t>
            </a:r>
            <a:endParaRPr lang="en-US"/>
          </a:p>
          <a:p>
            <a:pPr algn="just"/>
            <a:r>
              <a:rPr lang="en-US">
                <a:ea typeface="+mn-lt"/>
                <a:cs typeface="+mn-lt"/>
              </a:rPr>
              <a:t>images/jpeg</a:t>
            </a:r>
            <a:endParaRPr lang="en-US"/>
          </a:p>
          <a:p>
            <a:pPr algn="just"/>
            <a:r>
              <a:rPr lang="en-US">
                <a:ea typeface="+mn-lt"/>
                <a:cs typeface="+mn-lt"/>
              </a:rPr>
              <a:t>images/png</a:t>
            </a:r>
            <a:endParaRPr lang="en-US"/>
          </a:p>
          <a:p>
            <a:pPr algn="just"/>
            <a:r>
              <a:rPr lang="en-US">
                <a:ea typeface="+mn-lt"/>
                <a:cs typeface="+mn-lt"/>
              </a:rPr>
              <a:t>images/gif</a:t>
            </a:r>
            <a:endParaRPr lang="en-US"/>
          </a:p>
          <a:p>
            <a:pPr algn="just"/>
            <a:r>
              <a:rPr lang="en-US">
                <a:ea typeface="+mn-lt"/>
                <a:cs typeface="+mn-lt"/>
              </a:rPr>
              <a:t>audio/mp3</a:t>
            </a:r>
            <a:endParaRPr lang="en-US"/>
          </a:p>
          <a:p>
            <a:pPr algn="just"/>
            <a:r>
              <a:rPr lang="en-US">
                <a:ea typeface="+mn-lt"/>
                <a:cs typeface="+mn-lt"/>
              </a:rPr>
              <a:t>video/mp4</a:t>
            </a:r>
            <a:endParaRPr lang="en-US"/>
          </a:p>
          <a:p>
            <a:pPr algn="just"/>
            <a:r>
              <a:rPr lang="en-US">
                <a:ea typeface="+mn-lt"/>
                <a:cs typeface="+mn-lt"/>
              </a:rPr>
              <a:t>video/quicktime etc</a:t>
            </a:r>
            <a:endParaRPr lang="en-US"/>
          </a:p>
          <a:p>
            <a:endParaRPr lang="en-US" dirty="0">
              <a:cs typeface="Calibri"/>
            </a:endParaRPr>
          </a:p>
        </p:txBody>
      </p:sp>
    </p:spTree>
    <p:extLst>
      <p:ext uri="{BB962C8B-B14F-4D97-AF65-F5344CB8AC3E}">
        <p14:creationId xmlns:p14="http://schemas.microsoft.com/office/powerpoint/2010/main" val="385565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2CCB-5151-48DB-990F-ED14762D29BB}"/>
              </a:ext>
            </a:extLst>
          </p:cNvPr>
          <p:cNvSpPr>
            <a:spLocks noGrp="1"/>
          </p:cNvSpPr>
          <p:nvPr>
            <p:ph type="title"/>
          </p:nvPr>
        </p:nvSpPr>
        <p:spPr/>
        <p:txBody>
          <a:bodyPr/>
          <a:lstStyle/>
          <a:p>
            <a:r>
              <a:rPr lang="en-US">
                <a:cs typeface="Calibri Light"/>
              </a:rPr>
              <a:t>Session</a:t>
            </a:r>
            <a:endParaRPr lang="en-US"/>
          </a:p>
        </p:txBody>
      </p:sp>
      <p:sp>
        <p:nvSpPr>
          <p:cNvPr id="3" name="Content Placeholder 2">
            <a:extLst>
              <a:ext uri="{FF2B5EF4-FFF2-40B4-BE49-F238E27FC236}">
                <a16:creationId xmlns:a16="http://schemas.microsoft.com/office/drawing/2014/main" id="{CE578D8C-1E20-4CFD-8A39-064DEAEE13AA}"/>
              </a:ext>
            </a:extLst>
          </p:cNvPr>
          <p:cNvSpPr>
            <a:spLocks noGrp="1"/>
          </p:cNvSpPr>
          <p:nvPr>
            <p:ph idx="1"/>
          </p:nvPr>
        </p:nvSpPr>
        <p:spPr/>
        <p:txBody>
          <a:bodyPr vert="horz" lIns="91440" tIns="45720" rIns="91440" bIns="45720" rtlCol="0" anchor="t">
            <a:normAutofit/>
          </a:bodyPr>
          <a:lstStyle/>
          <a:p>
            <a:r>
              <a:rPr lang="en-US" b="1">
                <a:ea typeface="+mn-lt"/>
                <a:cs typeface="+mn-lt"/>
              </a:rPr>
              <a:t>Session</a:t>
            </a:r>
            <a:r>
              <a:rPr lang="en-US">
                <a:ea typeface="+mn-lt"/>
                <a:cs typeface="+mn-lt"/>
              </a:rPr>
              <a:t> simply means a particular interval of time.</a:t>
            </a:r>
          </a:p>
          <a:p>
            <a:r>
              <a:rPr lang="en-US" b="1">
                <a:ea typeface="+mn-lt"/>
                <a:cs typeface="+mn-lt"/>
              </a:rPr>
              <a:t>Session Tracking</a:t>
            </a:r>
            <a:r>
              <a:rPr lang="en-US">
                <a:ea typeface="+mn-lt"/>
                <a:cs typeface="+mn-lt"/>
              </a:rPr>
              <a:t> is a way to maintain state (data) of an user. It is also known as </a:t>
            </a:r>
            <a:r>
              <a:rPr lang="en-US" b="1">
                <a:ea typeface="+mn-lt"/>
                <a:cs typeface="+mn-lt"/>
              </a:rPr>
              <a:t>session management</a:t>
            </a:r>
            <a:r>
              <a:rPr lang="en-US">
                <a:ea typeface="+mn-lt"/>
                <a:cs typeface="+mn-lt"/>
              </a:rPr>
              <a:t> in servlet.</a:t>
            </a:r>
          </a:p>
          <a:p>
            <a:r>
              <a:rPr lang="en-US">
                <a:ea typeface="+mn-lt"/>
                <a:cs typeface="+mn-lt"/>
              </a:rPr>
              <a:t>Http protocol is a stateless so we need to maintain state using session tracking techniques</a:t>
            </a:r>
          </a:p>
          <a:p>
            <a:endParaRPr lang="en-US" dirty="0">
              <a:ea typeface="+mn-lt"/>
              <a:cs typeface="+mn-lt"/>
            </a:endParaRPr>
          </a:p>
        </p:txBody>
      </p:sp>
    </p:spTree>
    <p:extLst>
      <p:ext uri="{BB962C8B-B14F-4D97-AF65-F5344CB8AC3E}">
        <p14:creationId xmlns:p14="http://schemas.microsoft.com/office/powerpoint/2010/main" val="3999063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46CFA-00FC-4E3D-BBCB-B566C53D7776}"/>
              </a:ext>
            </a:extLst>
          </p:cNvPr>
          <p:cNvSpPr>
            <a:spLocks noGrp="1"/>
          </p:cNvSpPr>
          <p:nvPr>
            <p:ph type="title"/>
          </p:nvPr>
        </p:nvSpPr>
        <p:spPr/>
        <p:txBody>
          <a:bodyPr/>
          <a:lstStyle/>
          <a:p>
            <a:r>
              <a:rPr lang="en-US">
                <a:cs typeface="Calibri Light"/>
              </a:rPr>
              <a:t>Session tracking techniques</a:t>
            </a:r>
            <a:endParaRPr lang="en-US"/>
          </a:p>
        </p:txBody>
      </p:sp>
      <p:sp>
        <p:nvSpPr>
          <p:cNvPr id="3" name="Content Placeholder 2">
            <a:extLst>
              <a:ext uri="{FF2B5EF4-FFF2-40B4-BE49-F238E27FC236}">
                <a16:creationId xmlns:a16="http://schemas.microsoft.com/office/drawing/2014/main" id="{E8BFADC7-0AF3-4BD7-A103-30DD55A6B170}"/>
              </a:ext>
            </a:extLst>
          </p:cNvPr>
          <p:cNvSpPr>
            <a:spLocks noGrp="1"/>
          </p:cNvSpPr>
          <p:nvPr>
            <p:ph idx="1"/>
          </p:nvPr>
        </p:nvSpPr>
        <p:spPr/>
        <p:txBody>
          <a:bodyPr vert="horz" lIns="91440" tIns="45720" rIns="91440" bIns="45720" rtlCol="0" anchor="t">
            <a:normAutofit/>
          </a:bodyPr>
          <a:lstStyle/>
          <a:p>
            <a:pPr algn="just"/>
            <a:r>
              <a:rPr lang="en-US">
                <a:ea typeface="+mn-lt"/>
                <a:cs typeface="+mn-lt"/>
              </a:rPr>
              <a:t>Cookies</a:t>
            </a:r>
            <a:endParaRPr lang="en-US">
              <a:cs typeface="Calibri" panose="020F0502020204030204"/>
            </a:endParaRPr>
          </a:p>
          <a:p>
            <a:pPr algn="just"/>
            <a:r>
              <a:rPr lang="en-US">
                <a:ea typeface="+mn-lt"/>
                <a:cs typeface="+mn-lt"/>
              </a:rPr>
              <a:t>Hidden Form Field</a:t>
            </a:r>
            <a:endParaRPr lang="en-US"/>
          </a:p>
          <a:p>
            <a:pPr algn="just"/>
            <a:r>
              <a:rPr lang="en-US">
                <a:ea typeface="+mn-lt"/>
                <a:cs typeface="+mn-lt"/>
              </a:rPr>
              <a:t>URL Rewriting</a:t>
            </a:r>
            <a:endParaRPr lang="en-US"/>
          </a:p>
          <a:p>
            <a:pPr algn="just"/>
            <a:r>
              <a:rPr lang="en-US">
                <a:ea typeface="+mn-lt"/>
                <a:cs typeface="+mn-lt"/>
              </a:rPr>
              <a:t>HttpSession</a:t>
            </a:r>
            <a:endParaRPr lang="en-US"/>
          </a:p>
          <a:p>
            <a:endParaRPr lang="en-US" dirty="0">
              <a:cs typeface="Calibri"/>
            </a:endParaRPr>
          </a:p>
        </p:txBody>
      </p:sp>
    </p:spTree>
    <p:extLst>
      <p:ext uri="{BB962C8B-B14F-4D97-AF65-F5344CB8AC3E}">
        <p14:creationId xmlns:p14="http://schemas.microsoft.com/office/powerpoint/2010/main" val="2387724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ADAC-12C0-4BF5-882D-330D41B432CD}"/>
              </a:ext>
            </a:extLst>
          </p:cNvPr>
          <p:cNvSpPr>
            <a:spLocks noGrp="1"/>
          </p:cNvSpPr>
          <p:nvPr>
            <p:ph type="ctrTitle"/>
          </p:nvPr>
        </p:nvSpPr>
        <p:spPr/>
        <p:txBody>
          <a:bodyPr/>
          <a:lstStyle/>
          <a:p>
            <a:r>
              <a:rPr lang="en-US">
                <a:cs typeface="Calibri Light"/>
              </a:rPr>
              <a:t>JSP</a:t>
            </a:r>
            <a:endParaRPr lang="en-US"/>
          </a:p>
        </p:txBody>
      </p:sp>
    </p:spTree>
    <p:extLst>
      <p:ext uri="{BB962C8B-B14F-4D97-AF65-F5344CB8AC3E}">
        <p14:creationId xmlns:p14="http://schemas.microsoft.com/office/powerpoint/2010/main" val="66102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481C7-C635-4CF7-8AEA-E01DDFE86239}"/>
              </a:ext>
            </a:extLst>
          </p:cNvPr>
          <p:cNvSpPr>
            <a:spLocks noGrp="1"/>
          </p:cNvSpPr>
          <p:nvPr>
            <p:ph idx="1"/>
          </p:nvPr>
        </p:nvSpPr>
        <p:spPr>
          <a:xfrm>
            <a:off x="838200" y="371964"/>
            <a:ext cx="10515600" cy="5804999"/>
          </a:xfrm>
        </p:spPr>
        <p:txBody>
          <a:bodyPr vert="horz" lIns="91440" tIns="45720" rIns="91440" bIns="45720" rtlCol="0" anchor="t">
            <a:normAutofit/>
          </a:bodyPr>
          <a:lstStyle/>
          <a:p>
            <a:pPr marL="914400" lvl="2" indent="0">
              <a:buNone/>
            </a:pPr>
            <a:endParaRPr lang="en-US" dirty="0">
              <a:ea typeface="+mn-lt"/>
              <a:cs typeface="+mn-lt"/>
            </a:endParaRPr>
          </a:p>
          <a:p>
            <a:r>
              <a:rPr lang="en-US" b="1">
                <a:cs typeface="Calibri"/>
              </a:rPr>
              <a:t>Static</a:t>
            </a:r>
            <a:r>
              <a:rPr lang="en-US" b="1">
                <a:ea typeface="+mn-lt"/>
                <a:cs typeface="+mn-lt"/>
              </a:rPr>
              <a:t> Website :</a:t>
            </a:r>
            <a:r>
              <a:rPr lang="en-US" dirty="0">
                <a:ea typeface="+mn-lt"/>
                <a:cs typeface="+mn-lt"/>
              </a:rPr>
              <a:t> </a:t>
            </a:r>
          </a:p>
          <a:p>
            <a:pPr marL="971550" lvl="1" indent="-514350">
              <a:buAutoNum type="romanUcPeriod"/>
            </a:pPr>
            <a:r>
              <a:rPr lang="en-US" sz="2800">
                <a:ea typeface="+mn-lt"/>
                <a:cs typeface="+mn-lt"/>
              </a:rPr>
              <a:t>Prebuilt content is same every time the page is loaded.</a:t>
            </a:r>
            <a:endParaRPr lang="en-US" sz="2800" dirty="0">
              <a:ea typeface="+mn-lt"/>
              <a:cs typeface="+mn-lt"/>
            </a:endParaRPr>
          </a:p>
          <a:p>
            <a:pPr marL="971550" lvl="1" indent="-514350">
              <a:buAutoNum type="romanUcPeriod"/>
            </a:pPr>
            <a:r>
              <a:rPr lang="en-US" sz="2800">
                <a:ea typeface="+mn-lt"/>
                <a:cs typeface="+mn-lt"/>
              </a:rPr>
              <a:t>It uses the </a:t>
            </a:r>
            <a:r>
              <a:rPr lang="en-US" sz="2800" b="1">
                <a:ea typeface="+mn-lt"/>
                <a:cs typeface="+mn-lt"/>
              </a:rPr>
              <a:t>HTML </a:t>
            </a:r>
            <a:r>
              <a:rPr lang="en-US" sz="2800">
                <a:ea typeface="+mn-lt"/>
                <a:cs typeface="+mn-lt"/>
              </a:rPr>
              <a:t>code for developing a website.</a:t>
            </a:r>
            <a:endParaRPr lang="en-US" sz="2800" dirty="0">
              <a:ea typeface="+mn-lt"/>
              <a:cs typeface="+mn-lt"/>
            </a:endParaRPr>
          </a:p>
          <a:p>
            <a:pPr marL="971550" lvl="1" indent="-514350">
              <a:buAutoNum type="romanUcPeriod"/>
            </a:pPr>
            <a:r>
              <a:rPr lang="en-US" sz="2800">
                <a:ea typeface="+mn-lt"/>
                <a:cs typeface="+mn-lt"/>
              </a:rPr>
              <a:t>It sends exactly the same response for every request</a:t>
            </a:r>
            <a:endParaRPr lang="en-US" sz="2800" dirty="0">
              <a:ea typeface="+mn-lt"/>
              <a:cs typeface="+mn-lt"/>
            </a:endParaRPr>
          </a:p>
          <a:p>
            <a:pPr marL="457200" lvl="1" indent="0">
              <a:buNone/>
            </a:pPr>
            <a:endParaRPr lang="en-US" dirty="0">
              <a:cs typeface="Calibri"/>
            </a:endParaRPr>
          </a:p>
          <a:p>
            <a:r>
              <a:rPr lang="en-US" b="1">
                <a:cs typeface="Calibri"/>
              </a:rPr>
              <a:t>Dynamic Website:</a:t>
            </a:r>
          </a:p>
          <a:p>
            <a:pPr marL="1200150" lvl="2" indent="-514350">
              <a:buAutoNum type="romanUcPeriod"/>
            </a:pPr>
            <a:r>
              <a:rPr lang="en-US" sz="2800">
                <a:ea typeface="+mn-lt"/>
                <a:cs typeface="+mn-lt"/>
              </a:rPr>
              <a:t>Content is generated when requested and changes regularly</a:t>
            </a:r>
          </a:p>
          <a:p>
            <a:pPr marL="1200150" lvl="1" indent="-514350">
              <a:buAutoNum type="romanUcPeriod"/>
            </a:pPr>
            <a:r>
              <a:rPr lang="en-US" sz="2800">
                <a:ea typeface="+mn-lt"/>
                <a:cs typeface="+mn-lt"/>
              </a:rPr>
              <a:t>It uses the server side languages such as PHP,SERVLET, JSP, and ASP.NET etc. for developing a website.</a:t>
            </a:r>
          </a:p>
          <a:p>
            <a:pPr marL="1200150" lvl="1" indent="-514350">
              <a:buAutoNum type="romanUcPeriod"/>
            </a:pPr>
            <a:r>
              <a:rPr lang="en-US" sz="2800">
                <a:ea typeface="+mn-lt"/>
                <a:cs typeface="+mn-lt"/>
              </a:rPr>
              <a:t>It may generate different HTML for each of the request.</a:t>
            </a:r>
          </a:p>
          <a:p>
            <a:endParaRPr lang="en-US" dirty="0">
              <a:cs typeface="Calibri"/>
            </a:endParaRPr>
          </a:p>
          <a:p>
            <a:pPr marL="914400" lvl="1" indent="-457200">
              <a:buAutoNum type="romanUcPeriod"/>
            </a:pPr>
            <a:endParaRPr lang="en-US" dirty="0">
              <a:cs typeface="Calibri"/>
            </a:endParaRPr>
          </a:p>
        </p:txBody>
      </p:sp>
    </p:spTree>
    <p:extLst>
      <p:ext uri="{BB962C8B-B14F-4D97-AF65-F5344CB8AC3E}">
        <p14:creationId xmlns:p14="http://schemas.microsoft.com/office/powerpoint/2010/main" val="13555838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7910-D7BC-45B5-A523-CDF470EEF7CA}"/>
              </a:ext>
            </a:extLst>
          </p:cNvPr>
          <p:cNvSpPr>
            <a:spLocks noGrp="1"/>
          </p:cNvSpPr>
          <p:nvPr>
            <p:ph type="title"/>
          </p:nvPr>
        </p:nvSpPr>
        <p:spPr/>
        <p:txBody>
          <a:bodyPr/>
          <a:lstStyle/>
          <a:p>
            <a:r>
              <a:rPr lang="en-US">
                <a:cs typeface="Calibri Light"/>
              </a:rPr>
              <a:t>JSP tags</a:t>
            </a:r>
            <a:endParaRPr lang="en-US"/>
          </a:p>
        </p:txBody>
      </p:sp>
      <p:sp>
        <p:nvSpPr>
          <p:cNvPr id="3" name="Content Placeholder 2">
            <a:extLst>
              <a:ext uri="{FF2B5EF4-FFF2-40B4-BE49-F238E27FC236}">
                <a16:creationId xmlns:a16="http://schemas.microsoft.com/office/drawing/2014/main" id="{AF1BD47E-1F1E-400E-873B-CC1F59758B94}"/>
              </a:ext>
            </a:extLst>
          </p:cNvPr>
          <p:cNvSpPr>
            <a:spLocks noGrp="1"/>
          </p:cNvSpPr>
          <p:nvPr>
            <p:ph idx="1"/>
          </p:nvPr>
        </p:nvSpPr>
        <p:spPr/>
        <p:txBody>
          <a:bodyPr vert="horz" lIns="91440" tIns="45720" rIns="91440" bIns="45720" rtlCol="0" anchor="t">
            <a:normAutofit/>
          </a:bodyPr>
          <a:lstStyle/>
          <a:p>
            <a:pPr algn="just"/>
            <a:r>
              <a:rPr lang="en-US">
                <a:ea typeface="+mn-lt"/>
                <a:cs typeface="+mn-lt"/>
              </a:rPr>
              <a:t>scriptlet tag : &lt;%  java source code %&gt;  </a:t>
            </a:r>
          </a:p>
          <a:p>
            <a:pPr algn="just"/>
            <a:r>
              <a:rPr lang="en-US">
                <a:ea typeface="+mn-lt"/>
                <a:cs typeface="+mn-lt"/>
              </a:rPr>
              <a:t>expression tag :  </a:t>
            </a:r>
            <a:r>
              <a:rPr lang="en-US" b="1">
                <a:ea typeface="+mn-lt"/>
                <a:cs typeface="+mn-lt"/>
              </a:rPr>
              <a:t>&lt;</a:t>
            </a:r>
            <a:r>
              <a:rPr lang="en-US">
                <a:ea typeface="+mn-lt"/>
                <a:cs typeface="+mn-lt"/>
              </a:rPr>
              <a:t>%=  statement %</a:t>
            </a:r>
            <a:r>
              <a:rPr lang="en-US" b="1">
                <a:ea typeface="+mn-lt"/>
                <a:cs typeface="+mn-lt"/>
              </a:rPr>
              <a:t>&gt;</a:t>
            </a:r>
            <a:r>
              <a:rPr lang="en-US">
                <a:ea typeface="+mn-lt"/>
                <a:cs typeface="+mn-lt"/>
              </a:rPr>
              <a:t>   out.print(new java.util.Date());</a:t>
            </a:r>
          </a:p>
          <a:p>
            <a:pPr algn="just"/>
            <a:r>
              <a:rPr lang="en-US">
                <a:ea typeface="+mn-lt"/>
                <a:cs typeface="+mn-lt"/>
              </a:rPr>
              <a:t>declaration tag : </a:t>
            </a:r>
            <a:r>
              <a:rPr lang="en-US" b="1">
                <a:ea typeface="+mn-lt"/>
                <a:cs typeface="+mn-lt"/>
              </a:rPr>
              <a:t>&lt;</a:t>
            </a:r>
            <a:r>
              <a:rPr lang="en-US">
                <a:ea typeface="+mn-lt"/>
                <a:cs typeface="+mn-lt"/>
              </a:rPr>
              <a:t>%!  field or method declaration %</a:t>
            </a:r>
            <a:r>
              <a:rPr lang="en-US" b="1">
                <a:ea typeface="+mn-lt"/>
                <a:cs typeface="+mn-lt"/>
              </a:rPr>
              <a:t>&gt;</a:t>
            </a:r>
            <a:r>
              <a:rPr lang="en-US">
                <a:ea typeface="+mn-lt"/>
                <a:cs typeface="+mn-lt"/>
              </a:rPr>
              <a:t> </a:t>
            </a:r>
          </a:p>
          <a:p>
            <a:endParaRPr lang="en-US" dirty="0">
              <a:cs typeface="Calibri"/>
            </a:endParaRPr>
          </a:p>
        </p:txBody>
      </p:sp>
    </p:spTree>
    <p:extLst>
      <p:ext uri="{BB962C8B-B14F-4D97-AF65-F5344CB8AC3E}">
        <p14:creationId xmlns:p14="http://schemas.microsoft.com/office/powerpoint/2010/main" val="3111692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4A73-4AA9-44D6-B805-0C782A7061FB}"/>
              </a:ext>
            </a:extLst>
          </p:cNvPr>
          <p:cNvSpPr>
            <a:spLocks noGrp="1"/>
          </p:cNvSpPr>
          <p:nvPr>
            <p:ph type="title"/>
          </p:nvPr>
        </p:nvSpPr>
        <p:spPr/>
        <p:txBody>
          <a:bodyPr/>
          <a:lstStyle/>
          <a:p>
            <a:r>
              <a:rPr lang="en-US">
                <a:cs typeface="Calibri Light"/>
              </a:rPr>
              <a:t>Implicit objects</a:t>
            </a:r>
            <a:endParaRPr lang="en-US"/>
          </a:p>
        </p:txBody>
      </p:sp>
      <p:graphicFrame>
        <p:nvGraphicFramePr>
          <p:cNvPr id="5" name="Content Placeholder 4">
            <a:extLst>
              <a:ext uri="{FF2B5EF4-FFF2-40B4-BE49-F238E27FC236}">
                <a16:creationId xmlns:a16="http://schemas.microsoft.com/office/drawing/2014/main" id="{2BA02207-D9F2-41DF-8E71-33EB0DDBC7D7}"/>
              </a:ext>
            </a:extLst>
          </p:cNvPr>
          <p:cNvGraphicFramePr>
            <a:graphicFrameLocks noGrp="1"/>
          </p:cNvGraphicFramePr>
          <p:nvPr>
            <p:ph idx="1"/>
          </p:nvPr>
        </p:nvGraphicFramePr>
        <p:xfrm>
          <a:off x="838200" y="1825625"/>
          <a:ext cx="10515600" cy="4343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50226001"/>
                    </a:ext>
                  </a:extLst>
                </a:gridCol>
                <a:gridCol w="5257800">
                  <a:extLst>
                    <a:ext uri="{9D8B030D-6E8A-4147-A177-3AD203B41FA5}">
                      <a16:colId xmlns:a16="http://schemas.microsoft.com/office/drawing/2014/main" val="2533953013"/>
                    </a:ext>
                  </a:extLst>
                </a:gridCol>
              </a:tblGrid>
              <a:tr h="0">
                <a:tc>
                  <a:txBody>
                    <a:bodyPr/>
                    <a:lstStyle/>
                    <a:p>
                      <a:pPr algn="l" fontAlgn="t"/>
                      <a:r>
                        <a:rPr lang="en-US">
                          <a:effectLst/>
                        </a:rPr>
                        <a:t>Object</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Type</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433488075"/>
                  </a:ext>
                </a:extLst>
              </a:tr>
              <a:tr h="0">
                <a:tc>
                  <a:txBody>
                    <a:bodyPr/>
                    <a:lstStyle/>
                    <a:p>
                      <a:pPr algn="just" fontAlgn="t"/>
                      <a:r>
                        <a:rPr lang="en-US">
                          <a:effectLst/>
                        </a:rPr>
                        <a:t>out</a:t>
                      </a:r>
                      <a:endParaRPr lang="en-US">
                        <a:solidFill>
                          <a:srgbClr val="333333"/>
                        </a:solidFill>
                        <a:effectLst/>
                        <a:latin typeface="inter-regular"/>
                      </a:endParaRPr>
                    </a:p>
                  </a:txBody>
                  <a:tcPr marL="76200" marR="76200" marT="76200" marB="76200"/>
                </a:tc>
                <a:tc>
                  <a:txBody>
                    <a:bodyPr/>
                    <a:lstStyle/>
                    <a:p>
                      <a:pPr algn="just" fontAlgn="t"/>
                      <a:r>
                        <a:rPr lang="en-US">
                          <a:effectLst/>
                        </a:rPr>
                        <a:t>JspWriter</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365302280"/>
                  </a:ext>
                </a:extLst>
              </a:tr>
              <a:tr h="0">
                <a:tc>
                  <a:txBody>
                    <a:bodyPr/>
                    <a:lstStyle/>
                    <a:p>
                      <a:pPr algn="just" fontAlgn="t"/>
                      <a:r>
                        <a:rPr lang="en-US">
                          <a:effectLst/>
                        </a:rPr>
                        <a:t>request</a:t>
                      </a:r>
                      <a:endParaRPr lang="en-US">
                        <a:solidFill>
                          <a:srgbClr val="333333"/>
                        </a:solidFill>
                        <a:effectLst/>
                        <a:latin typeface="inter-regular"/>
                      </a:endParaRPr>
                    </a:p>
                  </a:txBody>
                  <a:tcPr marL="76200" marR="76200" marT="76200" marB="76200"/>
                </a:tc>
                <a:tc>
                  <a:txBody>
                    <a:bodyPr/>
                    <a:lstStyle/>
                    <a:p>
                      <a:pPr algn="just" fontAlgn="t"/>
                      <a:r>
                        <a:rPr lang="en-US">
                          <a:effectLst/>
                        </a:rPr>
                        <a:t>HttpServletRequest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443503935"/>
                  </a:ext>
                </a:extLst>
              </a:tr>
              <a:tr h="0">
                <a:tc>
                  <a:txBody>
                    <a:bodyPr/>
                    <a:lstStyle/>
                    <a:p>
                      <a:pPr algn="just" fontAlgn="t"/>
                      <a:r>
                        <a:rPr lang="en-US">
                          <a:effectLst/>
                        </a:rPr>
                        <a:t>response</a:t>
                      </a:r>
                      <a:endParaRPr lang="en-US">
                        <a:solidFill>
                          <a:srgbClr val="333333"/>
                        </a:solidFill>
                        <a:effectLst/>
                        <a:latin typeface="inter-regular"/>
                      </a:endParaRPr>
                    </a:p>
                  </a:txBody>
                  <a:tcPr marL="76200" marR="76200" marT="76200" marB="76200"/>
                </a:tc>
                <a:tc>
                  <a:txBody>
                    <a:bodyPr/>
                    <a:lstStyle/>
                    <a:p>
                      <a:pPr algn="just" fontAlgn="t"/>
                      <a:r>
                        <a:rPr lang="en-US">
                          <a:effectLst/>
                        </a:rPr>
                        <a:t>HttpServletResponse</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041406263"/>
                  </a:ext>
                </a:extLst>
              </a:tr>
              <a:tr h="0">
                <a:tc>
                  <a:txBody>
                    <a:bodyPr/>
                    <a:lstStyle/>
                    <a:p>
                      <a:pPr algn="just" fontAlgn="t"/>
                      <a:r>
                        <a:rPr lang="en-US">
                          <a:effectLst/>
                        </a:rPr>
                        <a:t>config</a:t>
                      </a:r>
                      <a:endParaRPr lang="en-US">
                        <a:solidFill>
                          <a:srgbClr val="333333"/>
                        </a:solidFill>
                        <a:effectLst/>
                        <a:latin typeface="inter-regular"/>
                      </a:endParaRPr>
                    </a:p>
                  </a:txBody>
                  <a:tcPr marL="76200" marR="76200" marT="76200" marB="76200"/>
                </a:tc>
                <a:tc>
                  <a:txBody>
                    <a:bodyPr/>
                    <a:lstStyle/>
                    <a:p>
                      <a:pPr algn="just" fontAlgn="t"/>
                      <a:r>
                        <a:rPr lang="en-US">
                          <a:effectLst/>
                        </a:rPr>
                        <a:t>ServletConfig</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522971715"/>
                  </a:ext>
                </a:extLst>
              </a:tr>
              <a:tr h="0">
                <a:tc>
                  <a:txBody>
                    <a:bodyPr/>
                    <a:lstStyle/>
                    <a:p>
                      <a:pPr algn="just" fontAlgn="t"/>
                      <a:r>
                        <a:rPr lang="en-US">
                          <a:effectLst/>
                        </a:rPr>
                        <a:t>application</a:t>
                      </a:r>
                      <a:endParaRPr lang="en-US">
                        <a:solidFill>
                          <a:srgbClr val="333333"/>
                        </a:solidFill>
                        <a:effectLst/>
                        <a:latin typeface="inter-regular"/>
                      </a:endParaRPr>
                    </a:p>
                  </a:txBody>
                  <a:tcPr marL="76200" marR="76200" marT="76200" marB="76200"/>
                </a:tc>
                <a:tc>
                  <a:txBody>
                    <a:bodyPr/>
                    <a:lstStyle/>
                    <a:p>
                      <a:pPr algn="just" fontAlgn="t"/>
                      <a:r>
                        <a:rPr lang="en-US">
                          <a:effectLst/>
                        </a:rPr>
                        <a:t>ServletContext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828428389"/>
                  </a:ext>
                </a:extLst>
              </a:tr>
              <a:tr h="0">
                <a:tc>
                  <a:txBody>
                    <a:bodyPr/>
                    <a:lstStyle/>
                    <a:p>
                      <a:pPr algn="just" fontAlgn="t"/>
                      <a:r>
                        <a:rPr lang="en-US">
                          <a:effectLst/>
                        </a:rPr>
                        <a:t>session</a:t>
                      </a:r>
                      <a:endParaRPr lang="en-US">
                        <a:solidFill>
                          <a:srgbClr val="333333"/>
                        </a:solidFill>
                        <a:effectLst/>
                        <a:latin typeface="inter-regular"/>
                      </a:endParaRPr>
                    </a:p>
                  </a:txBody>
                  <a:tcPr marL="76200" marR="76200" marT="76200" marB="76200"/>
                </a:tc>
                <a:tc>
                  <a:txBody>
                    <a:bodyPr/>
                    <a:lstStyle/>
                    <a:p>
                      <a:pPr algn="just" fontAlgn="t"/>
                      <a:r>
                        <a:rPr lang="en-US">
                          <a:effectLst/>
                        </a:rPr>
                        <a:t>HttpSession</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196240258"/>
                  </a:ext>
                </a:extLst>
              </a:tr>
              <a:tr h="0">
                <a:tc>
                  <a:txBody>
                    <a:bodyPr/>
                    <a:lstStyle/>
                    <a:p>
                      <a:pPr algn="just" fontAlgn="t"/>
                      <a:r>
                        <a:rPr lang="en-US">
                          <a:effectLst/>
                        </a:rPr>
                        <a:t>pageContext</a:t>
                      </a:r>
                      <a:endParaRPr lang="en-US">
                        <a:solidFill>
                          <a:srgbClr val="333333"/>
                        </a:solidFill>
                        <a:effectLst/>
                        <a:latin typeface="inter-regular"/>
                      </a:endParaRPr>
                    </a:p>
                  </a:txBody>
                  <a:tcPr marL="76200" marR="76200" marT="76200" marB="76200"/>
                </a:tc>
                <a:tc>
                  <a:txBody>
                    <a:bodyPr/>
                    <a:lstStyle/>
                    <a:p>
                      <a:pPr algn="just" fontAlgn="t"/>
                      <a:r>
                        <a:rPr lang="en-US">
                          <a:effectLst/>
                        </a:rPr>
                        <a:t>PageContext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404488543"/>
                  </a:ext>
                </a:extLst>
              </a:tr>
              <a:tr h="0">
                <a:tc>
                  <a:txBody>
                    <a:bodyPr/>
                    <a:lstStyle/>
                    <a:p>
                      <a:pPr algn="just" fontAlgn="t"/>
                      <a:r>
                        <a:rPr lang="en-US">
                          <a:effectLst/>
                        </a:rPr>
                        <a:t>page</a:t>
                      </a:r>
                      <a:endParaRPr lang="en-US">
                        <a:solidFill>
                          <a:srgbClr val="333333"/>
                        </a:solidFill>
                        <a:effectLst/>
                        <a:latin typeface="inter-regular"/>
                      </a:endParaRPr>
                    </a:p>
                  </a:txBody>
                  <a:tcPr marL="76200" marR="76200" marT="76200" marB="76200"/>
                </a:tc>
                <a:tc>
                  <a:txBody>
                    <a:bodyPr/>
                    <a:lstStyle/>
                    <a:p>
                      <a:pPr algn="just" fontAlgn="t"/>
                      <a:r>
                        <a:rPr lang="en-US">
                          <a:effectLst/>
                        </a:rPr>
                        <a:t>Object</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4184958233"/>
                  </a:ext>
                </a:extLst>
              </a:tr>
              <a:tr h="0">
                <a:tc>
                  <a:txBody>
                    <a:bodyPr/>
                    <a:lstStyle/>
                    <a:p>
                      <a:pPr algn="just" fontAlgn="t"/>
                      <a:r>
                        <a:rPr lang="en-US">
                          <a:effectLst/>
                        </a:rPr>
                        <a:t>exception</a:t>
                      </a:r>
                      <a:endParaRPr lang="en-US">
                        <a:solidFill>
                          <a:srgbClr val="333333"/>
                        </a:solidFill>
                        <a:effectLst/>
                        <a:latin typeface="inter-regular"/>
                      </a:endParaRPr>
                    </a:p>
                  </a:txBody>
                  <a:tcPr marL="76200" marR="76200" marT="76200" marB="76200"/>
                </a:tc>
                <a:tc>
                  <a:txBody>
                    <a:bodyPr/>
                    <a:lstStyle/>
                    <a:p>
                      <a:pPr algn="just" fontAlgn="t"/>
                      <a:r>
                        <a:rPr lang="en-US">
                          <a:effectLst/>
                        </a:rPr>
                        <a:t>Throwable</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1380083599"/>
                  </a:ext>
                </a:extLst>
              </a:tr>
            </a:tbl>
          </a:graphicData>
        </a:graphic>
      </p:graphicFrame>
    </p:spTree>
    <p:extLst>
      <p:ext uri="{BB962C8B-B14F-4D97-AF65-F5344CB8AC3E}">
        <p14:creationId xmlns:p14="http://schemas.microsoft.com/office/powerpoint/2010/main" val="313081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18CE-CE90-47C1-9D8E-AAC80B553B38}"/>
              </a:ext>
            </a:extLst>
          </p:cNvPr>
          <p:cNvSpPr>
            <a:spLocks noGrp="1"/>
          </p:cNvSpPr>
          <p:nvPr>
            <p:ph type="title"/>
          </p:nvPr>
        </p:nvSpPr>
        <p:spPr/>
        <p:txBody>
          <a:bodyPr/>
          <a:lstStyle/>
          <a:p>
            <a:r>
              <a:rPr lang="en-US">
                <a:cs typeface="Calibri Light"/>
              </a:rPr>
              <a:t>Out,Request and Response</a:t>
            </a:r>
            <a:endParaRPr lang="en-US"/>
          </a:p>
        </p:txBody>
      </p:sp>
      <p:sp>
        <p:nvSpPr>
          <p:cNvPr id="3" name="Content Placeholder 2">
            <a:extLst>
              <a:ext uri="{FF2B5EF4-FFF2-40B4-BE49-F238E27FC236}">
                <a16:creationId xmlns:a16="http://schemas.microsoft.com/office/drawing/2014/main" id="{621EA63A-0829-42CA-B9A4-D7D508133EE6}"/>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&lt;%   </a:t>
            </a:r>
            <a:endParaRPr lang="en-US">
              <a:cs typeface="Calibri" panose="020F0502020204030204"/>
            </a:endParaRPr>
          </a:p>
          <a:p>
            <a:pPr marL="0" indent="0" algn="just">
              <a:buNone/>
            </a:pPr>
            <a:r>
              <a:rPr lang="en-US">
                <a:ea typeface="+mn-lt"/>
                <a:cs typeface="+mn-lt"/>
              </a:rPr>
              <a:t>String name=request.getParameter("name");  </a:t>
            </a:r>
            <a:endParaRPr lang="en-US">
              <a:cs typeface="Calibri" panose="020F0502020204030204"/>
            </a:endParaRPr>
          </a:p>
          <a:p>
            <a:pPr marL="0" indent="0" algn="just">
              <a:buNone/>
            </a:pPr>
            <a:r>
              <a:rPr lang="en-US">
                <a:ea typeface="+mn-lt"/>
                <a:cs typeface="+mn-lt"/>
              </a:rPr>
              <a:t>out.print("welcome "+name);  </a:t>
            </a:r>
            <a:endParaRPr lang="en-US">
              <a:cs typeface="Calibri" panose="020F0502020204030204"/>
            </a:endParaRPr>
          </a:p>
          <a:p>
            <a:pPr marL="0" indent="0" algn="just">
              <a:buNone/>
            </a:pPr>
            <a:r>
              <a:rPr lang="en-US">
                <a:ea typeface="+mn-lt"/>
                <a:cs typeface="+mn-lt"/>
              </a:rPr>
              <a:t>%&gt;  </a:t>
            </a:r>
            <a:endParaRPr lang="en-US">
              <a:cs typeface="Calibri" panose="020F0502020204030204"/>
            </a:endParaRPr>
          </a:p>
          <a:p>
            <a:pPr marL="0" indent="0" algn="just">
              <a:buNone/>
            </a:pPr>
            <a:endParaRPr lang="en-US" dirty="0">
              <a:cs typeface="Calibri" panose="020F0502020204030204"/>
            </a:endParaRPr>
          </a:p>
          <a:p>
            <a:pPr marL="0" indent="0" algn="just">
              <a:buNone/>
            </a:pPr>
            <a:r>
              <a:rPr lang="en-US" b="1">
                <a:ea typeface="+mn-lt"/>
                <a:cs typeface="+mn-lt"/>
              </a:rPr>
              <a:t>&lt;</a:t>
            </a:r>
            <a:r>
              <a:rPr lang="en-US">
                <a:ea typeface="+mn-lt"/>
                <a:cs typeface="+mn-lt"/>
              </a:rPr>
              <a:t>%   </a:t>
            </a:r>
            <a:endParaRPr lang="en-US">
              <a:cs typeface="Calibri" panose="020F0502020204030204"/>
            </a:endParaRPr>
          </a:p>
          <a:p>
            <a:pPr marL="0" indent="0" algn="just">
              <a:buNone/>
            </a:pPr>
            <a:r>
              <a:rPr lang="en-US">
                <a:ea typeface="+mn-lt"/>
                <a:cs typeface="+mn-lt"/>
              </a:rPr>
              <a:t>response.sendRedirect("http://www.google.com");  </a:t>
            </a:r>
            <a:endParaRPr lang="en-US">
              <a:cs typeface="Calibri" panose="020F0502020204030204"/>
            </a:endParaRPr>
          </a:p>
          <a:p>
            <a:pPr marL="0" indent="0" algn="just">
              <a:buNone/>
            </a:pPr>
            <a:r>
              <a:rPr lang="en-US">
                <a:ea typeface="+mn-lt"/>
                <a:cs typeface="+mn-lt"/>
              </a:rPr>
              <a:t>%</a:t>
            </a:r>
            <a:r>
              <a:rPr lang="en-US" b="1">
                <a:ea typeface="+mn-lt"/>
                <a:cs typeface="+mn-lt"/>
              </a:rPr>
              <a:t>&gt;</a:t>
            </a:r>
            <a:r>
              <a:rPr lang="en-US" dirty="0">
                <a:ea typeface="+mn-lt"/>
                <a:cs typeface="+mn-lt"/>
              </a:rPr>
              <a:t> </a:t>
            </a:r>
            <a:endParaRPr lang="en-US" dirty="0">
              <a:cs typeface="Calibri" panose="020F0502020204030204"/>
            </a:endParaRPr>
          </a:p>
          <a:p>
            <a:pPr marL="0" indent="0" algn="just">
              <a:buNone/>
            </a:pPr>
            <a:endParaRPr lang="en-US" dirty="0">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29028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6B61-0BA5-4113-9D01-B4D1847F1563}"/>
              </a:ext>
            </a:extLst>
          </p:cNvPr>
          <p:cNvSpPr>
            <a:spLocks noGrp="1"/>
          </p:cNvSpPr>
          <p:nvPr>
            <p:ph type="title"/>
          </p:nvPr>
        </p:nvSpPr>
        <p:spPr/>
        <p:txBody>
          <a:bodyPr/>
          <a:lstStyle/>
          <a:p>
            <a:r>
              <a:rPr lang="en-US">
                <a:cs typeface="Calibri Light"/>
              </a:rPr>
              <a:t>config</a:t>
            </a:r>
            <a:endParaRPr lang="en-US"/>
          </a:p>
        </p:txBody>
      </p:sp>
      <p:sp>
        <p:nvSpPr>
          <p:cNvPr id="3" name="Content Placeholder 2">
            <a:extLst>
              <a:ext uri="{FF2B5EF4-FFF2-40B4-BE49-F238E27FC236}">
                <a16:creationId xmlns:a16="http://schemas.microsoft.com/office/drawing/2014/main" id="{6F46CFAD-8186-4690-B9FC-38B06AE89C55}"/>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&lt;servlet&gt;</a:t>
            </a:r>
            <a:endParaRPr lang="en-US">
              <a:cs typeface="Calibri" panose="020F0502020204030204"/>
            </a:endParaRPr>
          </a:p>
          <a:p>
            <a:pPr marL="0" indent="0">
              <a:buNone/>
            </a:pPr>
            <a:r>
              <a:rPr lang="en-US">
                <a:ea typeface="+mn-lt"/>
                <a:cs typeface="+mn-lt"/>
              </a:rPr>
              <a:t>        &lt;servlet-name&gt;welcome&lt;/servlet-name&gt;</a:t>
            </a:r>
            <a:endParaRPr lang="en-US">
              <a:cs typeface="Calibri" panose="020F0502020204030204"/>
            </a:endParaRPr>
          </a:p>
          <a:p>
            <a:pPr marL="0" indent="0">
              <a:buNone/>
            </a:pPr>
            <a:r>
              <a:rPr lang="en-US">
                <a:ea typeface="+mn-lt"/>
                <a:cs typeface="+mn-lt"/>
              </a:rPr>
              <a:t>        &lt;jsp-file&gt;/welcome.jsp&lt;/jsp-file&gt;</a:t>
            </a:r>
            <a:endParaRPr lang="en-US">
              <a:cs typeface="Calibri" panose="020F0502020204030204"/>
            </a:endParaRPr>
          </a:p>
          <a:p>
            <a:pPr marL="0" indent="0">
              <a:buNone/>
            </a:pPr>
            <a:r>
              <a:rPr lang="en-US">
                <a:ea typeface="+mn-lt"/>
                <a:cs typeface="+mn-lt"/>
              </a:rPr>
              <a:t>        &lt;init-param&gt;</a:t>
            </a:r>
            <a:endParaRPr lang="en-US">
              <a:cs typeface="Calibri" panose="020F0502020204030204"/>
            </a:endParaRPr>
          </a:p>
          <a:p>
            <a:pPr marL="0" indent="0">
              <a:buNone/>
            </a:pPr>
            <a:r>
              <a:rPr lang="en-US">
                <a:ea typeface="+mn-lt"/>
                <a:cs typeface="+mn-lt"/>
              </a:rPr>
              <a:t>            &lt;param-name&gt;test&lt;/param-name&gt;</a:t>
            </a:r>
            <a:endParaRPr lang="en-US">
              <a:cs typeface="Calibri" panose="020F0502020204030204"/>
            </a:endParaRPr>
          </a:p>
          <a:p>
            <a:pPr marL="0" indent="0">
              <a:buNone/>
            </a:pPr>
            <a:r>
              <a:rPr lang="en-US">
                <a:ea typeface="+mn-lt"/>
                <a:cs typeface="+mn-lt"/>
              </a:rPr>
              <a:t>            &lt;param-value&gt;test&lt;/param-value&gt;</a:t>
            </a:r>
            <a:endParaRPr lang="en-US">
              <a:cs typeface="Calibri" panose="020F0502020204030204"/>
            </a:endParaRPr>
          </a:p>
          <a:p>
            <a:pPr marL="0" indent="0">
              <a:buNone/>
            </a:pPr>
            <a:r>
              <a:rPr lang="en-US">
                <a:ea typeface="+mn-lt"/>
                <a:cs typeface="+mn-lt"/>
              </a:rPr>
              <a:t>        &lt;/init-param&gt;</a:t>
            </a:r>
            <a:endParaRPr lang="en-US">
              <a:cs typeface="Calibri" panose="020F0502020204030204"/>
            </a:endParaRPr>
          </a:p>
          <a:p>
            <a:pPr marL="0" indent="0">
              <a:buNone/>
            </a:pPr>
            <a:r>
              <a:rPr lang="en-US">
                <a:ea typeface="+mn-lt"/>
                <a:cs typeface="+mn-lt"/>
              </a:rPr>
              <a:t>    &lt;/servlet&gt;</a:t>
            </a:r>
            <a:endParaRPr lang="en-US">
              <a:cs typeface="Calibri" panose="020F0502020204030204"/>
            </a:endParaRPr>
          </a:p>
        </p:txBody>
      </p:sp>
    </p:spTree>
    <p:extLst>
      <p:ext uri="{BB962C8B-B14F-4D97-AF65-F5344CB8AC3E}">
        <p14:creationId xmlns:p14="http://schemas.microsoft.com/office/powerpoint/2010/main" val="825311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07B-5F92-4B02-8983-A61F0BE04BE4}"/>
              </a:ext>
            </a:extLst>
          </p:cNvPr>
          <p:cNvSpPr>
            <a:spLocks noGrp="1"/>
          </p:cNvSpPr>
          <p:nvPr>
            <p:ph type="title"/>
          </p:nvPr>
        </p:nvSpPr>
        <p:spPr/>
        <p:txBody>
          <a:bodyPr/>
          <a:lstStyle/>
          <a:p>
            <a:r>
              <a:rPr lang="en-US">
                <a:cs typeface="Calibri Light"/>
              </a:rPr>
              <a:t>context</a:t>
            </a:r>
            <a:endParaRPr lang="en-US"/>
          </a:p>
        </p:txBody>
      </p:sp>
      <p:sp>
        <p:nvSpPr>
          <p:cNvPr id="3" name="Content Placeholder 2">
            <a:extLst>
              <a:ext uri="{FF2B5EF4-FFF2-40B4-BE49-F238E27FC236}">
                <a16:creationId xmlns:a16="http://schemas.microsoft.com/office/drawing/2014/main" id="{15B4E182-1F5B-4D03-8AF7-10AECB0EABDD}"/>
              </a:ext>
            </a:extLst>
          </p:cNvPr>
          <p:cNvSpPr>
            <a:spLocks noGrp="1"/>
          </p:cNvSpPr>
          <p:nvPr>
            <p:ph idx="1"/>
          </p:nvPr>
        </p:nvSpPr>
        <p:spPr/>
        <p:txBody>
          <a:bodyPr vert="horz" lIns="91440" tIns="45720" rIns="91440" bIns="45720" rtlCol="0" anchor="t">
            <a:normAutofit lnSpcReduction="10000"/>
          </a:bodyPr>
          <a:lstStyle/>
          <a:p>
            <a:pPr marL="0" indent="0" algn="just">
              <a:buNone/>
            </a:pPr>
            <a:r>
              <a:rPr lang="en-US" b="1">
                <a:ea typeface="+mn-lt"/>
                <a:cs typeface="+mn-lt"/>
              </a:rPr>
              <a:t>&lt;context-param&gt;</a:t>
            </a:r>
            <a:r>
              <a:rPr lang="en-US" dirty="0">
                <a:ea typeface="+mn-lt"/>
                <a:cs typeface="+mn-lt"/>
              </a:rPr>
              <a:t>  </a:t>
            </a:r>
            <a:endParaRPr lang="en-US" dirty="0">
              <a:cs typeface="Calibri" panose="020F0502020204030204"/>
            </a:endParaRPr>
          </a:p>
          <a:p>
            <a:pPr marL="0" indent="0" algn="just">
              <a:buNone/>
            </a:pPr>
            <a:r>
              <a:rPr lang="en-US" b="1">
                <a:ea typeface="+mn-lt"/>
                <a:cs typeface="+mn-lt"/>
              </a:rPr>
              <a:t>    &lt;param-name&gt;</a:t>
            </a:r>
            <a:r>
              <a:rPr lang="en-US">
                <a:ea typeface="+mn-lt"/>
                <a:cs typeface="+mn-lt"/>
              </a:rPr>
              <a:t>test</a:t>
            </a:r>
            <a:r>
              <a:rPr lang="en-US" b="1">
                <a:ea typeface="+mn-lt"/>
                <a:cs typeface="+mn-lt"/>
              </a:rPr>
              <a:t>&lt;/param-name&gt;</a:t>
            </a:r>
            <a:r>
              <a:rPr lang="en-US" dirty="0">
                <a:ea typeface="+mn-lt"/>
                <a:cs typeface="+mn-lt"/>
              </a:rPr>
              <a:t>  </a:t>
            </a:r>
            <a:endParaRPr lang="en-US" dirty="0">
              <a:cs typeface="Calibri" panose="020F0502020204030204"/>
            </a:endParaRPr>
          </a:p>
          <a:p>
            <a:pPr marL="0" indent="0" algn="just">
              <a:buNone/>
            </a:pPr>
            <a:r>
              <a:rPr lang="en-US" b="1">
                <a:ea typeface="+mn-lt"/>
                <a:cs typeface="+mn-lt"/>
              </a:rPr>
              <a:t>    &lt;param-value&gt;</a:t>
            </a:r>
            <a:r>
              <a:rPr lang="en-US">
                <a:ea typeface="+mn-lt"/>
                <a:cs typeface="+mn-lt"/>
              </a:rPr>
              <a:t>test</a:t>
            </a:r>
            <a:r>
              <a:rPr lang="en-US" b="1">
                <a:ea typeface="+mn-lt"/>
                <a:cs typeface="+mn-lt"/>
              </a:rPr>
              <a:t>&lt;/param-value&gt;</a:t>
            </a:r>
            <a:r>
              <a:rPr lang="en-US" dirty="0">
                <a:ea typeface="+mn-lt"/>
                <a:cs typeface="+mn-lt"/>
              </a:rPr>
              <a:t>  </a:t>
            </a:r>
            <a:endParaRPr lang="en-US" dirty="0">
              <a:cs typeface="Calibri" panose="020F0502020204030204"/>
            </a:endParaRPr>
          </a:p>
          <a:p>
            <a:pPr marL="0" indent="0" algn="just">
              <a:buNone/>
            </a:pPr>
            <a:r>
              <a:rPr lang="en-US" b="1">
                <a:ea typeface="+mn-lt"/>
                <a:cs typeface="+mn-lt"/>
              </a:rPr>
              <a:t>&lt;/context-param&gt;</a:t>
            </a:r>
            <a:r>
              <a:rPr lang="en-US" dirty="0">
                <a:ea typeface="+mn-lt"/>
                <a:cs typeface="+mn-lt"/>
              </a:rPr>
              <a:t>  </a:t>
            </a:r>
            <a:endParaRPr lang="en-US" dirty="0">
              <a:cs typeface="Calibri"/>
            </a:endParaRPr>
          </a:p>
          <a:p>
            <a:pPr marL="0" indent="0" algn="just">
              <a:buNone/>
            </a:pPr>
            <a:endParaRPr lang="en-US" dirty="0">
              <a:cs typeface="Calibri"/>
            </a:endParaRPr>
          </a:p>
          <a:p>
            <a:pPr marL="0" indent="0" algn="just">
              <a:buNone/>
            </a:pPr>
            <a:r>
              <a:rPr lang="en-US" b="1">
                <a:ea typeface="+mn-lt"/>
                <a:cs typeface="+mn-lt"/>
              </a:rPr>
              <a:t>&lt;</a:t>
            </a:r>
            <a:r>
              <a:rPr lang="en-US">
                <a:ea typeface="+mn-lt"/>
                <a:cs typeface="+mn-lt"/>
              </a:rPr>
              <a:t>%     </a:t>
            </a:r>
            <a:endParaRPr lang="en-US">
              <a:cs typeface="Calibri" panose="020F0502020204030204"/>
            </a:endParaRPr>
          </a:p>
          <a:p>
            <a:pPr marL="0" indent="0" algn="just">
              <a:buNone/>
            </a:pPr>
            <a:r>
              <a:rPr lang="en-US">
                <a:ea typeface="+mn-lt"/>
                <a:cs typeface="+mn-lt"/>
              </a:rPr>
              <a:t>String value=application.getInitParameter("test");  </a:t>
            </a:r>
            <a:endParaRPr lang="en-US">
              <a:cs typeface="Calibri" panose="020F0502020204030204"/>
            </a:endParaRPr>
          </a:p>
          <a:p>
            <a:pPr marL="0" indent="0" algn="just">
              <a:buNone/>
            </a:pPr>
            <a:r>
              <a:rPr lang="en-US">
                <a:ea typeface="+mn-lt"/>
                <a:cs typeface="+mn-lt"/>
              </a:rPr>
              <a:t>out.print("application parameter is="+value);  </a:t>
            </a:r>
            <a:endParaRPr lang="en-US">
              <a:cs typeface="Calibri" panose="020F0502020204030204"/>
            </a:endParaRPr>
          </a:p>
          <a:p>
            <a:pPr marL="0" indent="0" algn="just">
              <a:buNone/>
            </a:pPr>
            <a:r>
              <a:rPr lang="en-US">
                <a:ea typeface="+mn-lt"/>
                <a:cs typeface="+mn-lt"/>
              </a:rPr>
              <a:t>%</a:t>
            </a:r>
            <a:r>
              <a:rPr lang="en-US" b="1">
                <a:ea typeface="+mn-lt"/>
                <a:cs typeface="+mn-lt"/>
              </a:rPr>
              <a:t>&gt;</a:t>
            </a:r>
            <a:r>
              <a:rPr lang="en-US" dirty="0">
                <a:ea typeface="+mn-lt"/>
                <a:cs typeface="+mn-lt"/>
              </a:rPr>
              <a:t>  </a:t>
            </a:r>
            <a:endParaRPr lang="en-US" dirty="0">
              <a:cs typeface="Calibri"/>
            </a:endParaRPr>
          </a:p>
          <a:p>
            <a:pPr marL="0" indent="0" algn="just">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2412715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E008-7D82-48DA-920F-348B8C004748}"/>
              </a:ext>
            </a:extLst>
          </p:cNvPr>
          <p:cNvSpPr>
            <a:spLocks noGrp="1"/>
          </p:cNvSpPr>
          <p:nvPr>
            <p:ph type="title"/>
          </p:nvPr>
        </p:nvSpPr>
        <p:spPr/>
        <p:txBody>
          <a:bodyPr/>
          <a:lstStyle/>
          <a:p>
            <a:r>
              <a:rPr lang="en-US">
                <a:cs typeface="Calibri Light"/>
              </a:rPr>
              <a:t>Exception</a:t>
            </a:r>
            <a:endParaRPr lang="en-US"/>
          </a:p>
        </p:txBody>
      </p:sp>
      <p:sp>
        <p:nvSpPr>
          <p:cNvPr id="3" name="Content Placeholder 2">
            <a:extLst>
              <a:ext uri="{FF2B5EF4-FFF2-40B4-BE49-F238E27FC236}">
                <a16:creationId xmlns:a16="http://schemas.microsoft.com/office/drawing/2014/main" id="{D9575D49-4227-4287-BC11-3629CA4F291C}"/>
              </a:ext>
            </a:extLst>
          </p:cNvPr>
          <p:cNvSpPr>
            <a:spLocks noGrp="1"/>
          </p:cNvSpPr>
          <p:nvPr>
            <p:ph idx="1"/>
          </p:nvPr>
        </p:nvSpPr>
        <p:spPr/>
        <p:txBody>
          <a:bodyPr vert="horz" lIns="91440" tIns="45720" rIns="91440" bIns="45720" rtlCol="0" anchor="t">
            <a:normAutofit/>
          </a:bodyPr>
          <a:lstStyle/>
          <a:p>
            <a:r>
              <a:rPr lang="en-US">
                <a:ea typeface="+mn-lt"/>
                <a:cs typeface="+mn-lt"/>
              </a:rPr>
              <a:t>In JSP, exception is an implicit object of type java.lang.Throwable class. This object can be used to print the exception. But it can only be used in error pages</a:t>
            </a:r>
          </a:p>
          <a:p>
            <a:pPr marL="0" indent="0" algn="just">
              <a:buNone/>
            </a:pPr>
            <a:r>
              <a:rPr lang="en-US">
                <a:ea typeface="+mn-lt"/>
                <a:cs typeface="+mn-lt"/>
              </a:rPr>
              <a:t>&lt;%@ page isErrorPage="true" %&gt;  </a:t>
            </a:r>
            <a:endParaRPr lang="en-US" dirty="0">
              <a:cs typeface="Calibri"/>
            </a:endParaRPr>
          </a:p>
          <a:p>
            <a:pPr marL="0" indent="0" algn="just">
              <a:buNone/>
            </a:pPr>
            <a:r>
              <a:rPr lang="en-US">
                <a:ea typeface="+mn-lt"/>
                <a:cs typeface="+mn-lt"/>
              </a:rPr>
              <a:t>&lt;html&gt;  </a:t>
            </a:r>
            <a:endParaRPr lang="en-US">
              <a:cs typeface="Calibri" panose="020F0502020204030204"/>
            </a:endParaRPr>
          </a:p>
          <a:p>
            <a:pPr marL="0" indent="0" algn="just">
              <a:buNone/>
            </a:pPr>
            <a:r>
              <a:rPr lang="en-US">
                <a:ea typeface="+mn-lt"/>
                <a:cs typeface="+mn-lt"/>
              </a:rPr>
              <a:t>&lt;body&gt;  </a:t>
            </a:r>
            <a:endParaRPr lang="en-US">
              <a:cs typeface="Calibri" panose="020F0502020204030204"/>
            </a:endParaRPr>
          </a:p>
          <a:p>
            <a:pPr marL="0" indent="0" algn="just">
              <a:buNone/>
            </a:pPr>
            <a:r>
              <a:rPr lang="en-US">
                <a:ea typeface="+mn-lt"/>
                <a:cs typeface="+mn-lt"/>
              </a:rPr>
              <a:t> Exception :&lt;%= exception %&gt;  </a:t>
            </a:r>
            <a:endParaRPr lang="en-US">
              <a:cs typeface="Calibri" panose="020F0502020204030204"/>
            </a:endParaRPr>
          </a:p>
          <a:p>
            <a:pPr marL="0" indent="0" algn="just">
              <a:buNone/>
            </a:pPr>
            <a:r>
              <a:rPr lang="en-US">
                <a:ea typeface="+mn-lt"/>
                <a:cs typeface="+mn-lt"/>
              </a:rPr>
              <a:t>&lt;/body&gt;  </a:t>
            </a:r>
            <a:endParaRPr lang="en-US">
              <a:cs typeface="Calibri" panose="020F0502020204030204"/>
            </a:endParaRPr>
          </a:p>
          <a:p>
            <a:pPr marL="0" indent="0" algn="just">
              <a:buNone/>
            </a:pPr>
            <a:r>
              <a:rPr lang="en-US">
                <a:ea typeface="+mn-lt"/>
                <a:cs typeface="+mn-lt"/>
              </a:rPr>
              <a:t>&lt;/html&gt;  </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1355913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07FC-56C7-493A-81E7-FEB9D015D044}"/>
              </a:ext>
            </a:extLst>
          </p:cNvPr>
          <p:cNvSpPr>
            <a:spLocks noGrp="1"/>
          </p:cNvSpPr>
          <p:nvPr>
            <p:ph type="title"/>
          </p:nvPr>
        </p:nvSpPr>
        <p:spPr/>
        <p:txBody>
          <a:bodyPr/>
          <a:lstStyle/>
          <a:p>
            <a:r>
              <a:rPr lang="en-US">
                <a:cs typeface="Calibri Light"/>
              </a:rPr>
              <a:t>Contd..</a:t>
            </a:r>
            <a:endParaRPr lang="en-US" dirty="0">
              <a:cs typeface="Calibri Light"/>
            </a:endParaRPr>
          </a:p>
        </p:txBody>
      </p:sp>
      <p:sp>
        <p:nvSpPr>
          <p:cNvPr id="3" name="Content Placeholder 2">
            <a:extLst>
              <a:ext uri="{FF2B5EF4-FFF2-40B4-BE49-F238E27FC236}">
                <a16:creationId xmlns:a16="http://schemas.microsoft.com/office/drawing/2014/main" id="{B5911DB2-B3B7-4B9E-9894-CE8DA55D2C7D}"/>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&lt;html&gt;  </a:t>
            </a:r>
            <a:endParaRPr lang="en-US">
              <a:cs typeface="Calibri" panose="020F0502020204030204"/>
            </a:endParaRPr>
          </a:p>
          <a:p>
            <a:pPr marL="0" indent="0" algn="just">
              <a:buNone/>
            </a:pPr>
            <a:r>
              <a:rPr lang="en-US">
                <a:ea typeface="+mn-lt"/>
                <a:cs typeface="+mn-lt"/>
              </a:rPr>
              <a:t>&lt;body&gt;  </a:t>
            </a:r>
            <a:endParaRPr lang="en-US">
              <a:cs typeface="Calibri" panose="020F0502020204030204"/>
            </a:endParaRPr>
          </a:p>
          <a:p>
            <a:pPr marL="0" indent="0" algn="just">
              <a:buNone/>
            </a:pPr>
            <a:r>
              <a:rPr lang="en-US">
                <a:ea typeface="+mn-lt"/>
                <a:cs typeface="+mn-lt"/>
              </a:rPr>
              <a:t>&lt;%@ page errorPage="error.jsp" %&gt;  </a:t>
            </a:r>
            <a:endParaRPr lang="en-US">
              <a:cs typeface="Calibri" panose="020F0502020204030204"/>
            </a:endParaRPr>
          </a:p>
          <a:p>
            <a:pPr marL="0" indent="0" algn="just">
              <a:buNone/>
            </a:pPr>
            <a:r>
              <a:rPr lang="en-US">
                <a:ea typeface="+mn-lt"/>
                <a:cs typeface="+mn-lt"/>
              </a:rPr>
              <a:t> &lt;%= 1/0 %&gt;  </a:t>
            </a:r>
            <a:endParaRPr lang="en-US">
              <a:cs typeface="Calibri" panose="020F0502020204030204"/>
            </a:endParaRPr>
          </a:p>
          <a:p>
            <a:pPr marL="0" indent="0" algn="just">
              <a:buNone/>
            </a:pPr>
            <a:r>
              <a:rPr lang="en-US">
                <a:ea typeface="+mn-lt"/>
                <a:cs typeface="+mn-lt"/>
              </a:rPr>
              <a:t>&lt;/body&gt;  </a:t>
            </a:r>
            <a:endParaRPr lang="en-US">
              <a:cs typeface="Calibri" panose="020F0502020204030204"/>
            </a:endParaRPr>
          </a:p>
          <a:p>
            <a:pPr marL="0" indent="0" algn="just">
              <a:buNone/>
            </a:pPr>
            <a:r>
              <a:rPr lang="en-US">
                <a:ea typeface="+mn-lt"/>
                <a:cs typeface="+mn-lt"/>
              </a:rPr>
              <a:t>&lt;/html&gt;  </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2192879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E97A-5440-4CE1-9626-930830DFF9DB}"/>
              </a:ext>
            </a:extLst>
          </p:cNvPr>
          <p:cNvSpPr>
            <a:spLocks noGrp="1"/>
          </p:cNvSpPr>
          <p:nvPr>
            <p:ph type="title"/>
          </p:nvPr>
        </p:nvSpPr>
        <p:spPr/>
        <p:txBody>
          <a:bodyPr/>
          <a:lstStyle/>
          <a:p>
            <a:pPr algn="just"/>
            <a:r>
              <a:rPr lang="en-US"/>
              <a:t>JSP directives</a:t>
            </a:r>
          </a:p>
          <a:p>
            <a:endParaRPr lang="en-US" dirty="0">
              <a:cs typeface="Calibri Light"/>
            </a:endParaRPr>
          </a:p>
        </p:txBody>
      </p:sp>
      <p:sp>
        <p:nvSpPr>
          <p:cNvPr id="3" name="Content Placeholder 2">
            <a:extLst>
              <a:ext uri="{FF2B5EF4-FFF2-40B4-BE49-F238E27FC236}">
                <a16:creationId xmlns:a16="http://schemas.microsoft.com/office/drawing/2014/main" id="{A779606D-014A-4494-B108-9DF9016D7CB2}"/>
              </a:ext>
            </a:extLst>
          </p:cNvPr>
          <p:cNvSpPr>
            <a:spLocks noGrp="1"/>
          </p:cNvSpPr>
          <p:nvPr>
            <p:ph idx="1"/>
          </p:nvPr>
        </p:nvSpPr>
        <p:spPr>
          <a:xfrm>
            <a:off x="159707" y="1825625"/>
            <a:ext cx="11809956" cy="4351338"/>
          </a:xfrm>
        </p:spPr>
        <p:txBody>
          <a:bodyPr vert="horz" lIns="91440" tIns="45720" rIns="91440" bIns="45720" rtlCol="0" anchor="t">
            <a:normAutofit lnSpcReduction="10000"/>
          </a:bodyPr>
          <a:lstStyle/>
          <a:p>
            <a:pPr algn="just"/>
            <a:r>
              <a:rPr lang="en-US">
                <a:ea typeface="+mn-lt"/>
                <a:cs typeface="+mn-lt"/>
              </a:rPr>
              <a:t>page directive : &lt;%@ page attribute="value" %&gt;  </a:t>
            </a:r>
            <a:endParaRPr lang="en-US"/>
          </a:p>
          <a:p>
            <a:pPr marL="0" indent="0" algn="just">
              <a:buNone/>
            </a:pPr>
            <a:r>
              <a:rPr lang="en-US">
                <a:ea typeface="+mn-lt"/>
                <a:cs typeface="+mn-lt"/>
              </a:rPr>
              <a:t>              EX: &lt;%@ page </a:t>
            </a:r>
            <a:r>
              <a:rPr lang="en-US" b="1">
                <a:ea typeface="+mn-lt"/>
                <a:cs typeface="+mn-lt"/>
              </a:rPr>
              <a:t>import</a:t>
            </a:r>
            <a:r>
              <a:rPr lang="en-US">
                <a:ea typeface="+mn-lt"/>
                <a:cs typeface="+mn-lt"/>
              </a:rPr>
              <a:t>="java.util.Date" %&gt;  </a:t>
            </a:r>
            <a:endParaRPr lang="en-US">
              <a:cs typeface="Calibri"/>
            </a:endParaRPr>
          </a:p>
          <a:p>
            <a:pPr marL="0" indent="0" algn="just">
              <a:buNone/>
            </a:pPr>
            <a:endParaRPr lang="en-US" dirty="0">
              <a:ea typeface="+mn-lt"/>
              <a:cs typeface="+mn-lt"/>
            </a:endParaRPr>
          </a:p>
          <a:p>
            <a:pPr algn="just"/>
            <a:r>
              <a:rPr lang="en-US">
                <a:ea typeface="+mn-lt"/>
                <a:cs typeface="+mn-lt"/>
              </a:rPr>
              <a:t>include directive :  &lt;%@ include file="resourceName" %&gt;  </a:t>
            </a:r>
          </a:p>
          <a:p>
            <a:pPr marL="0" indent="0" algn="just">
              <a:buNone/>
            </a:pPr>
            <a:r>
              <a:rPr lang="en-US" dirty="0">
                <a:cs typeface="Calibri"/>
              </a:rPr>
              <a:t>               </a:t>
            </a:r>
            <a:r>
              <a:rPr lang="en-US">
                <a:cs typeface="Calibri"/>
              </a:rPr>
              <a:t>Ex:  </a:t>
            </a:r>
            <a:r>
              <a:rPr lang="en-US">
                <a:ea typeface="+mn-lt"/>
                <a:cs typeface="+mn-lt"/>
              </a:rPr>
              <a:t>&lt;%@ include file="header.html" %&gt;  </a:t>
            </a:r>
            <a:endParaRPr lang="en-US" dirty="0">
              <a:cs typeface="Calibri"/>
            </a:endParaRPr>
          </a:p>
          <a:p>
            <a:pPr marL="0" indent="0" algn="just">
              <a:buNone/>
            </a:pPr>
            <a:endParaRPr lang="en-US" dirty="0">
              <a:ea typeface="+mn-lt"/>
              <a:cs typeface="+mn-lt"/>
            </a:endParaRPr>
          </a:p>
          <a:p>
            <a:pPr algn="just"/>
            <a:r>
              <a:rPr lang="en-US">
                <a:ea typeface="+mn-lt"/>
                <a:cs typeface="+mn-lt"/>
              </a:rPr>
              <a:t>taglib directive: </a:t>
            </a:r>
          </a:p>
          <a:p>
            <a:pPr marL="0" indent="0" algn="just">
              <a:buNone/>
            </a:pPr>
            <a:r>
              <a:rPr lang="en-US">
                <a:ea typeface="+mn-lt"/>
                <a:cs typeface="+mn-lt"/>
              </a:rPr>
              <a:t>    &lt;%@ taglib prefix="prefixoftaglibrary" uri="uriofthetaglibrary" %&gt;  </a:t>
            </a:r>
            <a:endParaRPr lang="en-US">
              <a:cs typeface="Calibri" panose="020F0502020204030204"/>
            </a:endParaRPr>
          </a:p>
          <a:p>
            <a:pPr marL="0" indent="0" algn="just">
              <a:buNone/>
            </a:pPr>
            <a:r>
              <a:rPr lang="en-US">
                <a:cs typeface="Calibri" panose="020F0502020204030204"/>
              </a:rPr>
              <a:t>Ex: </a:t>
            </a:r>
            <a:r>
              <a:rPr lang="en-US">
                <a:ea typeface="+mn-lt"/>
                <a:cs typeface="+mn-lt"/>
              </a:rPr>
              <a:t>&lt;%@ taglib prefix = "c" uri = </a:t>
            </a:r>
            <a:r>
              <a:rPr lang="en-US" dirty="0">
                <a:ea typeface="+mn-lt"/>
                <a:cs typeface="+mn-lt"/>
              </a:rPr>
              <a:t>"http://java.sun.com/jsp/jstl/core" %&gt;</a:t>
            </a:r>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2976103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3B64-B169-46A4-A5A9-BA5B0BF3EA5A}"/>
              </a:ext>
            </a:extLst>
          </p:cNvPr>
          <p:cNvSpPr>
            <a:spLocks noGrp="1"/>
          </p:cNvSpPr>
          <p:nvPr>
            <p:ph type="title"/>
          </p:nvPr>
        </p:nvSpPr>
        <p:spPr/>
        <p:txBody>
          <a:bodyPr/>
          <a:lstStyle/>
          <a:p>
            <a:r>
              <a:rPr lang="en-US">
                <a:cs typeface="Calibri Light"/>
              </a:rPr>
              <a:t>Important attributes of page directives</a:t>
            </a:r>
            <a:endParaRPr lang="en-US" dirty="0">
              <a:cs typeface="Calibri Light"/>
            </a:endParaRPr>
          </a:p>
        </p:txBody>
      </p:sp>
      <p:sp>
        <p:nvSpPr>
          <p:cNvPr id="3" name="Content Placeholder 2">
            <a:extLst>
              <a:ext uri="{FF2B5EF4-FFF2-40B4-BE49-F238E27FC236}">
                <a16:creationId xmlns:a16="http://schemas.microsoft.com/office/drawing/2014/main" id="{6C89AFF6-F40F-4E7E-99B1-0C2FE4BB7C68}"/>
              </a:ext>
            </a:extLst>
          </p:cNvPr>
          <p:cNvSpPr>
            <a:spLocks noGrp="1"/>
          </p:cNvSpPr>
          <p:nvPr>
            <p:ph idx="1"/>
          </p:nvPr>
        </p:nvSpPr>
        <p:spPr/>
        <p:txBody>
          <a:bodyPr vert="horz" lIns="91440" tIns="45720" rIns="91440" bIns="45720" rtlCol="0" anchor="t">
            <a:normAutofit/>
          </a:bodyPr>
          <a:lstStyle/>
          <a:p>
            <a:pPr algn="just"/>
            <a:r>
              <a:rPr lang="en-US">
                <a:ea typeface="+mn-lt"/>
                <a:cs typeface="+mn-lt"/>
              </a:rPr>
              <a:t>import</a:t>
            </a:r>
            <a:endParaRPr lang="en-US">
              <a:cs typeface="Calibri" panose="020F0502020204030204"/>
            </a:endParaRPr>
          </a:p>
          <a:p>
            <a:pPr algn="just"/>
            <a:r>
              <a:rPr lang="en-US">
                <a:ea typeface="+mn-lt"/>
                <a:cs typeface="+mn-lt"/>
              </a:rPr>
              <a:t>contentType</a:t>
            </a:r>
            <a:endParaRPr lang="en-US"/>
          </a:p>
          <a:p>
            <a:pPr algn="just"/>
            <a:r>
              <a:rPr lang="en-US">
                <a:ea typeface="+mn-lt"/>
                <a:cs typeface="+mn-lt"/>
              </a:rPr>
              <a:t>info</a:t>
            </a:r>
            <a:endParaRPr lang="en-US"/>
          </a:p>
          <a:p>
            <a:pPr algn="just"/>
            <a:r>
              <a:rPr lang="en-US">
                <a:ea typeface="+mn-lt"/>
                <a:cs typeface="+mn-lt"/>
              </a:rPr>
              <a:t>language</a:t>
            </a:r>
            <a:endParaRPr lang="en-US"/>
          </a:p>
          <a:p>
            <a:pPr algn="just"/>
            <a:r>
              <a:rPr lang="en-US">
                <a:ea typeface="+mn-lt"/>
                <a:cs typeface="+mn-lt"/>
              </a:rPr>
              <a:t>pageEncoding</a:t>
            </a:r>
            <a:endParaRPr lang="en-US"/>
          </a:p>
          <a:p>
            <a:pPr algn="just"/>
            <a:r>
              <a:rPr lang="en-US">
                <a:ea typeface="+mn-lt"/>
                <a:cs typeface="+mn-lt"/>
              </a:rPr>
              <a:t>errorPage</a:t>
            </a:r>
            <a:endParaRPr lang="en-US"/>
          </a:p>
          <a:p>
            <a:pPr algn="just"/>
            <a:r>
              <a:rPr lang="en-US">
                <a:ea typeface="+mn-lt"/>
                <a:cs typeface="+mn-lt"/>
              </a:rPr>
              <a:t>isErrorPage</a:t>
            </a:r>
            <a:endParaRPr lang="en-US"/>
          </a:p>
          <a:p>
            <a:endParaRPr lang="en-US" dirty="0">
              <a:cs typeface="Calibri"/>
            </a:endParaRPr>
          </a:p>
        </p:txBody>
      </p:sp>
    </p:spTree>
    <p:extLst>
      <p:ext uri="{BB962C8B-B14F-4D97-AF65-F5344CB8AC3E}">
        <p14:creationId xmlns:p14="http://schemas.microsoft.com/office/powerpoint/2010/main" val="19278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AEDB-D428-4710-A3D2-1FB13B84417D}"/>
              </a:ext>
            </a:extLst>
          </p:cNvPr>
          <p:cNvSpPr>
            <a:spLocks noGrp="1"/>
          </p:cNvSpPr>
          <p:nvPr>
            <p:ph type="title"/>
          </p:nvPr>
        </p:nvSpPr>
        <p:spPr/>
        <p:txBody>
          <a:bodyPr/>
          <a:lstStyle/>
          <a:p>
            <a:r>
              <a:rPr lang="en-US">
                <a:cs typeface="Calibri Light"/>
              </a:rPr>
              <a:t>Include directive</a:t>
            </a:r>
            <a:endParaRPr lang="en-US"/>
          </a:p>
        </p:txBody>
      </p:sp>
      <p:sp>
        <p:nvSpPr>
          <p:cNvPr id="3" name="Content Placeholder 2">
            <a:extLst>
              <a:ext uri="{FF2B5EF4-FFF2-40B4-BE49-F238E27FC236}">
                <a16:creationId xmlns:a16="http://schemas.microsoft.com/office/drawing/2014/main" id="{852B4E4F-81C4-4863-97C6-D90481AAF619}"/>
              </a:ext>
            </a:extLst>
          </p:cNvPr>
          <p:cNvSpPr>
            <a:spLocks noGrp="1"/>
          </p:cNvSpPr>
          <p:nvPr>
            <p:ph idx="1"/>
          </p:nvPr>
        </p:nvSpPr>
        <p:spPr/>
        <p:txBody>
          <a:bodyPr vert="horz" lIns="91440" tIns="45720" rIns="91440" bIns="45720" rtlCol="0" anchor="t">
            <a:normAutofit/>
          </a:bodyPr>
          <a:lstStyle/>
          <a:p>
            <a:r>
              <a:rPr lang="en-US">
                <a:ea typeface="+mn-lt"/>
                <a:cs typeface="+mn-lt"/>
              </a:rPr>
              <a:t>The include directive is used to include the contents of any resource it may be jsp file, html file or text file.</a:t>
            </a:r>
          </a:p>
          <a:p>
            <a:r>
              <a:rPr lang="en-US">
                <a:ea typeface="+mn-lt"/>
                <a:cs typeface="+mn-lt"/>
              </a:rPr>
              <a:t>The include directive includes the original content of the included resource at page translation time</a:t>
            </a:r>
          </a:p>
          <a:p>
            <a:r>
              <a:rPr lang="en-US">
                <a:ea typeface="+mn-lt"/>
                <a:cs typeface="+mn-lt"/>
              </a:rPr>
              <a:t>The jsp page is translated only once so it will be better to include static resource</a:t>
            </a:r>
          </a:p>
          <a:p>
            <a:r>
              <a:rPr lang="en-US">
                <a:ea typeface="+mn-lt"/>
                <a:cs typeface="+mn-lt"/>
              </a:rPr>
              <a:t>&lt;%@ include file="resourceName" %&gt;  </a:t>
            </a: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3913587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EAC7-E25C-4DD9-AAA7-6E64D27D4FC9}"/>
              </a:ext>
            </a:extLst>
          </p:cNvPr>
          <p:cNvSpPr>
            <a:spLocks noGrp="1"/>
          </p:cNvSpPr>
          <p:nvPr>
            <p:ph type="title"/>
          </p:nvPr>
        </p:nvSpPr>
        <p:spPr/>
        <p:txBody>
          <a:bodyPr/>
          <a:lstStyle/>
          <a:p>
            <a:pPr algn="just"/>
            <a:r>
              <a:rPr lang="en-US"/>
              <a:t>HTTP (Hyper Text Transfer Protocol)</a:t>
            </a:r>
          </a:p>
          <a:p>
            <a:endParaRPr lang="en-US" dirty="0">
              <a:cs typeface="Calibri Light"/>
            </a:endParaRPr>
          </a:p>
        </p:txBody>
      </p:sp>
      <p:sp>
        <p:nvSpPr>
          <p:cNvPr id="3" name="Content Placeholder 2">
            <a:extLst>
              <a:ext uri="{FF2B5EF4-FFF2-40B4-BE49-F238E27FC236}">
                <a16:creationId xmlns:a16="http://schemas.microsoft.com/office/drawing/2014/main" id="{46FBB7C8-C480-42E0-AE73-2B422B63E779}"/>
              </a:ext>
            </a:extLst>
          </p:cNvPr>
          <p:cNvSpPr>
            <a:spLocks noGrp="1"/>
          </p:cNvSpPr>
          <p:nvPr>
            <p:ph idx="1"/>
          </p:nvPr>
        </p:nvSpPr>
        <p:spPr/>
        <p:txBody>
          <a:bodyPr vert="horz" lIns="91440" tIns="45720" rIns="91440" bIns="45720" rtlCol="0" anchor="t">
            <a:normAutofit/>
          </a:bodyPr>
          <a:lstStyle/>
          <a:p>
            <a:r>
              <a:rPr lang="en-US" dirty="0">
                <a:ea typeface="+mn-lt"/>
                <a:cs typeface="+mn-lt"/>
              </a:rPr>
              <a:t> </a:t>
            </a:r>
            <a:r>
              <a:rPr lang="en-US">
                <a:ea typeface="+mn-lt"/>
                <a:cs typeface="+mn-lt"/>
              </a:rPr>
              <a:t>It is the data communication protocol used to establish communication between client and server.</a:t>
            </a:r>
            <a:endParaRPr lang="en-US" dirty="0">
              <a:ea typeface="+mn-lt"/>
              <a:cs typeface="+mn-lt"/>
            </a:endParaRPr>
          </a:p>
          <a:p>
            <a:r>
              <a:rPr lang="en-US">
                <a:ea typeface="+mn-lt"/>
                <a:cs typeface="+mn-lt"/>
              </a:rPr>
              <a:t>It allows web servers and browsers to exchange data over the web.</a:t>
            </a:r>
            <a:endParaRPr lang="en-US" dirty="0">
              <a:ea typeface="+mn-lt"/>
              <a:cs typeface="+mn-lt"/>
            </a:endParaRPr>
          </a:p>
        </p:txBody>
      </p:sp>
      <p:pic>
        <p:nvPicPr>
          <p:cNvPr id="4" name="Picture 4" descr="Chart, diagram&#10;&#10;Description automatically generated">
            <a:extLst>
              <a:ext uri="{FF2B5EF4-FFF2-40B4-BE49-F238E27FC236}">
                <a16:creationId xmlns:a16="http://schemas.microsoft.com/office/drawing/2014/main" id="{5CCB6E47-8699-474A-8467-E39F29820F5C}"/>
              </a:ext>
            </a:extLst>
          </p:cNvPr>
          <p:cNvPicPr>
            <a:picLocks noChangeAspect="1"/>
          </p:cNvPicPr>
          <p:nvPr/>
        </p:nvPicPr>
        <p:blipFill>
          <a:blip r:embed="rId2"/>
          <a:stretch>
            <a:fillRect/>
          </a:stretch>
        </p:blipFill>
        <p:spPr>
          <a:xfrm>
            <a:off x="2614247" y="3917905"/>
            <a:ext cx="6600092" cy="2398434"/>
          </a:xfrm>
          <a:prstGeom prst="rect">
            <a:avLst/>
          </a:prstGeom>
        </p:spPr>
      </p:pic>
    </p:spTree>
    <p:extLst>
      <p:ext uri="{BB962C8B-B14F-4D97-AF65-F5344CB8AC3E}">
        <p14:creationId xmlns:p14="http://schemas.microsoft.com/office/powerpoint/2010/main" val="19106786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EC9F-FBA7-47A3-9501-D624920C5969}"/>
              </a:ext>
            </a:extLst>
          </p:cNvPr>
          <p:cNvSpPr>
            <a:spLocks noGrp="1"/>
          </p:cNvSpPr>
          <p:nvPr>
            <p:ph type="title"/>
          </p:nvPr>
        </p:nvSpPr>
        <p:spPr/>
        <p:txBody>
          <a:bodyPr/>
          <a:lstStyle/>
          <a:p>
            <a:pPr algn="just"/>
            <a:r>
              <a:rPr lang="en-US"/>
              <a:t>JSP Action Tags</a:t>
            </a:r>
          </a:p>
          <a:p>
            <a:endParaRPr lang="en-US" dirty="0">
              <a:cs typeface="Calibri Light"/>
            </a:endParaRPr>
          </a:p>
        </p:txBody>
      </p:sp>
      <p:graphicFrame>
        <p:nvGraphicFramePr>
          <p:cNvPr id="5" name="Content Placeholder 4">
            <a:extLst>
              <a:ext uri="{FF2B5EF4-FFF2-40B4-BE49-F238E27FC236}">
                <a16:creationId xmlns:a16="http://schemas.microsoft.com/office/drawing/2014/main" id="{3CFAFAFA-2A0F-419A-BF20-D3A3458CE01C}"/>
              </a:ext>
            </a:extLst>
          </p:cNvPr>
          <p:cNvGraphicFramePr>
            <a:graphicFrameLocks noGrp="1"/>
          </p:cNvGraphicFramePr>
          <p:nvPr>
            <p:ph idx="1"/>
            <p:extLst>
              <p:ext uri="{D42A27DB-BD31-4B8C-83A1-F6EECF244321}">
                <p14:modId xmlns:p14="http://schemas.microsoft.com/office/powerpoint/2010/main" val="442707808"/>
              </p:ext>
            </p:extLst>
          </p:nvPr>
        </p:nvGraphicFramePr>
        <p:xfrm>
          <a:off x="838200" y="1825625"/>
          <a:ext cx="10515600" cy="2910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850800732"/>
                    </a:ext>
                  </a:extLst>
                </a:gridCol>
                <a:gridCol w="5257800">
                  <a:extLst>
                    <a:ext uri="{9D8B030D-6E8A-4147-A177-3AD203B41FA5}">
                      <a16:colId xmlns:a16="http://schemas.microsoft.com/office/drawing/2014/main" val="4165330778"/>
                    </a:ext>
                  </a:extLst>
                </a:gridCol>
              </a:tblGrid>
              <a:tr h="0">
                <a:tc>
                  <a:txBody>
                    <a:bodyPr/>
                    <a:lstStyle/>
                    <a:p>
                      <a:pPr algn="l" fontAlgn="t"/>
                      <a:r>
                        <a:rPr lang="en-US">
                          <a:effectLst/>
                        </a:rPr>
                        <a:t>JSP Action Tags</a:t>
                      </a:r>
                      <a:endParaRPr lang="en-US">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a:effectLst/>
                        </a:rPr>
                        <a:t>Description</a:t>
                      </a:r>
                      <a:endParaRPr lang="en-US">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815238947"/>
                  </a:ext>
                </a:extLst>
              </a:tr>
              <a:tr h="0">
                <a:tc>
                  <a:txBody>
                    <a:bodyPr/>
                    <a:lstStyle/>
                    <a:p>
                      <a:pPr algn="just" fontAlgn="t"/>
                      <a:r>
                        <a:rPr lang="en-US">
                          <a:effectLst/>
                        </a:rPr>
                        <a:t>jsp:forward</a:t>
                      </a:r>
                    </a:p>
                  </a:txBody>
                  <a:tcPr marL="76200" marR="76200" marT="76200" marB="76200"/>
                </a:tc>
                <a:tc>
                  <a:txBody>
                    <a:bodyPr/>
                    <a:lstStyle/>
                    <a:p>
                      <a:pPr algn="just" fontAlgn="t"/>
                      <a:r>
                        <a:rPr lang="en-US">
                          <a:effectLst/>
                        </a:rPr>
                        <a:t>forwards the request and response to another resource.</a:t>
                      </a:r>
                    </a:p>
                  </a:txBody>
                  <a:tcPr marL="76200" marR="76200" marT="76200" marB="76200"/>
                </a:tc>
                <a:extLst>
                  <a:ext uri="{0D108BD9-81ED-4DB2-BD59-A6C34878D82A}">
                    <a16:rowId xmlns:a16="http://schemas.microsoft.com/office/drawing/2014/main" val="2153526213"/>
                  </a:ext>
                </a:extLst>
              </a:tr>
              <a:tr h="0">
                <a:tc>
                  <a:txBody>
                    <a:bodyPr/>
                    <a:lstStyle/>
                    <a:p>
                      <a:pPr algn="just" fontAlgn="t"/>
                      <a:r>
                        <a:rPr lang="en-US">
                          <a:effectLst/>
                        </a:rPr>
                        <a:t>jsp:include</a:t>
                      </a:r>
                    </a:p>
                  </a:txBody>
                  <a:tcPr marL="76200" marR="76200" marT="76200" marB="76200"/>
                </a:tc>
                <a:tc>
                  <a:txBody>
                    <a:bodyPr/>
                    <a:lstStyle/>
                    <a:p>
                      <a:pPr algn="just" fontAlgn="t"/>
                      <a:r>
                        <a:rPr lang="en-US">
                          <a:effectLst/>
                        </a:rPr>
                        <a:t>includes another resource.</a:t>
                      </a:r>
                    </a:p>
                  </a:txBody>
                  <a:tcPr marL="76200" marR="76200" marT="76200" marB="76200"/>
                </a:tc>
                <a:extLst>
                  <a:ext uri="{0D108BD9-81ED-4DB2-BD59-A6C34878D82A}">
                    <a16:rowId xmlns:a16="http://schemas.microsoft.com/office/drawing/2014/main" val="2562841464"/>
                  </a:ext>
                </a:extLst>
              </a:tr>
              <a:tr h="0">
                <a:tc>
                  <a:txBody>
                    <a:bodyPr/>
                    <a:lstStyle/>
                    <a:p>
                      <a:pPr algn="just" fontAlgn="t"/>
                      <a:r>
                        <a:rPr lang="en-US">
                          <a:effectLst/>
                        </a:rPr>
                        <a:t>jsp:useBean</a:t>
                      </a:r>
                    </a:p>
                  </a:txBody>
                  <a:tcPr marL="76200" marR="76200" marT="76200" marB="76200"/>
                </a:tc>
                <a:tc>
                  <a:txBody>
                    <a:bodyPr/>
                    <a:lstStyle/>
                    <a:p>
                      <a:pPr algn="just" fontAlgn="t"/>
                      <a:r>
                        <a:rPr lang="en-US">
                          <a:effectLst/>
                        </a:rPr>
                        <a:t>creates or locates bean object.</a:t>
                      </a:r>
                    </a:p>
                  </a:txBody>
                  <a:tcPr marL="76200" marR="76200" marT="76200" marB="76200"/>
                </a:tc>
                <a:extLst>
                  <a:ext uri="{0D108BD9-81ED-4DB2-BD59-A6C34878D82A}">
                    <a16:rowId xmlns:a16="http://schemas.microsoft.com/office/drawing/2014/main" val="2091041507"/>
                  </a:ext>
                </a:extLst>
              </a:tr>
              <a:tr h="0">
                <a:tc>
                  <a:txBody>
                    <a:bodyPr/>
                    <a:lstStyle/>
                    <a:p>
                      <a:pPr algn="just" fontAlgn="t"/>
                      <a:r>
                        <a:rPr lang="en-US">
                          <a:effectLst/>
                        </a:rPr>
                        <a:t>jsp:setProperty</a:t>
                      </a:r>
                    </a:p>
                  </a:txBody>
                  <a:tcPr marL="76200" marR="76200" marT="76200" marB="76200"/>
                </a:tc>
                <a:tc>
                  <a:txBody>
                    <a:bodyPr/>
                    <a:lstStyle/>
                    <a:p>
                      <a:pPr algn="just" fontAlgn="t"/>
                      <a:r>
                        <a:rPr lang="en-US">
                          <a:effectLst/>
                        </a:rPr>
                        <a:t>sets the value of property in bean object.</a:t>
                      </a:r>
                    </a:p>
                  </a:txBody>
                  <a:tcPr marL="76200" marR="76200" marT="76200" marB="76200"/>
                </a:tc>
                <a:extLst>
                  <a:ext uri="{0D108BD9-81ED-4DB2-BD59-A6C34878D82A}">
                    <a16:rowId xmlns:a16="http://schemas.microsoft.com/office/drawing/2014/main" val="2544012101"/>
                  </a:ext>
                </a:extLst>
              </a:tr>
              <a:tr h="0">
                <a:tc>
                  <a:txBody>
                    <a:bodyPr/>
                    <a:lstStyle/>
                    <a:p>
                      <a:pPr algn="just" fontAlgn="t"/>
                      <a:r>
                        <a:rPr lang="en-US">
                          <a:effectLst/>
                        </a:rPr>
                        <a:t>jsp:getProperty</a:t>
                      </a:r>
                    </a:p>
                  </a:txBody>
                  <a:tcPr marL="76200" marR="76200" marT="76200" marB="76200"/>
                </a:tc>
                <a:tc>
                  <a:txBody>
                    <a:bodyPr/>
                    <a:lstStyle/>
                    <a:p>
                      <a:pPr algn="just" fontAlgn="t"/>
                      <a:r>
                        <a:rPr lang="en-US">
                          <a:effectLst/>
                        </a:rPr>
                        <a:t>prints the value of property of the bean.</a:t>
                      </a:r>
                    </a:p>
                  </a:txBody>
                  <a:tcPr marL="76200" marR="76200" marT="76200" marB="76200"/>
                </a:tc>
                <a:extLst>
                  <a:ext uri="{0D108BD9-81ED-4DB2-BD59-A6C34878D82A}">
                    <a16:rowId xmlns:a16="http://schemas.microsoft.com/office/drawing/2014/main" val="3565096900"/>
                  </a:ext>
                </a:extLst>
              </a:tr>
            </a:tbl>
          </a:graphicData>
        </a:graphic>
      </p:graphicFrame>
    </p:spTree>
    <p:extLst>
      <p:ext uri="{BB962C8B-B14F-4D97-AF65-F5344CB8AC3E}">
        <p14:creationId xmlns:p14="http://schemas.microsoft.com/office/powerpoint/2010/main" val="146435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3B65-BB85-418A-9566-0DB6FF7CF87F}"/>
              </a:ext>
            </a:extLst>
          </p:cNvPr>
          <p:cNvSpPr>
            <a:spLocks noGrp="1"/>
          </p:cNvSpPr>
          <p:nvPr>
            <p:ph type="title"/>
          </p:nvPr>
        </p:nvSpPr>
        <p:spPr/>
        <p:txBody>
          <a:bodyPr/>
          <a:lstStyle/>
          <a:p>
            <a:r>
              <a:rPr lang="en-US">
                <a:cs typeface="Calibri Light"/>
              </a:rPr>
              <a:t>JSTL</a:t>
            </a:r>
            <a:endParaRPr lang="en-US"/>
          </a:p>
        </p:txBody>
      </p:sp>
      <p:sp>
        <p:nvSpPr>
          <p:cNvPr id="3" name="Content Placeholder 2">
            <a:extLst>
              <a:ext uri="{FF2B5EF4-FFF2-40B4-BE49-F238E27FC236}">
                <a16:creationId xmlns:a16="http://schemas.microsoft.com/office/drawing/2014/main" id="{8A94DA8F-165E-4A49-B927-682E5FFA02D4}"/>
              </a:ext>
            </a:extLst>
          </p:cNvPr>
          <p:cNvSpPr>
            <a:spLocks noGrp="1"/>
          </p:cNvSpPr>
          <p:nvPr>
            <p:ph idx="1"/>
          </p:nvPr>
        </p:nvSpPr>
        <p:spPr/>
        <p:txBody>
          <a:bodyPr vert="horz" lIns="91440" tIns="45720" rIns="91440" bIns="45720" rtlCol="0" anchor="t">
            <a:normAutofit/>
          </a:bodyPr>
          <a:lstStyle/>
          <a:p>
            <a:r>
              <a:rPr lang="en-US">
                <a:ea typeface="+mn-lt"/>
                <a:cs typeface="+mn-lt"/>
              </a:rPr>
              <a:t>JSTL stands for </a:t>
            </a:r>
            <a:r>
              <a:rPr lang="en-US" b="1">
                <a:ea typeface="+mn-lt"/>
                <a:cs typeface="+mn-lt"/>
              </a:rPr>
              <a:t>JSP Standard Tag Library</a:t>
            </a:r>
          </a:p>
          <a:p>
            <a:r>
              <a:rPr lang="en-US">
                <a:ea typeface="+mn-lt"/>
                <a:cs typeface="+mn-lt"/>
              </a:rPr>
              <a:t>It provides</a:t>
            </a:r>
            <a:r>
              <a:rPr lang="en-US" b="1" dirty="0">
                <a:cs typeface="Calibri"/>
              </a:rPr>
              <a:t> </a:t>
            </a:r>
            <a:r>
              <a:rPr lang="en-US">
                <a:ea typeface="+mn-lt"/>
                <a:cs typeface="+mn-lt"/>
              </a:rPr>
              <a:t>tags to control the JSP page behavior.</a:t>
            </a:r>
          </a:p>
          <a:p>
            <a:r>
              <a:rPr lang="en-US">
                <a:ea typeface="+mn-lt"/>
                <a:cs typeface="+mn-lt"/>
              </a:rPr>
              <a:t>JSTL tags can be used for iteration and control statements, internationalization, SQL etc</a:t>
            </a:r>
          </a:p>
          <a:p>
            <a:r>
              <a:rPr lang="en-US">
                <a:cs typeface="Calibri"/>
              </a:rPr>
              <a:t>JSP EL have limited option to write code like html and we can't loop through list and we can't check conditons.</a:t>
            </a:r>
          </a:p>
        </p:txBody>
      </p:sp>
    </p:spTree>
    <p:extLst>
      <p:ext uri="{BB962C8B-B14F-4D97-AF65-F5344CB8AC3E}">
        <p14:creationId xmlns:p14="http://schemas.microsoft.com/office/powerpoint/2010/main" val="2942370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18DA-776B-4058-BD39-FFE7089C8FC8}"/>
              </a:ext>
            </a:extLst>
          </p:cNvPr>
          <p:cNvSpPr>
            <a:spLocks noGrp="1"/>
          </p:cNvSpPr>
          <p:nvPr>
            <p:ph type="title"/>
          </p:nvPr>
        </p:nvSpPr>
        <p:spPr/>
        <p:txBody>
          <a:bodyPr/>
          <a:lstStyle/>
          <a:p>
            <a:r>
              <a:rPr lang="en-US">
                <a:cs typeface="Calibri Light"/>
              </a:rPr>
              <a:t>Tags types</a:t>
            </a:r>
            <a:endParaRPr lang="en-US"/>
          </a:p>
        </p:txBody>
      </p:sp>
      <p:sp>
        <p:nvSpPr>
          <p:cNvPr id="3" name="Content Placeholder 2">
            <a:extLst>
              <a:ext uri="{FF2B5EF4-FFF2-40B4-BE49-F238E27FC236}">
                <a16:creationId xmlns:a16="http://schemas.microsoft.com/office/drawing/2014/main" id="{4652409D-38F9-4BFD-BD1C-525FB9F10AED}"/>
              </a:ext>
            </a:extLst>
          </p:cNvPr>
          <p:cNvSpPr>
            <a:spLocks noGrp="1"/>
          </p:cNvSpPr>
          <p:nvPr>
            <p:ph idx="1"/>
          </p:nvPr>
        </p:nvSpPr>
        <p:spPr/>
        <p:txBody>
          <a:bodyPr vert="horz" lIns="91440" tIns="45720" rIns="91440" bIns="45720" rtlCol="0" anchor="t">
            <a:normAutofit/>
          </a:bodyPr>
          <a:lstStyle/>
          <a:p>
            <a:r>
              <a:rPr lang="en-US" b="1">
                <a:cs typeface="Calibri"/>
              </a:rPr>
              <a:t>JSTL Core Tags</a:t>
            </a:r>
            <a:r>
              <a:rPr lang="en-US">
                <a:cs typeface="Calibri"/>
              </a:rPr>
              <a:t>: JSTL Core tags provide support for iteration, conditional logic, catch exception, url, forward or redirect response etc. To use JSTL core tags, we should include it in the JSP page like below.</a:t>
            </a:r>
          </a:p>
          <a:p>
            <a:pPr marL="0" indent="0">
              <a:buNone/>
            </a:pPr>
            <a:r>
              <a:rPr lang="en-US">
                <a:ea typeface="+mn-lt"/>
                <a:cs typeface="+mn-lt"/>
              </a:rPr>
              <a:t>  &lt;%@ taglib uri="https://java.sun.com/jsp/jstl/core" prefix="c" %</a:t>
            </a:r>
            <a:r>
              <a:rPr lang="en-US" dirty="0">
                <a:ea typeface="+mn-lt"/>
                <a:cs typeface="+mn-lt"/>
              </a:rPr>
              <a:t>&gt;</a:t>
            </a:r>
          </a:p>
          <a:p>
            <a:r>
              <a:rPr lang="en-US" b="1">
                <a:ea typeface="+mn-lt"/>
                <a:cs typeface="+mn-lt"/>
              </a:rPr>
              <a:t>JSTL Formatting and Localisation Tags</a:t>
            </a:r>
            <a:r>
              <a:rPr lang="en-US">
                <a:ea typeface="+mn-lt"/>
                <a:cs typeface="+mn-lt"/>
              </a:rPr>
              <a:t>: JSTL Formatting tags are provided for formatting of Numbers, Dates and i18n support through locales and resource bundles. We can include these jstl tags in JSP with below syntax:</a:t>
            </a:r>
          </a:p>
          <a:p>
            <a:pPr marL="0" indent="0">
              <a:buNone/>
            </a:pPr>
            <a:r>
              <a:rPr lang="en-US">
                <a:ea typeface="+mn-lt"/>
                <a:cs typeface="+mn-lt"/>
              </a:rPr>
              <a:t>  &lt;%@ taglib uri="https://java.sun.com/jsp/jstl/fmt" prefix="fmt" %&gt;</a:t>
            </a:r>
            <a:endParaRPr lang="en-US" dirty="0">
              <a:cs typeface="Calibri"/>
            </a:endParaRPr>
          </a:p>
        </p:txBody>
      </p:sp>
    </p:spTree>
    <p:extLst>
      <p:ext uri="{BB962C8B-B14F-4D97-AF65-F5344CB8AC3E}">
        <p14:creationId xmlns:p14="http://schemas.microsoft.com/office/powerpoint/2010/main" val="3858149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E9BD-8075-4F88-B85F-907A5E6B2DB5}"/>
              </a:ext>
            </a:extLst>
          </p:cNvPr>
          <p:cNvSpPr>
            <a:spLocks noGrp="1"/>
          </p:cNvSpPr>
          <p:nvPr>
            <p:ph type="title"/>
          </p:nvPr>
        </p:nvSpPr>
        <p:spPr/>
        <p:txBody>
          <a:bodyPr/>
          <a:lstStyle/>
          <a:p>
            <a:r>
              <a:rPr lang="en-US">
                <a:cs typeface="Calibri Light"/>
              </a:rPr>
              <a:t>Tag types</a:t>
            </a:r>
            <a:endParaRPr lang="en-US"/>
          </a:p>
        </p:txBody>
      </p:sp>
      <p:sp>
        <p:nvSpPr>
          <p:cNvPr id="3" name="Content Placeholder 2">
            <a:extLst>
              <a:ext uri="{FF2B5EF4-FFF2-40B4-BE49-F238E27FC236}">
                <a16:creationId xmlns:a16="http://schemas.microsoft.com/office/drawing/2014/main" id="{CA9787A7-1AE6-408F-9629-6E1111B29A16}"/>
              </a:ext>
            </a:extLst>
          </p:cNvPr>
          <p:cNvSpPr>
            <a:spLocks noGrp="1"/>
          </p:cNvSpPr>
          <p:nvPr>
            <p:ph idx="1"/>
          </p:nvPr>
        </p:nvSpPr>
        <p:spPr/>
        <p:txBody>
          <a:bodyPr vert="horz" lIns="91440" tIns="45720" rIns="91440" bIns="45720" rtlCol="0" anchor="t">
            <a:normAutofit lnSpcReduction="10000"/>
          </a:bodyPr>
          <a:lstStyle/>
          <a:p>
            <a:r>
              <a:rPr lang="en-US" b="1">
                <a:ea typeface="+mn-lt"/>
                <a:cs typeface="+mn-lt"/>
              </a:rPr>
              <a:t>STL SQL Tags</a:t>
            </a:r>
            <a:r>
              <a:rPr lang="en-US">
                <a:ea typeface="+mn-lt"/>
                <a:cs typeface="+mn-lt"/>
              </a:rPr>
              <a:t>: JSTL SQL Tags provide support for interaction with relational databases such as Oracle, MySql etc. Using JSTL SQL tags we can run database queries, we include these JSTL tags in JSP with below syntax:</a:t>
            </a:r>
          </a:p>
          <a:p>
            <a:pPr marL="0" indent="0">
              <a:buNone/>
            </a:pPr>
            <a:r>
              <a:rPr lang="en-US">
                <a:ea typeface="+mn-lt"/>
                <a:cs typeface="+mn-lt"/>
              </a:rPr>
              <a:t>    &lt;%@ taglib uri="https://java.sun.com/jsp/jstl/sql" prefix="sql" %&gt;</a:t>
            </a:r>
          </a:p>
          <a:p>
            <a:r>
              <a:rPr lang="en-US" b="1">
                <a:ea typeface="+mn-lt"/>
                <a:cs typeface="+mn-lt"/>
              </a:rPr>
              <a:t>JSTL XML Tags</a:t>
            </a:r>
            <a:r>
              <a:rPr lang="en-US">
                <a:ea typeface="+mn-lt"/>
                <a:cs typeface="+mn-lt"/>
              </a:rPr>
              <a:t>: JSTL XML tags are used to work with XML documents such as parsing XML, transforming XML data and XPath expressions evaluation. Syntax to include JSTL XML tags in JSP page is:</a:t>
            </a:r>
          </a:p>
          <a:p>
            <a:endParaRPr lang="en-US" dirty="0">
              <a:ea typeface="+mn-lt"/>
              <a:cs typeface="+mn-lt"/>
            </a:endParaRPr>
          </a:p>
          <a:p>
            <a:pPr marL="0" indent="0">
              <a:buNone/>
            </a:pPr>
            <a:r>
              <a:rPr lang="en-US">
                <a:ea typeface="+mn-lt"/>
                <a:cs typeface="+mn-lt"/>
              </a:rPr>
              <a:t>&lt;%@ taglib uri="https://java.sun.com/jsp/jstl/xml" prefix="x" %&gt;</a:t>
            </a:r>
            <a:endParaRPr lang="en-US">
              <a:cs typeface="Calibri"/>
            </a:endParaRPr>
          </a:p>
        </p:txBody>
      </p:sp>
    </p:spTree>
    <p:extLst>
      <p:ext uri="{BB962C8B-B14F-4D97-AF65-F5344CB8AC3E}">
        <p14:creationId xmlns:p14="http://schemas.microsoft.com/office/powerpoint/2010/main" val="4039396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AF16-6262-4B0A-9AA2-2875FE068314}"/>
              </a:ext>
            </a:extLst>
          </p:cNvPr>
          <p:cNvSpPr>
            <a:spLocks noGrp="1"/>
          </p:cNvSpPr>
          <p:nvPr>
            <p:ph type="title"/>
          </p:nvPr>
        </p:nvSpPr>
        <p:spPr/>
        <p:txBody>
          <a:bodyPr/>
          <a:lstStyle/>
          <a:p>
            <a:r>
              <a:rPr lang="en-US">
                <a:cs typeface="Calibri Light"/>
              </a:rPr>
              <a:t>Tag Types</a:t>
            </a:r>
            <a:endParaRPr lang="en-US"/>
          </a:p>
        </p:txBody>
      </p:sp>
      <p:sp>
        <p:nvSpPr>
          <p:cNvPr id="3" name="Content Placeholder 2">
            <a:extLst>
              <a:ext uri="{FF2B5EF4-FFF2-40B4-BE49-F238E27FC236}">
                <a16:creationId xmlns:a16="http://schemas.microsoft.com/office/drawing/2014/main" id="{BC51AC9C-922D-4F4A-9FE8-9B16877FB140}"/>
              </a:ext>
            </a:extLst>
          </p:cNvPr>
          <p:cNvSpPr>
            <a:spLocks noGrp="1"/>
          </p:cNvSpPr>
          <p:nvPr>
            <p:ph idx="1"/>
          </p:nvPr>
        </p:nvSpPr>
        <p:spPr/>
        <p:txBody>
          <a:bodyPr vert="horz" lIns="91440" tIns="45720" rIns="91440" bIns="45720" rtlCol="0" anchor="t">
            <a:normAutofit/>
          </a:bodyPr>
          <a:lstStyle/>
          <a:p>
            <a:r>
              <a:rPr lang="en-US" b="1">
                <a:ea typeface="+mn-lt"/>
                <a:cs typeface="+mn-lt"/>
              </a:rPr>
              <a:t>JSTL Functions Tags</a:t>
            </a:r>
            <a:r>
              <a:rPr lang="en-US">
                <a:ea typeface="+mn-lt"/>
                <a:cs typeface="+mn-lt"/>
              </a:rPr>
              <a:t>: JSTL tags provide a number of functions that we can use to perform common operation, most of them are for String manipulation such as String Concatenation, Split String etc. Syntax to include JSTL functions in JSP page is:</a:t>
            </a:r>
            <a:br>
              <a:rPr lang="en-US" dirty="0">
                <a:ea typeface="+mn-lt"/>
                <a:cs typeface="+mn-lt"/>
              </a:rPr>
            </a:br>
            <a:r>
              <a:rPr lang="en-US">
                <a:ea typeface="+mn-lt"/>
                <a:cs typeface="+mn-lt"/>
              </a:rPr>
              <a:t>&lt;%@ taglib uri="https://java.sun.com/jsp/jstl/functions" prefix="fn" %&gt;</a:t>
            </a:r>
            <a:endParaRPr lang="en-US" dirty="0">
              <a:ea typeface="+mn-lt"/>
              <a:cs typeface="+mn-lt"/>
            </a:endParaRPr>
          </a:p>
        </p:txBody>
      </p:sp>
    </p:spTree>
    <p:extLst>
      <p:ext uri="{BB962C8B-B14F-4D97-AF65-F5344CB8AC3E}">
        <p14:creationId xmlns:p14="http://schemas.microsoft.com/office/powerpoint/2010/main" val="4264358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6977-1AFF-4FE2-ADE2-B23BCF15DE1D}"/>
              </a:ext>
            </a:extLst>
          </p:cNvPr>
          <p:cNvSpPr>
            <a:spLocks noGrp="1"/>
          </p:cNvSpPr>
          <p:nvPr>
            <p:ph type="title"/>
          </p:nvPr>
        </p:nvSpPr>
        <p:spPr/>
        <p:txBody>
          <a:bodyPr/>
          <a:lstStyle/>
          <a:p>
            <a:r>
              <a:rPr lang="en-US">
                <a:cs typeface="Calibri Light"/>
              </a:rPr>
              <a:t>Core tags</a:t>
            </a:r>
            <a:endParaRPr lang="en-US" dirty="0">
              <a:cs typeface="Calibri Light"/>
            </a:endParaRPr>
          </a:p>
        </p:txBody>
      </p:sp>
      <p:sp>
        <p:nvSpPr>
          <p:cNvPr id="3" name="Content Placeholder 2">
            <a:extLst>
              <a:ext uri="{FF2B5EF4-FFF2-40B4-BE49-F238E27FC236}">
                <a16:creationId xmlns:a16="http://schemas.microsoft.com/office/drawing/2014/main" id="{B83A6D81-389D-4C9F-AC91-C2390523E4CE}"/>
              </a:ext>
            </a:extLst>
          </p:cNvPr>
          <p:cNvSpPr>
            <a:spLocks noGrp="1"/>
          </p:cNvSpPr>
          <p:nvPr>
            <p:ph idx="1"/>
          </p:nvPr>
        </p:nvSpPr>
        <p:spPr/>
        <p:txBody>
          <a:bodyPr vert="horz" lIns="91440" tIns="45720" rIns="91440" bIns="45720" rtlCol="0" anchor="t">
            <a:normAutofit/>
          </a:bodyPr>
          <a:lstStyle/>
          <a:p>
            <a:r>
              <a:rPr lang="en-US">
                <a:ea typeface="+mn-lt"/>
                <a:cs typeface="+mn-lt"/>
              </a:rPr>
              <a:t>&lt;c:out value="${1&gt;2}" /&gt;</a:t>
            </a:r>
          </a:p>
          <a:p>
            <a:r>
              <a:rPr lang="en-US">
                <a:ea typeface="+mn-lt"/>
                <a:cs typeface="+mn-lt"/>
              </a:rPr>
              <a:t>&lt;c:forEach var="j" begin="1" end="3"&gt;  </a:t>
            </a:r>
            <a:endParaRPr lang="en-US" dirty="0">
              <a:cs typeface="Calibri"/>
            </a:endParaRPr>
          </a:p>
          <a:p>
            <a:pPr marL="0" indent="0">
              <a:buNone/>
            </a:pPr>
            <a:r>
              <a:rPr lang="en-US">
                <a:ea typeface="+mn-lt"/>
                <a:cs typeface="+mn-lt"/>
              </a:rPr>
              <a:t>      Item &lt;c:out value="${j}"/&gt;&lt;p&gt;  </a:t>
            </a:r>
            <a:endParaRPr lang="en-US">
              <a:cs typeface="Calibri" panose="020F0502020204030204"/>
            </a:endParaRPr>
          </a:p>
          <a:p>
            <a:pPr marL="0" indent="0">
              <a:buNone/>
            </a:pPr>
            <a:r>
              <a:rPr lang="en-US">
                <a:ea typeface="+mn-lt"/>
                <a:cs typeface="+mn-lt"/>
              </a:rPr>
              <a:t>     &lt;/c:forEach&gt;  </a:t>
            </a:r>
            <a:endParaRPr lang="en-US">
              <a:cs typeface="Calibri" panose="020F0502020204030204"/>
            </a:endParaRPr>
          </a:p>
        </p:txBody>
      </p:sp>
    </p:spTree>
    <p:extLst>
      <p:ext uri="{BB962C8B-B14F-4D97-AF65-F5344CB8AC3E}">
        <p14:creationId xmlns:p14="http://schemas.microsoft.com/office/powerpoint/2010/main" val="359042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F60EA-B8A9-4839-9452-0B844B27A275}"/>
              </a:ext>
            </a:extLst>
          </p:cNvPr>
          <p:cNvSpPr>
            <a:spLocks noGrp="1"/>
          </p:cNvSpPr>
          <p:nvPr>
            <p:ph type="title"/>
          </p:nvPr>
        </p:nvSpPr>
        <p:spPr/>
        <p:txBody>
          <a:bodyPr/>
          <a:lstStyle/>
          <a:p>
            <a:r>
              <a:rPr lang="en-US">
                <a:cs typeface="Calibri Light"/>
              </a:rPr>
              <a:t>Http Requests</a:t>
            </a:r>
            <a:endParaRPr lang="en-US"/>
          </a:p>
        </p:txBody>
      </p:sp>
      <p:sp>
        <p:nvSpPr>
          <p:cNvPr id="3" name="Content Placeholder 2">
            <a:extLst>
              <a:ext uri="{FF2B5EF4-FFF2-40B4-BE49-F238E27FC236}">
                <a16:creationId xmlns:a16="http://schemas.microsoft.com/office/drawing/2014/main" id="{E46B48ED-3DD7-4D11-96D4-52CA30F0C2AB}"/>
              </a:ext>
            </a:extLst>
          </p:cNvPr>
          <p:cNvSpPr>
            <a:spLocks noGrp="1"/>
          </p:cNvSpPr>
          <p:nvPr>
            <p:ph idx="1"/>
          </p:nvPr>
        </p:nvSpPr>
        <p:spPr/>
        <p:txBody>
          <a:bodyPr vert="horz" lIns="91440" tIns="45720" rIns="91440" bIns="45720" rtlCol="0" anchor="t">
            <a:normAutofit/>
          </a:bodyPr>
          <a:lstStyle/>
          <a:p>
            <a:r>
              <a:rPr lang="en-US">
                <a:cs typeface="Calibri"/>
              </a:rPr>
              <a:t>Get</a:t>
            </a:r>
          </a:p>
          <a:p>
            <a:r>
              <a:rPr lang="en-US">
                <a:cs typeface="Calibri"/>
              </a:rPr>
              <a:t>Post</a:t>
            </a:r>
            <a:endParaRPr lang="en-US" dirty="0">
              <a:cs typeface="Calibri"/>
            </a:endParaRPr>
          </a:p>
          <a:p>
            <a:r>
              <a:rPr lang="en-US">
                <a:cs typeface="Calibri"/>
              </a:rPr>
              <a:t>Put</a:t>
            </a:r>
            <a:endParaRPr lang="en-US" dirty="0">
              <a:cs typeface="Calibri"/>
            </a:endParaRPr>
          </a:p>
          <a:p>
            <a:r>
              <a:rPr lang="en-US">
                <a:cs typeface="Calibri"/>
              </a:rPr>
              <a:t>Delete</a:t>
            </a:r>
          </a:p>
          <a:p>
            <a:r>
              <a:rPr lang="en-US">
                <a:cs typeface="Calibri"/>
              </a:rPr>
              <a:t>Head</a:t>
            </a:r>
          </a:p>
          <a:p>
            <a:endParaRPr lang="en-US" dirty="0">
              <a:cs typeface="Calibri"/>
            </a:endParaRPr>
          </a:p>
          <a:p>
            <a:pPr algn="just"/>
            <a:r>
              <a:rPr lang="en-US" b="1">
                <a:cs typeface="Calibri"/>
              </a:rPr>
              <a:t>GET</a:t>
            </a:r>
            <a:r>
              <a:rPr lang="en-US">
                <a:cs typeface="Calibri"/>
              </a:rPr>
              <a:t>- It requests the data from a specified resource</a:t>
            </a:r>
            <a:endParaRPr lang="en-US">
              <a:ea typeface="+mn-lt"/>
              <a:cs typeface="+mn-lt"/>
            </a:endParaRPr>
          </a:p>
          <a:p>
            <a:pPr algn="just"/>
            <a:r>
              <a:rPr lang="en-US" b="1">
                <a:cs typeface="Calibri"/>
              </a:rPr>
              <a:t>POST</a:t>
            </a:r>
            <a:r>
              <a:rPr lang="en-US">
                <a:cs typeface="Calibri"/>
              </a:rPr>
              <a:t>- It submits the processed data to a specified resource</a:t>
            </a:r>
            <a:endParaRPr lang="en-US">
              <a:ea typeface="+mn-lt"/>
              <a:cs typeface="+mn-lt"/>
            </a:endParaRPr>
          </a:p>
          <a:p>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60673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A631-CAA5-476C-90BF-1E31ABA279D6}"/>
              </a:ext>
            </a:extLst>
          </p:cNvPr>
          <p:cNvSpPr>
            <a:spLocks noGrp="1"/>
          </p:cNvSpPr>
          <p:nvPr>
            <p:ph type="title"/>
          </p:nvPr>
        </p:nvSpPr>
        <p:spPr/>
        <p:txBody>
          <a:bodyPr/>
          <a:lstStyle/>
          <a:p>
            <a:r>
              <a:rPr lang="en-US" b="1" u="sng">
                <a:latin typeface="Calibri"/>
                <a:cs typeface="Calibri"/>
              </a:rPr>
              <a:t>GET METHOD</a:t>
            </a:r>
            <a:endParaRPr lang="en-US"/>
          </a:p>
        </p:txBody>
      </p:sp>
      <p:sp>
        <p:nvSpPr>
          <p:cNvPr id="3" name="Content Placeholder 2">
            <a:extLst>
              <a:ext uri="{FF2B5EF4-FFF2-40B4-BE49-F238E27FC236}">
                <a16:creationId xmlns:a16="http://schemas.microsoft.com/office/drawing/2014/main" id="{86046AE4-4CDD-4836-9591-6BE1B540DB16}"/>
              </a:ext>
            </a:extLst>
          </p:cNvPr>
          <p:cNvSpPr>
            <a:spLocks noGrp="1"/>
          </p:cNvSpPr>
          <p:nvPr>
            <p:ph idx="1"/>
          </p:nvPr>
        </p:nvSpPr>
        <p:spPr/>
        <p:txBody>
          <a:bodyPr vert="horz" lIns="91440" tIns="45720" rIns="91440" bIns="45720" rtlCol="0" anchor="t">
            <a:normAutofit/>
          </a:bodyPr>
          <a:lstStyle/>
          <a:p>
            <a:pPr marL="0" indent="0" algn="just">
              <a:buNone/>
            </a:pPr>
            <a:r>
              <a:rPr lang="en-US">
                <a:ea typeface="+mn-lt"/>
                <a:cs typeface="+mn-lt"/>
              </a:rPr>
              <a:t>The query string (name/value pairs) is sent inside the URL of a GET request:</a:t>
            </a:r>
            <a:endParaRPr lang="en-US" dirty="0">
              <a:ea typeface="+mn-lt"/>
              <a:cs typeface="+mn-lt"/>
            </a:endParaRPr>
          </a:p>
          <a:p>
            <a:pPr algn="just"/>
            <a:endParaRPr lang="en-US" dirty="0">
              <a:cs typeface="Calibri"/>
            </a:endParaRPr>
          </a:p>
        </p:txBody>
      </p:sp>
      <p:pic>
        <p:nvPicPr>
          <p:cNvPr id="5" name="Picture 5" descr="Graphical user interface, text, application&#10;&#10;Description automatically generated">
            <a:extLst>
              <a:ext uri="{FF2B5EF4-FFF2-40B4-BE49-F238E27FC236}">
                <a16:creationId xmlns:a16="http://schemas.microsoft.com/office/drawing/2014/main" id="{8244F67D-2A97-464E-B0D1-F4A372FBE168}"/>
              </a:ext>
            </a:extLst>
          </p:cNvPr>
          <p:cNvPicPr>
            <a:picLocks noChangeAspect="1"/>
          </p:cNvPicPr>
          <p:nvPr/>
        </p:nvPicPr>
        <p:blipFill>
          <a:blip r:embed="rId2"/>
          <a:stretch>
            <a:fillRect/>
          </a:stretch>
        </p:blipFill>
        <p:spPr>
          <a:xfrm>
            <a:off x="844063" y="2934336"/>
            <a:ext cx="10691444" cy="3966991"/>
          </a:xfrm>
          <a:prstGeom prst="rect">
            <a:avLst/>
          </a:prstGeom>
        </p:spPr>
      </p:pic>
    </p:spTree>
    <p:extLst>
      <p:ext uri="{BB962C8B-B14F-4D97-AF65-F5344CB8AC3E}">
        <p14:creationId xmlns:p14="http://schemas.microsoft.com/office/powerpoint/2010/main" val="263964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E31D-15CC-41A9-8116-C5189EABF84C}"/>
              </a:ext>
            </a:extLst>
          </p:cNvPr>
          <p:cNvSpPr>
            <a:spLocks noGrp="1"/>
          </p:cNvSpPr>
          <p:nvPr>
            <p:ph type="title"/>
          </p:nvPr>
        </p:nvSpPr>
        <p:spPr/>
        <p:txBody>
          <a:bodyPr/>
          <a:lstStyle/>
          <a:p>
            <a:r>
              <a:rPr lang="en-US" b="1" u="sng">
                <a:cs typeface="Calibri Light"/>
              </a:rPr>
              <a:t>POST Method</a:t>
            </a:r>
            <a:endParaRPr lang="en-US" b="1" u="sng"/>
          </a:p>
        </p:txBody>
      </p:sp>
      <p:sp>
        <p:nvSpPr>
          <p:cNvPr id="3" name="Content Placeholder 2">
            <a:extLst>
              <a:ext uri="{FF2B5EF4-FFF2-40B4-BE49-F238E27FC236}">
                <a16:creationId xmlns:a16="http://schemas.microsoft.com/office/drawing/2014/main" id="{07FE4B2C-3451-447E-B86C-C60F0144B0F2}"/>
              </a:ext>
            </a:extLst>
          </p:cNvPr>
          <p:cNvSpPr>
            <a:spLocks noGrp="1"/>
          </p:cNvSpPr>
          <p:nvPr>
            <p:ph idx="1"/>
          </p:nvPr>
        </p:nvSpPr>
        <p:spPr/>
        <p:txBody>
          <a:bodyPr vert="horz" lIns="91440" tIns="45720" rIns="91440" bIns="45720" rtlCol="0" anchor="t">
            <a:normAutofit/>
          </a:bodyPr>
          <a:lstStyle/>
          <a:p>
            <a:pPr algn="just"/>
            <a:r>
              <a:rPr lang="en-US">
                <a:ea typeface="+mn-lt"/>
                <a:cs typeface="+mn-lt"/>
              </a:rPr>
              <a:t>POST/RegisterDao.jsp HTTP/1.1  </a:t>
            </a:r>
            <a:endParaRPr lang="en-US">
              <a:cs typeface="Calibri" panose="020F0502020204030204"/>
            </a:endParaRPr>
          </a:p>
          <a:p>
            <a:pPr marL="0" indent="0" algn="just">
              <a:buNone/>
            </a:pPr>
            <a:r>
              <a:rPr lang="en-US">
                <a:ea typeface="+mn-lt"/>
                <a:cs typeface="+mn-lt"/>
              </a:rPr>
              <a:t>   Host: localhost:8080</a:t>
            </a:r>
            <a:endParaRPr lang="en-US">
              <a:cs typeface="Calibri" panose="020F0502020204030204"/>
            </a:endParaRPr>
          </a:p>
          <a:p>
            <a:pPr marL="0" indent="0" algn="just">
              <a:buNone/>
            </a:pPr>
            <a:r>
              <a:rPr lang="en-US">
                <a:ea typeface="+mn-lt"/>
                <a:cs typeface="+mn-lt"/>
              </a:rPr>
              <a:t>   name1=value1&amp;name2=value2  </a:t>
            </a:r>
            <a:endParaRPr lang="en-US">
              <a:cs typeface="Calibri" panose="020F0502020204030204"/>
            </a:endParaRPr>
          </a:p>
          <a:p>
            <a:endParaRPr lang="en-US" dirty="0">
              <a:cs typeface="Calibri"/>
            </a:endParaRPr>
          </a:p>
        </p:txBody>
      </p:sp>
      <p:pic>
        <p:nvPicPr>
          <p:cNvPr id="5" name="Picture 5" descr="Text&#10;&#10;Description automatically generated">
            <a:extLst>
              <a:ext uri="{FF2B5EF4-FFF2-40B4-BE49-F238E27FC236}">
                <a16:creationId xmlns:a16="http://schemas.microsoft.com/office/drawing/2014/main" id="{3D9B7E7A-DFD9-48A7-89D9-9F632BCB6912}"/>
              </a:ext>
            </a:extLst>
          </p:cNvPr>
          <p:cNvPicPr>
            <a:picLocks noChangeAspect="1"/>
          </p:cNvPicPr>
          <p:nvPr/>
        </p:nvPicPr>
        <p:blipFill>
          <a:blip r:embed="rId2"/>
          <a:stretch>
            <a:fillRect/>
          </a:stretch>
        </p:blipFill>
        <p:spPr>
          <a:xfrm>
            <a:off x="3528646" y="3268524"/>
            <a:ext cx="8464061" cy="3228277"/>
          </a:xfrm>
          <a:prstGeom prst="rect">
            <a:avLst/>
          </a:prstGeom>
        </p:spPr>
      </p:pic>
    </p:spTree>
    <p:extLst>
      <p:ext uri="{BB962C8B-B14F-4D97-AF65-F5344CB8AC3E}">
        <p14:creationId xmlns:p14="http://schemas.microsoft.com/office/powerpoint/2010/main" val="146309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A0C4C-C9C4-4264-B235-1672E8FB0DE5}"/>
              </a:ext>
            </a:extLst>
          </p:cNvPr>
          <p:cNvSpPr>
            <a:spLocks noGrp="1"/>
          </p:cNvSpPr>
          <p:nvPr>
            <p:ph type="title"/>
          </p:nvPr>
        </p:nvSpPr>
        <p:spPr/>
        <p:txBody>
          <a:bodyPr/>
          <a:lstStyle/>
          <a:p>
            <a:r>
              <a:rPr lang="en-US">
                <a:cs typeface="Calibri Light"/>
              </a:rPr>
              <a:t>Servlet Container</a:t>
            </a:r>
            <a:endParaRPr lang="en-US"/>
          </a:p>
        </p:txBody>
      </p:sp>
      <p:sp>
        <p:nvSpPr>
          <p:cNvPr id="3" name="Content Placeholder 2">
            <a:extLst>
              <a:ext uri="{FF2B5EF4-FFF2-40B4-BE49-F238E27FC236}">
                <a16:creationId xmlns:a16="http://schemas.microsoft.com/office/drawing/2014/main" id="{C7FFD32E-51BD-4861-AC32-54EE66B66946}"/>
              </a:ext>
            </a:extLst>
          </p:cNvPr>
          <p:cNvSpPr>
            <a:spLocks noGrp="1"/>
          </p:cNvSpPr>
          <p:nvPr>
            <p:ph idx="1"/>
          </p:nvPr>
        </p:nvSpPr>
        <p:spPr>
          <a:xfrm>
            <a:off x="838200" y="1473933"/>
            <a:ext cx="10515600" cy="4703030"/>
          </a:xfrm>
        </p:spPr>
        <p:txBody>
          <a:bodyPr vert="horz" lIns="91440" tIns="45720" rIns="91440" bIns="45720" rtlCol="0" anchor="t">
            <a:normAutofit/>
          </a:bodyPr>
          <a:lstStyle/>
          <a:p>
            <a:r>
              <a:rPr lang="en-US">
                <a:cs typeface="Calibri"/>
              </a:rPr>
              <a:t>It provides run time environmnets for Servlet Applications</a:t>
            </a:r>
          </a:p>
          <a:p>
            <a:pPr marL="0" indent="0">
              <a:buNone/>
            </a:pPr>
            <a:endParaRPr lang="en-US" dirty="0">
              <a:cs typeface="Calibri"/>
            </a:endParaRPr>
          </a:p>
          <a:p>
            <a:pPr marL="0" indent="0">
              <a:buNone/>
            </a:pPr>
            <a:endParaRPr lang="en-US" dirty="0">
              <a:ea typeface="+mn-lt"/>
              <a:cs typeface="+mn-lt"/>
            </a:endParaRPr>
          </a:p>
          <a:p>
            <a:pPr marL="0" indent="0" algn="just">
              <a:buNone/>
            </a:pPr>
            <a:endParaRPr lang="en-US" dirty="0">
              <a:ea typeface="+mn-lt"/>
              <a:cs typeface="+mn-lt"/>
            </a:endParaRPr>
          </a:p>
          <a:p>
            <a:pPr marL="0" indent="0" algn="just">
              <a:buNone/>
            </a:pPr>
            <a:r>
              <a:rPr lang="en-US">
                <a:ea typeface="+mn-lt"/>
                <a:cs typeface="+mn-lt"/>
              </a:rPr>
              <a:t>The Servlet Container performs many operations that are given below:</a:t>
            </a:r>
            <a:endParaRPr lang="en-US">
              <a:cs typeface="Calibri"/>
            </a:endParaRPr>
          </a:p>
          <a:p>
            <a:pPr algn="just"/>
            <a:r>
              <a:rPr lang="en-US">
                <a:ea typeface="+mn-lt"/>
                <a:cs typeface="+mn-lt"/>
              </a:rPr>
              <a:t>Life Cycle Management</a:t>
            </a:r>
            <a:endParaRPr lang="en-US"/>
          </a:p>
          <a:p>
            <a:pPr algn="just"/>
            <a:r>
              <a:rPr lang="en-US">
                <a:ea typeface="+mn-lt"/>
                <a:cs typeface="+mn-lt"/>
              </a:rPr>
              <a:t>Multithreaded support</a:t>
            </a:r>
            <a:endParaRPr lang="en-US"/>
          </a:p>
          <a:p>
            <a:pPr algn="just"/>
            <a:r>
              <a:rPr lang="en-US">
                <a:ea typeface="+mn-lt"/>
                <a:cs typeface="+mn-lt"/>
              </a:rPr>
              <a:t>Object Pooling</a:t>
            </a:r>
            <a:endParaRPr lang="en-US"/>
          </a:p>
          <a:p>
            <a:pPr algn="just"/>
            <a:r>
              <a:rPr lang="en-US">
                <a:ea typeface="+mn-lt"/>
                <a:cs typeface="+mn-lt"/>
              </a:rPr>
              <a:t>Security etc.</a:t>
            </a:r>
            <a:endParaRPr lang="en-US"/>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89FC8770-2525-44BC-A70E-02753A034710}"/>
              </a:ext>
            </a:extLst>
          </p:cNvPr>
          <p:cNvPicPr>
            <a:picLocks noChangeAspect="1"/>
          </p:cNvPicPr>
          <p:nvPr/>
        </p:nvPicPr>
        <p:blipFill>
          <a:blip r:embed="rId2"/>
          <a:stretch>
            <a:fillRect/>
          </a:stretch>
        </p:blipFill>
        <p:spPr>
          <a:xfrm>
            <a:off x="2379785" y="2061272"/>
            <a:ext cx="5662245" cy="1305241"/>
          </a:xfrm>
          <a:prstGeom prst="rect">
            <a:avLst/>
          </a:prstGeom>
        </p:spPr>
      </p:pic>
    </p:spTree>
    <p:extLst>
      <p:ext uri="{BB962C8B-B14F-4D97-AF65-F5344CB8AC3E}">
        <p14:creationId xmlns:p14="http://schemas.microsoft.com/office/powerpoint/2010/main" val="241265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4562-F84E-4BB5-95C2-D55C04EF6814}"/>
              </a:ext>
            </a:extLst>
          </p:cNvPr>
          <p:cNvSpPr>
            <a:spLocks noGrp="1"/>
          </p:cNvSpPr>
          <p:nvPr>
            <p:ph type="title"/>
          </p:nvPr>
        </p:nvSpPr>
        <p:spPr/>
        <p:txBody>
          <a:bodyPr/>
          <a:lstStyle/>
          <a:p>
            <a:r>
              <a:rPr lang="en-US" dirty="0">
                <a:cs typeface="Calibri Light"/>
              </a:rPr>
              <a:t>Java Web Application Architecture</a:t>
            </a:r>
            <a:endParaRPr lang="en-US" dirty="0"/>
          </a:p>
        </p:txBody>
      </p:sp>
      <p:pic>
        <p:nvPicPr>
          <p:cNvPr id="4" name="Picture 4" descr="Diagram&#10;&#10;Description automatically generated">
            <a:extLst>
              <a:ext uri="{FF2B5EF4-FFF2-40B4-BE49-F238E27FC236}">
                <a16:creationId xmlns:a16="http://schemas.microsoft.com/office/drawing/2014/main" id="{1A72B6DC-EB69-48D1-B76A-EB5534849112}"/>
              </a:ext>
            </a:extLst>
          </p:cNvPr>
          <p:cNvPicPr>
            <a:picLocks noGrp="1" noChangeAspect="1"/>
          </p:cNvPicPr>
          <p:nvPr>
            <p:ph idx="1"/>
          </p:nvPr>
        </p:nvPicPr>
        <p:blipFill>
          <a:blip r:embed="rId2"/>
          <a:stretch>
            <a:fillRect/>
          </a:stretch>
        </p:blipFill>
        <p:spPr>
          <a:xfrm>
            <a:off x="1087682" y="2024856"/>
            <a:ext cx="10063528" cy="3952875"/>
          </a:xfrm>
        </p:spPr>
      </p:pic>
    </p:spTree>
    <p:extLst>
      <p:ext uri="{BB962C8B-B14F-4D97-AF65-F5344CB8AC3E}">
        <p14:creationId xmlns:p14="http://schemas.microsoft.com/office/powerpoint/2010/main" val="27410431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J2EE</vt:lpstr>
      <vt:lpstr>Web Terminology </vt:lpstr>
      <vt:lpstr>PowerPoint Presentation</vt:lpstr>
      <vt:lpstr>HTTP (Hyper Text Transfer Protocol) </vt:lpstr>
      <vt:lpstr>Http Requests</vt:lpstr>
      <vt:lpstr>GET METHOD</vt:lpstr>
      <vt:lpstr>POST Method</vt:lpstr>
      <vt:lpstr>Servlet Container</vt:lpstr>
      <vt:lpstr>Java Web Application Architecture</vt:lpstr>
      <vt:lpstr>What is Servlet</vt:lpstr>
      <vt:lpstr>Servlet Hierarchy</vt:lpstr>
      <vt:lpstr>Servlet Interface</vt:lpstr>
      <vt:lpstr>GenericServlet</vt:lpstr>
      <vt:lpstr>HttpServlet</vt:lpstr>
      <vt:lpstr>Writing Simple Servlet using HttpRequest</vt:lpstr>
      <vt:lpstr>PowerPoint Presentation</vt:lpstr>
      <vt:lpstr>PowerPoint Presentation</vt:lpstr>
      <vt:lpstr>Servlet Initialization Attributes </vt:lpstr>
      <vt:lpstr>Servlet Life cycle</vt:lpstr>
      <vt:lpstr>Welcome file list</vt:lpstr>
      <vt:lpstr>Welcome file list</vt:lpstr>
      <vt:lpstr>Load on start up</vt:lpstr>
      <vt:lpstr>ServletRequest Interface </vt:lpstr>
      <vt:lpstr>Example</vt:lpstr>
      <vt:lpstr>RequestDispatcher</vt:lpstr>
      <vt:lpstr>Content type</vt:lpstr>
      <vt:lpstr>Session</vt:lpstr>
      <vt:lpstr>Session tracking techniques</vt:lpstr>
      <vt:lpstr>JSP</vt:lpstr>
      <vt:lpstr>JSP tags</vt:lpstr>
      <vt:lpstr>Implicit objects</vt:lpstr>
      <vt:lpstr>Out,Request and Response</vt:lpstr>
      <vt:lpstr>config</vt:lpstr>
      <vt:lpstr>context</vt:lpstr>
      <vt:lpstr>Exception</vt:lpstr>
      <vt:lpstr>Contd..</vt:lpstr>
      <vt:lpstr>JSP directives </vt:lpstr>
      <vt:lpstr>Important attributes of page directives</vt:lpstr>
      <vt:lpstr>Include directive</vt:lpstr>
      <vt:lpstr>JSP Action Tags </vt:lpstr>
      <vt:lpstr>JSTL</vt:lpstr>
      <vt:lpstr>Tags types</vt:lpstr>
      <vt:lpstr>Tag types</vt:lpstr>
      <vt:lpstr>Tag Types</vt:lpstr>
      <vt:lpstr>Core tags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684</cp:revision>
  <dcterms:created xsi:type="dcterms:W3CDTF">2021-08-07T08:28:29Z</dcterms:created>
  <dcterms:modified xsi:type="dcterms:W3CDTF">2021-10-18T03:10:51Z</dcterms:modified>
</cp:coreProperties>
</file>