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9" r:id="rId13"/>
    <p:sldId id="270" r:id="rId14"/>
    <p:sldId id="271" r:id="rId15"/>
    <p:sldId id="272" r:id="rId16"/>
    <p:sldId id="273" r:id="rId17"/>
    <p:sldId id="274" r:id="rId18"/>
    <p:sldId id="268" r:id="rId19"/>
    <p:sldId id="275" r:id="rId20"/>
    <p:sldId id="276" r:id="rId21"/>
    <p:sldId id="277" r:id="rId22"/>
    <p:sldId id="278" r:id="rId23"/>
    <p:sldId id="280"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5" r:id="rId37"/>
    <p:sldId id="293" r:id="rId38"/>
    <p:sldId id="294" r:id="rId39"/>
    <p:sldId id="296" r:id="rId40"/>
    <p:sldId id="298" r:id="rId41"/>
    <p:sldId id="299" r:id="rId42"/>
    <p:sldId id="297" r:id="rId43"/>
    <p:sldId id="300" r:id="rId44"/>
    <p:sldId id="301" r:id="rId45"/>
    <p:sldId id="302" r:id="rId46"/>
    <p:sldId id="303" r:id="rId47"/>
    <p:sldId id="304" r:id="rId48"/>
    <p:sldId id="305" r:id="rId49"/>
    <p:sldId id="306" r:id="rId50"/>
    <p:sldId id="322" r:id="rId51"/>
    <p:sldId id="323" r:id="rId52"/>
    <p:sldId id="324" r:id="rId53"/>
    <p:sldId id="307" r:id="rId54"/>
    <p:sldId id="308" r:id="rId55"/>
    <p:sldId id="309" r:id="rId56"/>
    <p:sldId id="310" r:id="rId57"/>
    <p:sldId id="311" r:id="rId58"/>
    <p:sldId id="312" r:id="rId59"/>
    <p:sldId id="313" r:id="rId60"/>
    <p:sldId id="314" r:id="rId61"/>
    <p:sldId id="315" r:id="rId62"/>
    <p:sldId id="317" r:id="rId63"/>
    <p:sldId id="316" r:id="rId64"/>
    <p:sldId id="318" r:id="rId65"/>
    <p:sldId id="319" r:id="rId66"/>
    <p:sldId id="320" r:id="rId67"/>
    <p:sldId id="321"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3C6F41-074A-40C6-8B76-D1A7A975B1AC}" v="1955" dt="2021-10-11T12:11:43.812"/>
    <p1510:client id="{A712F5D7-0FA4-47A4-8664-980EC6814BDF}" v="8" dt="2021-10-01T17:46:18.712"/>
    <p1510:client id="{DBB1F34E-33A7-49F5-AF57-C2DCA15B435B}" v="3552" dt="2021-10-08T03:21:49.4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win kumar" userId="75941e884b91d429" providerId="Windows Live" clId="Web-{A712F5D7-0FA4-47A4-8664-980EC6814BDF}"/>
    <pc:docChg chg="modSld">
      <pc:chgData name="ashwin kumar" userId="75941e884b91d429" providerId="Windows Live" clId="Web-{A712F5D7-0FA4-47A4-8664-980EC6814BDF}" dt="2021-10-01T17:46:18.712" v="1"/>
      <pc:docMkLst>
        <pc:docMk/>
      </pc:docMkLst>
      <pc:sldChg chg="delSp modSp">
        <pc:chgData name="ashwin kumar" userId="75941e884b91d429" providerId="Windows Live" clId="Web-{A712F5D7-0FA4-47A4-8664-980EC6814BDF}" dt="2021-10-01T17:46:18.712" v="1"/>
        <pc:sldMkLst>
          <pc:docMk/>
          <pc:sldMk cId="109857222" sldId="256"/>
        </pc:sldMkLst>
        <pc:spChg chg="mod">
          <ac:chgData name="ashwin kumar" userId="75941e884b91d429" providerId="Windows Live" clId="Web-{A712F5D7-0FA4-47A4-8664-980EC6814BDF}" dt="2021-10-01T17:46:06.101" v="0" actId="20577"/>
          <ac:spMkLst>
            <pc:docMk/>
            <pc:sldMk cId="109857222" sldId="256"/>
            <ac:spMk id="2" creationId="{00000000-0000-0000-0000-000000000000}"/>
          </ac:spMkLst>
        </pc:spChg>
        <pc:spChg chg="del">
          <ac:chgData name="ashwin kumar" userId="75941e884b91d429" providerId="Windows Live" clId="Web-{A712F5D7-0FA4-47A4-8664-980EC6814BDF}" dt="2021-10-01T17:46:18.712" v="1"/>
          <ac:spMkLst>
            <pc:docMk/>
            <pc:sldMk cId="109857222" sldId="256"/>
            <ac:spMk id="3" creationId="{00000000-0000-0000-0000-000000000000}"/>
          </ac:spMkLst>
        </pc:spChg>
      </pc:sldChg>
    </pc:docChg>
  </pc:docChgLst>
  <pc:docChgLst>
    <pc:chgData name="ashwin kumar" userId="75941e884b91d429" providerId="Windows Live" clId="Web-{DBB1F34E-33A7-49F5-AF57-C2DCA15B435B}"/>
    <pc:docChg chg="addSld delSld modSld">
      <pc:chgData name="ashwin kumar" userId="75941e884b91d429" providerId="Windows Live" clId="Web-{DBB1F34E-33A7-49F5-AF57-C2DCA15B435B}" dt="2021-10-08T03:21:49.414" v="3557" actId="14100"/>
      <pc:docMkLst>
        <pc:docMk/>
      </pc:docMkLst>
      <pc:sldChg chg="modSp new">
        <pc:chgData name="ashwin kumar" userId="75941e884b91d429" providerId="Windows Live" clId="Web-{DBB1F34E-33A7-49F5-AF57-C2DCA15B435B}" dt="2021-10-03T14:49:00.925" v="303" actId="20577"/>
        <pc:sldMkLst>
          <pc:docMk/>
          <pc:sldMk cId="805278355" sldId="257"/>
        </pc:sldMkLst>
        <pc:spChg chg="mod">
          <ac:chgData name="ashwin kumar" userId="75941e884b91d429" providerId="Windows Live" clId="Web-{DBB1F34E-33A7-49F5-AF57-C2DCA15B435B}" dt="2021-10-03T14:33:33.956" v="7" actId="20577"/>
          <ac:spMkLst>
            <pc:docMk/>
            <pc:sldMk cId="805278355" sldId="257"/>
            <ac:spMk id="2" creationId="{55A28D49-9638-435A-A092-452F2692F1DE}"/>
          </ac:spMkLst>
        </pc:spChg>
        <pc:spChg chg="mod">
          <ac:chgData name="ashwin kumar" userId="75941e884b91d429" providerId="Windows Live" clId="Web-{DBB1F34E-33A7-49F5-AF57-C2DCA15B435B}" dt="2021-10-03T14:49:00.925" v="303" actId="20577"/>
          <ac:spMkLst>
            <pc:docMk/>
            <pc:sldMk cId="805278355" sldId="257"/>
            <ac:spMk id="3" creationId="{003E03D9-9E4A-44E3-89E0-E618C1F6C8FE}"/>
          </ac:spMkLst>
        </pc:spChg>
      </pc:sldChg>
      <pc:sldChg chg="modSp new">
        <pc:chgData name="ashwin kumar" userId="75941e884b91d429" providerId="Windows Live" clId="Web-{DBB1F34E-33A7-49F5-AF57-C2DCA15B435B}" dt="2021-10-03T14:49:51.316" v="363" actId="20577"/>
        <pc:sldMkLst>
          <pc:docMk/>
          <pc:sldMk cId="2474357186" sldId="258"/>
        </pc:sldMkLst>
        <pc:spChg chg="mod">
          <ac:chgData name="ashwin kumar" userId="75941e884b91d429" providerId="Windows Live" clId="Web-{DBB1F34E-33A7-49F5-AF57-C2DCA15B435B}" dt="2021-10-03T14:49:07.222" v="314" actId="20577"/>
          <ac:spMkLst>
            <pc:docMk/>
            <pc:sldMk cId="2474357186" sldId="258"/>
            <ac:spMk id="2" creationId="{224BB49B-2B37-4EC9-9BDA-43D4EB8C6842}"/>
          </ac:spMkLst>
        </pc:spChg>
        <pc:spChg chg="mod">
          <ac:chgData name="ashwin kumar" userId="75941e884b91d429" providerId="Windows Live" clId="Web-{DBB1F34E-33A7-49F5-AF57-C2DCA15B435B}" dt="2021-10-03T14:49:51.316" v="363" actId="20577"/>
          <ac:spMkLst>
            <pc:docMk/>
            <pc:sldMk cId="2474357186" sldId="258"/>
            <ac:spMk id="3" creationId="{95F0305D-0D18-447B-91E6-3DEF33DA64C0}"/>
          </ac:spMkLst>
        </pc:spChg>
      </pc:sldChg>
      <pc:sldChg chg="modSp new">
        <pc:chgData name="ashwin kumar" userId="75941e884b91d429" providerId="Windows Live" clId="Web-{DBB1F34E-33A7-49F5-AF57-C2DCA15B435B}" dt="2021-10-03T17:47:18.050" v="702" actId="20577"/>
        <pc:sldMkLst>
          <pc:docMk/>
          <pc:sldMk cId="2366912955" sldId="259"/>
        </pc:sldMkLst>
        <pc:spChg chg="mod">
          <ac:chgData name="ashwin kumar" userId="75941e884b91d429" providerId="Windows Live" clId="Web-{DBB1F34E-33A7-49F5-AF57-C2DCA15B435B}" dt="2021-10-03T14:55:25.885" v="370" actId="20577"/>
          <ac:spMkLst>
            <pc:docMk/>
            <pc:sldMk cId="2366912955" sldId="259"/>
            <ac:spMk id="2" creationId="{6A531BAD-D4DC-43BE-950B-5EA721AD47F3}"/>
          </ac:spMkLst>
        </pc:spChg>
        <pc:spChg chg="mod">
          <ac:chgData name="ashwin kumar" userId="75941e884b91d429" providerId="Windows Live" clId="Web-{DBB1F34E-33A7-49F5-AF57-C2DCA15B435B}" dt="2021-10-03T17:47:18.050" v="702" actId="20577"/>
          <ac:spMkLst>
            <pc:docMk/>
            <pc:sldMk cId="2366912955" sldId="259"/>
            <ac:spMk id="3" creationId="{8598BF6C-D086-4E98-830F-4053232BFFBF}"/>
          </ac:spMkLst>
        </pc:spChg>
      </pc:sldChg>
      <pc:sldChg chg="addSp delSp modSp new mod modClrScheme chgLayout">
        <pc:chgData name="ashwin kumar" userId="75941e884b91d429" providerId="Windows Live" clId="Web-{DBB1F34E-33A7-49F5-AF57-C2DCA15B435B}" dt="2021-10-03T15:01:55.423" v="559" actId="20577"/>
        <pc:sldMkLst>
          <pc:docMk/>
          <pc:sldMk cId="3302353487" sldId="260"/>
        </pc:sldMkLst>
        <pc:spChg chg="add del mod">
          <ac:chgData name="ashwin kumar" userId="75941e884b91d429" providerId="Windows Live" clId="Web-{DBB1F34E-33A7-49F5-AF57-C2DCA15B435B}" dt="2021-10-03T14:58:08.856" v="393"/>
          <ac:spMkLst>
            <pc:docMk/>
            <pc:sldMk cId="3302353487" sldId="260"/>
            <ac:spMk id="2" creationId="{8D482191-AEFA-49C2-AE4D-731D3EA44913}"/>
          </ac:spMkLst>
        </pc:spChg>
        <pc:spChg chg="add mod">
          <ac:chgData name="ashwin kumar" userId="75941e884b91d429" providerId="Windows Live" clId="Web-{DBB1F34E-33A7-49F5-AF57-C2DCA15B435B}" dt="2021-10-03T15:01:55.423" v="559" actId="20577"/>
          <ac:spMkLst>
            <pc:docMk/>
            <pc:sldMk cId="3302353487" sldId="260"/>
            <ac:spMk id="3" creationId="{5DF10FAA-35A6-49DF-BA45-72D12D04D955}"/>
          </ac:spMkLst>
        </pc:spChg>
      </pc:sldChg>
      <pc:sldChg chg="new del">
        <pc:chgData name="ashwin kumar" userId="75941e884b91d429" providerId="Windows Live" clId="Web-{DBB1F34E-33A7-49F5-AF57-C2DCA15B435B}" dt="2021-10-03T14:57:36.356" v="390"/>
        <pc:sldMkLst>
          <pc:docMk/>
          <pc:sldMk cId="3420700434" sldId="260"/>
        </pc:sldMkLst>
      </pc:sldChg>
      <pc:sldChg chg="addSp delSp modSp new">
        <pc:chgData name="ashwin kumar" userId="75941e884b91d429" providerId="Windows Live" clId="Web-{DBB1F34E-33A7-49F5-AF57-C2DCA15B435B}" dt="2021-10-03T15:05:33.880" v="589" actId="20577"/>
        <pc:sldMkLst>
          <pc:docMk/>
          <pc:sldMk cId="26499318" sldId="261"/>
        </pc:sldMkLst>
        <pc:spChg chg="del">
          <ac:chgData name="ashwin kumar" userId="75941e884b91d429" providerId="Windows Live" clId="Web-{DBB1F34E-33A7-49F5-AF57-C2DCA15B435B}" dt="2021-10-03T15:02:04.032" v="561"/>
          <ac:spMkLst>
            <pc:docMk/>
            <pc:sldMk cId="26499318" sldId="261"/>
            <ac:spMk id="2" creationId="{FA4AD16E-94BC-4FAF-848D-903FDACE08BF}"/>
          </ac:spMkLst>
        </pc:spChg>
        <pc:spChg chg="mod">
          <ac:chgData name="ashwin kumar" userId="75941e884b91d429" providerId="Windows Live" clId="Web-{DBB1F34E-33A7-49F5-AF57-C2DCA15B435B}" dt="2021-10-03T15:05:33.880" v="589" actId="20577"/>
          <ac:spMkLst>
            <pc:docMk/>
            <pc:sldMk cId="26499318" sldId="261"/>
            <ac:spMk id="3" creationId="{6AF54C2F-2AA5-4F7A-BCB0-B4C9B4CF9C50}"/>
          </ac:spMkLst>
        </pc:spChg>
        <pc:picChg chg="add mod">
          <ac:chgData name="ashwin kumar" userId="75941e884b91d429" providerId="Windows Live" clId="Web-{DBB1F34E-33A7-49F5-AF57-C2DCA15B435B}" dt="2021-10-03T15:05:21.583" v="588" actId="14100"/>
          <ac:picMkLst>
            <pc:docMk/>
            <pc:sldMk cId="26499318" sldId="261"/>
            <ac:picMk id="4" creationId="{194B2B68-053A-4A28-ACA5-B873E966FF02}"/>
          </ac:picMkLst>
        </pc:picChg>
      </pc:sldChg>
      <pc:sldChg chg="delSp modSp new">
        <pc:chgData name="ashwin kumar" userId="75941e884b91d429" providerId="Windows Live" clId="Web-{DBB1F34E-33A7-49F5-AF57-C2DCA15B435B}" dt="2021-10-03T17:46:12.265" v="684" actId="20577"/>
        <pc:sldMkLst>
          <pc:docMk/>
          <pc:sldMk cId="2313388255" sldId="262"/>
        </pc:sldMkLst>
        <pc:spChg chg="del">
          <ac:chgData name="ashwin kumar" userId="75941e884b91d429" providerId="Windows Live" clId="Web-{DBB1F34E-33A7-49F5-AF57-C2DCA15B435B}" dt="2021-10-03T15:07:36.304" v="594"/>
          <ac:spMkLst>
            <pc:docMk/>
            <pc:sldMk cId="2313388255" sldId="262"/>
            <ac:spMk id="2" creationId="{7D525FE1-3D1F-4D1C-BFF6-AFB84420C135}"/>
          </ac:spMkLst>
        </pc:spChg>
        <pc:spChg chg="mod">
          <ac:chgData name="ashwin kumar" userId="75941e884b91d429" providerId="Windows Live" clId="Web-{DBB1F34E-33A7-49F5-AF57-C2DCA15B435B}" dt="2021-10-03T17:46:12.265" v="684" actId="20577"/>
          <ac:spMkLst>
            <pc:docMk/>
            <pc:sldMk cId="2313388255" sldId="262"/>
            <ac:spMk id="3" creationId="{5B565CA8-EDFF-4824-9A12-FBBF79AFB57A}"/>
          </ac:spMkLst>
        </pc:spChg>
      </pc:sldChg>
      <pc:sldChg chg="delSp modSp new">
        <pc:chgData name="ashwin kumar" userId="75941e884b91d429" providerId="Windows Live" clId="Web-{DBB1F34E-33A7-49F5-AF57-C2DCA15B435B}" dt="2021-10-03T17:50:24.638" v="717" actId="20577"/>
        <pc:sldMkLst>
          <pc:docMk/>
          <pc:sldMk cId="955769295" sldId="263"/>
        </pc:sldMkLst>
        <pc:spChg chg="del">
          <ac:chgData name="ashwin kumar" userId="75941e884b91d429" providerId="Windows Live" clId="Web-{DBB1F34E-33A7-49F5-AF57-C2DCA15B435B}" dt="2021-10-03T17:48:20.022" v="705"/>
          <ac:spMkLst>
            <pc:docMk/>
            <pc:sldMk cId="955769295" sldId="263"/>
            <ac:spMk id="2" creationId="{02EC6594-BDB1-435A-A9F4-4BDF700B4A52}"/>
          </ac:spMkLst>
        </pc:spChg>
        <pc:spChg chg="mod">
          <ac:chgData name="ashwin kumar" userId="75941e884b91d429" providerId="Windows Live" clId="Web-{DBB1F34E-33A7-49F5-AF57-C2DCA15B435B}" dt="2021-10-03T17:50:24.638" v="717" actId="20577"/>
          <ac:spMkLst>
            <pc:docMk/>
            <pc:sldMk cId="955769295" sldId="263"/>
            <ac:spMk id="3" creationId="{0E4E0D7E-5525-4376-BD1C-89A5C69C0F35}"/>
          </ac:spMkLst>
        </pc:spChg>
      </pc:sldChg>
      <pc:sldChg chg="addSp delSp modSp new">
        <pc:chgData name="ashwin kumar" userId="75941e884b91d429" providerId="Windows Live" clId="Web-{DBB1F34E-33A7-49F5-AF57-C2DCA15B435B}" dt="2021-10-03T17:57:35.866" v="737" actId="20577"/>
        <pc:sldMkLst>
          <pc:docMk/>
          <pc:sldMk cId="1622475920" sldId="264"/>
        </pc:sldMkLst>
        <pc:spChg chg="mod">
          <ac:chgData name="ashwin kumar" userId="75941e884b91d429" providerId="Windows Live" clId="Web-{DBB1F34E-33A7-49F5-AF57-C2DCA15B435B}" dt="2021-10-03T17:57:35.866" v="737" actId="20577"/>
          <ac:spMkLst>
            <pc:docMk/>
            <pc:sldMk cId="1622475920" sldId="264"/>
            <ac:spMk id="2" creationId="{AF094307-7FF7-4A0A-B36E-7E73024D43E9}"/>
          </ac:spMkLst>
        </pc:spChg>
        <pc:spChg chg="del">
          <ac:chgData name="ashwin kumar" userId="75941e884b91d429" providerId="Windows Live" clId="Web-{DBB1F34E-33A7-49F5-AF57-C2DCA15B435B}" dt="2021-10-03T17:56:58.692" v="732"/>
          <ac:spMkLst>
            <pc:docMk/>
            <pc:sldMk cId="1622475920" sldId="264"/>
            <ac:spMk id="3" creationId="{6E18C33B-1F77-41E0-87E5-B3C7C341EEDC}"/>
          </ac:spMkLst>
        </pc:spChg>
        <pc:picChg chg="add mod ord">
          <ac:chgData name="ashwin kumar" userId="75941e884b91d429" providerId="Windows Live" clId="Web-{DBB1F34E-33A7-49F5-AF57-C2DCA15B435B}" dt="2021-10-03T17:57:25.568" v="735" actId="14100"/>
          <ac:picMkLst>
            <pc:docMk/>
            <pc:sldMk cId="1622475920" sldId="264"/>
            <ac:picMk id="4" creationId="{D395F10B-6D2D-4B63-AA38-D06BB5570C52}"/>
          </ac:picMkLst>
        </pc:picChg>
      </pc:sldChg>
      <pc:sldChg chg="modSp new">
        <pc:chgData name="ashwin kumar" userId="75941e884b91d429" providerId="Windows Live" clId="Web-{DBB1F34E-33A7-49F5-AF57-C2DCA15B435B}" dt="2021-10-03T18:01:55.006" v="809" actId="20577"/>
        <pc:sldMkLst>
          <pc:docMk/>
          <pc:sldMk cId="2852410277" sldId="265"/>
        </pc:sldMkLst>
        <pc:spChg chg="mod">
          <ac:chgData name="ashwin kumar" userId="75941e884b91d429" providerId="Windows Live" clId="Web-{DBB1F34E-33A7-49F5-AF57-C2DCA15B435B}" dt="2021-10-03T17:59:47.249" v="760" actId="20577"/>
          <ac:spMkLst>
            <pc:docMk/>
            <pc:sldMk cId="2852410277" sldId="265"/>
            <ac:spMk id="2" creationId="{55B8DE42-78E5-4391-87A4-0026136E560D}"/>
          </ac:spMkLst>
        </pc:spChg>
        <pc:spChg chg="mod">
          <ac:chgData name="ashwin kumar" userId="75941e884b91d429" providerId="Windows Live" clId="Web-{DBB1F34E-33A7-49F5-AF57-C2DCA15B435B}" dt="2021-10-03T18:01:55.006" v="809" actId="20577"/>
          <ac:spMkLst>
            <pc:docMk/>
            <pc:sldMk cId="2852410277" sldId="265"/>
            <ac:spMk id="3" creationId="{50EE5222-7690-48ED-B1FE-DE95F12BC86E}"/>
          </ac:spMkLst>
        </pc:spChg>
      </pc:sldChg>
      <pc:sldChg chg="modSp new del">
        <pc:chgData name="ashwin kumar" userId="75941e884b91d429" providerId="Windows Live" clId="Web-{DBB1F34E-33A7-49F5-AF57-C2DCA15B435B}" dt="2021-10-03T18:03:19.714" v="820"/>
        <pc:sldMkLst>
          <pc:docMk/>
          <pc:sldMk cId="802489108" sldId="266"/>
        </pc:sldMkLst>
        <pc:spChg chg="mod">
          <ac:chgData name="ashwin kumar" userId="75941e884b91d429" providerId="Windows Live" clId="Web-{DBB1F34E-33A7-49F5-AF57-C2DCA15B435B}" dt="2021-10-03T18:02:12.397" v="819" actId="20577"/>
          <ac:spMkLst>
            <pc:docMk/>
            <pc:sldMk cId="802489108" sldId="266"/>
            <ac:spMk id="2" creationId="{11B01F2E-FC40-4D33-A2FC-1F88D874381E}"/>
          </ac:spMkLst>
        </pc:spChg>
      </pc:sldChg>
      <pc:sldChg chg="modSp new del">
        <pc:chgData name="ashwin kumar" userId="75941e884b91d429" providerId="Windows Live" clId="Web-{DBB1F34E-33A7-49F5-AF57-C2DCA15B435B}" dt="2021-10-04T08:22:02.704" v="1533"/>
        <pc:sldMkLst>
          <pc:docMk/>
          <pc:sldMk cId="1134319291" sldId="266"/>
        </pc:sldMkLst>
        <pc:spChg chg="mod">
          <ac:chgData name="ashwin kumar" userId="75941e884b91d429" providerId="Windows Live" clId="Web-{DBB1F34E-33A7-49F5-AF57-C2DCA15B435B}" dt="2021-10-03T18:13:39.842" v="845" actId="20577"/>
          <ac:spMkLst>
            <pc:docMk/>
            <pc:sldMk cId="1134319291" sldId="266"/>
            <ac:spMk id="2" creationId="{8D110A29-A0B9-4983-AB7B-57AF72EB2E15}"/>
          </ac:spMkLst>
        </pc:spChg>
      </pc:sldChg>
      <pc:sldChg chg="modSp new">
        <pc:chgData name="ashwin kumar" userId="75941e884b91d429" providerId="Windows Live" clId="Web-{DBB1F34E-33A7-49F5-AF57-C2DCA15B435B}" dt="2021-10-03T19:10:07.834" v="958" actId="20577"/>
        <pc:sldMkLst>
          <pc:docMk/>
          <pc:sldMk cId="1547987364" sldId="267"/>
        </pc:sldMkLst>
        <pc:spChg chg="mod">
          <ac:chgData name="ashwin kumar" userId="75941e884b91d429" providerId="Windows Live" clId="Web-{DBB1F34E-33A7-49F5-AF57-C2DCA15B435B}" dt="2021-10-03T19:03:54.315" v="854" actId="20577"/>
          <ac:spMkLst>
            <pc:docMk/>
            <pc:sldMk cId="1547987364" sldId="267"/>
            <ac:spMk id="2" creationId="{FD947407-9E82-4EB1-8590-DF0AC5716EB5}"/>
          </ac:spMkLst>
        </pc:spChg>
        <pc:spChg chg="mod">
          <ac:chgData name="ashwin kumar" userId="75941e884b91d429" providerId="Windows Live" clId="Web-{DBB1F34E-33A7-49F5-AF57-C2DCA15B435B}" dt="2021-10-03T19:10:07.834" v="958" actId="20577"/>
          <ac:spMkLst>
            <pc:docMk/>
            <pc:sldMk cId="1547987364" sldId="267"/>
            <ac:spMk id="3" creationId="{5A8AB329-9C0C-4A6A-A2D6-4513D81DBC2F}"/>
          </ac:spMkLst>
        </pc:spChg>
      </pc:sldChg>
      <pc:sldChg chg="modSp new">
        <pc:chgData name="ashwin kumar" userId="75941e884b91d429" providerId="Windows Live" clId="Web-{DBB1F34E-33A7-49F5-AF57-C2DCA15B435B}" dt="2021-10-03T19:13:15.020" v="1062" actId="20577"/>
        <pc:sldMkLst>
          <pc:docMk/>
          <pc:sldMk cId="278487778" sldId="268"/>
        </pc:sldMkLst>
        <pc:spChg chg="mod">
          <ac:chgData name="ashwin kumar" userId="75941e884b91d429" providerId="Windows Live" clId="Web-{DBB1F34E-33A7-49F5-AF57-C2DCA15B435B}" dt="2021-10-03T19:10:47.586" v="979" actId="20577"/>
          <ac:spMkLst>
            <pc:docMk/>
            <pc:sldMk cId="278487778" sldId="268"/>
            <ac:spMk id="2" creationId="{4417C746-9346-47F7-97CB-B91D187A5534}"/>
          </ac:spMkLst>
        </pc:spChg>
        <pc:spChg chg="mod">
          <ac:chgData name="ashwin kumar" userId="75941e884b91d429" providerId="Windows Live" clId="Web-{DBB1F34E-33A7-49F5-AF57-C2DCA15B435B}" dt="2021-10-03T19:13:15.020" v="1062" actId="20577"/>
          <ac:spMkLst>
            <pc:docMk/>
            <pc:sldMk cId="278487778" sldId="268"/>
            <ac:spMk id="3" creationId="{F88A2028-519E-4FF8-951D-4BE433F9F90C}"/>
          </ac:spMkLst>
        </pc:spChg>
      </pc:sldChg>
      <pc:sldChg chg="addSp delSp modSp new del">
        <pc:chgData name="ashwin kumar" userId="75941e884b91d429" providerId="Windows Live" clId="Web-{DBB1F34E-33A7-49F5-AF57-C2DCA15B435B}" dt="2021-10-03T19:16:43.983" v="1133"/>
        <pc:sldMkLst>
          <pc:docMk/>
          <pc:sldMk cId="2477222569" sldId="269"/>
        </pc:sldMkLst>
        <pc:spChg chg="mod">
          <ac:chgData name="ashwin kumar" userId="75941e884b91d429" providerId="Windows Live" clId="Web-{DBB1F34E-33A7-49F5-AF57-C2DCA15B435B}" dt="2021-10-03T19:13:28.036" v="1069" actId="20577"/>
          <ac:spMkLst>
            <pc:docMk/>
            <pc:sldMk cId="2477222569" sldId="269"/>
            <ac:spMk id="2" creationId="{5970E7D8-6F22-45E9-A3C8-A611B601F2BE}"/>
          </ac:spMkLst>
        </pc:spChg>
        <pc:spChg chg="del">
          <ac:chgData name="ashwin kumar" userId="75941e884b91d429" providerId="Windows Live" clId="Web-{DBB1F34E-33A7-49F5-AF57-C2DCA15B435B}" dt="2021-10-03T19:15:24.104" v="1070"/>
          <ac:spMkLst>
            <pc:docMk/>
            <pc:sldMk cId="2477222569" sldId="269"/>
            <ac:spMk id="3" creationId="{24998402-710C-472C-A5CC-7A9CDD823EA2}"/>
          </ac:spMkLst>
        </pc:spChg>
        <pc:graphicFrameChg chg="add mod ord modGraphic">
          <ac:chgData name="ashwin kumar" userId="75941e884b91d429" providerId="Windows Live" clId="Web-{DBB1F34E-33A7-49F5-AF57-C2DCA15B435B}" dt="2021-10-03T19:16:32.748" v="1132"/>
          <ac:graphicFrameMkLst>
            <pc:docMk/>
            <pc:sldMk cId="2477222569" sldId="269"/>
            <ac:graphicFrameMk id="4" creationId="{4988F5E6-5CA9-4C0A-AB24-EDEBDDAE42AD}"/>
          </ac:graphicFrameMkLst>
        </pc:graphicFrameChg>
      </pc:sldChg>
      <pc:sldChg chg="addSp delSp modSp new">
        <pc:chgData name="ashwin kumar" userId="75941e884b91d429" providerId="Windows Live" clId="Web-{DBB1F34E-33A7-49F5-AF57-C2DCA15B435B}" dt="2021-10-04T08:21:35.219" v="1532" actId="20577"/>
        <pc:sldMkLst>
          <pc:docMk/>
          <pc:sldMk cId="2645302716" sldId="269"/>
        </pc:sldMkLst>
        <pc:spChg chg="mod">
          <ac:chgData name="ashwin kumar" userId="75941e884b91d429" providerId="Windows Live" clId="Web-{DBB1F34E-33A7-49F5-AF57-C2DCA15B435B}" dt="2021-10-03T19:16:51.874" v="1138" actId="20577"/>
          <ac:spMkLst>
            <pc:docMk/>
            <pc:sldMk cId="2645302716" sldId="269"/>
            <ac:spMk id="2" creationId="{37D6AEEE-253A-4CEE-9FA8-5755B40F6A95}"/>
          </ac:spMkLst>
        </pc:spChg>
        <pc:spChg chg="add del">
          <ac:chgData name="ashwin kumar" userId="75941e884b91d429" providerId="Windows Live" clId="Web-{DBB1F34E-33A7-49F5-AF57-C2DCA15B435B}" dt="2021-10-03T19:17:23.048" v="1141"/>
          <ac:spMkLst>
            <pc:docMk/>
            <pc:sldMk cId="2645302716" sldId="269"/>
            <ac:spMk id="3" creationId="{003713C0-EFEE-45DB-9AD8-0B839312BA13}"/>
          </ac:spMkLst>
        </pc:spChg>
        <pc:spChg chg="add mod">
          <ac:chgData name="ashwin kumar" userId="75941e884b91d429" providerId="Windows Live" clId="Web-{DBB1F34E-33A7-49F5-AF57-C2DCA15B435B}" dt="2021-10-04T08:21:35.219" v="1532" actId="20577"/>
          <ac:spMkLst>
            <pc:docMk/>
            <pc:sldMk cId="2645302716" sldId="269"/>
            <ac:spMk id="3" creationId="{5B6644A6-2498-4D37-9762-A7A1E4FE7EF9}"/>
          </ac:spMkLst>
        </pc:spChg>
        <pc:graphicFrameChg chg="add del mod ord modGraphic">
          <ac:chgData name="ashwin kumar" userId="75941e884b91d429" providerId="Windows Live" clId="Web-{DBB1F34E-33A7-49F5-AF57-C2DCA15B435B}" dt="2021-10-03T19:17:14.063" v="1140"/>
          <ac:graphicFrameMkLst>
            <pc:docMk/>
            <pc:sldMk cId="2645302716" sldId="269"/>
            <ac:graphicFrameMk id="4" creationId="{EC9403D4-FAB5-4DEE-AE3D-745723D32FE1}"/>
          </ac:graphicFrameMkLst>
        </pc:graphicFrameChg>
        <pc:graphicFrameChg chg="add mod ord modGraphic">
          <ac:chgData name="ashwin kumar" userId="75941e884b91d429" providerId="Windows Live" clId="Web-{DBB1F34E-33A7-49F5-AF57-C2DCA15B435B}" dt="2021-10-04T08:20:31.296" v="1519" actId="1076"/>
          <ac:graphicFrameMkLst>
            <pc:docMk/>
            <pc:sldMk cId="2645302716" sldId="269"/>
            <ac:graphicFrameMk id="5" creationId="{3876DABA-6B58-404A-8387-15357F830BDC}"/>
          </ac:graphicFrameMkLst>
        </pc:graphicFrameChg>
      </pc:sldChg>
      <pc:sldChg chg="modSp new">
        <pc:chgData name="ashwin kumar" userId="75941e884b91d429" providerId="Windows Live" clId="Web-{DBB1F34E-33A7-49F5-AF57-C2DCA15B435B}" dt="2021-10-03T19:22:31.110" v="1518" actId="20577"/>
        <pc:sldMkLst>
          <pc:docMk/>
          <pc:sldMk cId="3204953438" sldId="270"/>
        </pc:sldMkLst>
        <pc:spChg chg="mod">
          <ac:chgData name="ashwin kumar" userId="75941e884b91d429" providerId="Windows Live" clId="Web-{DBB1F34E-33A7-49F5-AF57-C2DCA15B435B}" dt="2021-10-03T19:20:38.979" v="1451" actId="20577"/>
          <ac:spMkLst>
            <pc:docMk/>
            <pc:sldMk cId="3204953438" sldId="270"/>
            <ac:spMk id="2" creationId="{3934F337-6101-4D68-96B9-F399554E65F0}"/>
          </ac:spMkLst>
        </pc:spChg>
        <pc:spChg chg="mod">
          <ac:chgData name="ashwin kumar" userId="75941e884b91d429" providerId="Windows Live" clId="Web-{DBB1F34E-33A7-49F5-AF57-C2DCA15B435B}" dt="2021-10-03T19:22:31.110" v="1518" actId="20577"/>
          <ac:spMkLst>
            <pc:docMk/>
            <pc:sldMk cId="3204953438" sldId="270"/>
            <ac:spMk id="3" creationId="{E3D3F8FD-579B-40C2-A3B4-E742941ADD03}"/>
          </ac:spMkLst>
        </pc:spChg>
      </pc:sldChg>
      <pc:sldChg chg="modSp new">
        <pc:chgData name="ashwin kumar" userId="75941e884b91d429" providerId="Windows Live" clId="Web-{DBB1F34E-33A7-49F5-AF57-C2DCA15B435B}" dt="2021-10-04T08:29:09.059" v="1624" actId="20577"/>
        <pc:sldMkLst>
          <pc:docMk/>
          <pc:sldMk cId="845999679" sldId="271"/>
        </pc:sldMkLst>
        <pc:spChg chg="mod">
          <ac:chgData name="ashwin kumar" userId="75941e884b91d429" providerId="Windows Live" clId="Web-{DBB1F34E-33A7-49F5-AF57-C2DCA15B435B}" dt="2021-10-04T08:25:49.038" v="1539" actId="20577"/>
          <ac:spMkLst>
            <pc:docMk/>
            <pc:sldMk cId="845999679" sldId="271"/>
            <ac:spMk id="2" creationId="{7E429673-A79B-4E65-B091-33A34915832F}"/>
          </ac:spMkLst>
        </pc:spChg>
        <pc:spChg chg="mod">
          <ac:chgData name="ashwin kumar" userId="75941e884b91d429" providerId="Windows Live" clId="Web-{DBB1F34E-33A7-49F5-AF57-C2DCA15B435B}" dt="2021-10-04T08:29:09.059" v="1624" actId="20577"/>
          <ac:spMkLst>
            <pc:docMk/>
            <pc:sldMk cId="845999679" sldId="271"/>
            <ac:spMk id="3" creationId="{6F73B2B1-5D5D-4E04-BC21-6406218A3AB8}"/>
          </ac:spMkLst>
        </pc:spChg>
      </pc:sldChg>
      <pc:sldChg chg="modSp new">
        <pc:chgData name="ashwin kumar" userId="75941e884b91d429" providerId="Windows Live" clId="Web-{DBB1F34E-33A7-49F5-AF57-C2DCA15B435B}" dt="2021-10-04T08:30:27.107" v="1640" actId="20577"/>
        <pc:sldMkLst>
          <pc:docMk/>
          <pc:sldMk cId="3985258342" sldId="272"/>
        </pc:sldMkLst>
        <pc:spChg chg="mod">
          <ac:chgData name="ashwin kumar" userId="75941e884b91d429" providerId="Windows Live" clId="Web-{DBB1F34E-33A7-49F5-AF57-C2DCA15B435B}" dt="2021-10-04T08:29:22.793" v="1628" actId="20577"/>
          <ac:spMkLst>
            <pc:docMk/>
            <pc:sldMk cId="3985258342" sldId="272"/>
            <ac:spMk id="2" creationId="{219359F2-3E98-41F9-B25F-94ACEB707EF1}"/>
          </ac:spMkLst>
        </pc:spChg>
        <pc:spChg chg="mod">
          <ac:chgData name="ashwin kumar" userId="75941e884b91d429" providerId="Windows Live" clId="Web-{DBB1F34E-33A7-49F5-AF57-C2DCA15B435B}" dt="2021-10-04T08:30:27.107" v="1640" actId="20577"/>
          <ac:spMkLst>
            <pc:docMk/>
            <pc:sldMk cId="3985258342" sldId="272"/>
            <ac:spMk id="3" creationId="{1A498747-F62C-4E07-9E91-D53E231BF7C7}"/>
          </ac:spMkLst>
        </pc:spChg>
      </pc:sldChg>
      <pc:sldChg chg="modSp new">
        <pc:chgData name="ashwin kumar" userId="75941e884b91d429" providerId="Windows Live" clId="Web-{DBB1F34E-33A7-49F5-AF57-C2DCA15B435B}" dt="2021-10-04T08:42:08.281" v="1661" actId="20577"/>
        <pc:sldMkLst>
          <pc:docMk/>
          <pc:sldMk cId="3392918562" sldId="273"/>
        </pc:sldMkLst>
        <pc:spChg chg="mod">
          <ac:chgData name="ashwin kumar" userId="75941e884b91d429" providerId="Windows Live" clId="Web-{DBB1F34E-33A7-49F5-AF57-C2DCA15B435B}" dt="2021-10-04T08:30:51.546" v="1643" actId="20577"/>
          <ac:spMkLst>
            <pc:docMk/>
            <pc:sldMk cId="3392918562" sldId="273"/>
            <ac:spMk id="2" creationId="{C8B05087-24A9-40E3-AF1E-156AB11CD1BA}"/>
          </ac:spMkLst>
        </pc:spChg>
        <pc:spChg chg="mod">
          <ac:chgData name="ashwin kumar" userId="75941e884b91d429" providerId="Windows Live" clId="Web-{DBB1F34E-33A7-49F5-AF57-C2DCA15B435B}" dt="2021-10-04T08:42:08.281" v="1661" actId="20577"/>
          <ac:spMkLst>
            <pc:docMk/>
            <pc:sldMk cId="3392918562" sldId="273"/>
            <ac:spMk id="3" creationId="{071CCCFF-0511-4430-8040-8E58DC1E5A9E}"/>
          </ac:spMkLst>
        </pc:spChg>
      </pc:sldChg>
      <pc:sldChg chg="modSp new">
        <pc:chgData name="ashwin kumar" userId="75941e884b91d429" providerId="Windows Live" clId="Web-{DBB1F34E-33A7-49F5-AF57-C2DCA15B435B}" dt="2021-10-04T08:42:48.798" v="1684" actId="20577"/>
        <pc:sldMkLst>
          <pc:docMk/>
          <pc:sldMk cId="3718149951" sldId="274"/>
        </pc:sldMkLst>
        <pc:spChg chg="mod">
          <ac:chgData name="ashwin kumar" userId="75941e884b91d429" providerId="Windows Live" clId="Web-{DBB1F34E-33A7-49F5-AF57-C2DCA15B435B}" dt="2021-10-04T08:42:21.297" v="1665" actId="20577"/>
          <ac:spMkLst>
            <pc:docMk/>
            <pc:sldMk cId="3718149951" sldId="274"/>
            <ac:spMk id="2" creationId="{0D799C62-2BD8-4235-A3F1-9D3939378545}"/>
          </ac:spMkLst>
        </pc:spChg>
        <pc:spChg chg="mod">
          <ac:chgData name="ashwin kumar" userId="75941e884b91d429" providerId="Windows Live" clId="Web-{DBB1F34E-33A7-49F5-AF57-C2DCA15B435B}" dt="2021-10-04T08:42:48.798" v="1684" actId="20577"/>
          <ac:spMkLst>
            <pc:docMk/>
            <pc:sldMk cId="3718149951" sldId="274"/>
            <ac:spMk id="3" creationId="{503B5A19-4D79-4E53-85A4-06F6CCBCC84F}"/>
          </ac:spMkLst>
        </pc:spChg>
      </pc:sldChg>
      <pc:sldChg chg="modSp new">
        <pc:chgData name="ashwin kumar" userId="75941e884b91d429" providerId="Windows Live" clId="Web-{DBB1F34E-33A7-49F5-AF57-C2DCA15B435B}" dt="2021-10-04T17:52:55.983" v="2014" actId="20577"/>
        <pc:sldMkLst>
          <pc:docMk/>
          <pc:sldMk cId="3346298995" sldId="275"/>
        </pc:sldMkLst>
        <pc:spChg chg="mod">
          <ac:chgData name="ashwin kumar" userId="75941e884b91d429" providerId="Windows Live" clId="Web-{DBB1F34E-33A7-49F5-AF57-C2DCA15B435B}" dt="2021-10-04T17:46:20.039" v="1695" actId="20577"/>
          <ac:spMkLst>
            <pc:docMk/>
            <pc:sldMk cId="3346298995" sldId="275"/>
            <ac:spMk id="2" creationId="{7F74EE71-95FD-406E-8193-D0CB8457D2A0}"/>
          </ac:spMkLst>
        </pc:spChg>
        <pc:spChg chg="mod">
          <ac:chgData name="ashwin kumar" userId="75941e884b91d429" providerId="Windows Live" clId="Web-{DBB1F34E-33A7-49F5-AF57-C2DCA15B435B}" dt="2021-10-04T17:52:55.983" v="2014" actId="20577"/>
          <ac:spMkLst>
            <pc:docMk/>
            <pc:sldMk cId="3346298995" sldId="275"/>
            <ac:spMk id="3" creationId="{108D5A33-C09E-4BA9-AC12-BD22C6D00ED3}"/>
          </ac:spMkLst>
        </pc:spChg>
      </pc:sldChg>
      <pc:sldChg chg="modSp new">
        <pc:chgData name="ashwin kumar" userId="75941e884b91d429" providerId="Windows Live" clId="Web-{DBB1F34E-33A7-49F5-AF57-C2DCA15B435B}" dt="2021-10-04T17:53:24.124" v="2029" actId="20577"/>
        <pc:sldMkLst>
          <pc:docMk/>
          <pc:sldMk cId="940355594" sldId="276"/>
        </pc:sldMkLst>
        <pc:spChg chg="mod">
          <ac:chgData name="ashwin kumar" userId="75941e884b91d429" providerId="Windows Live" clId="Web-{DBB1F34E-33A7-49F5-AF57-C2DCA15B435B}" dt="2021-10-04T17:53:13.984" v="2027" actId="20577"/>
          <ac:spMkLst>
            <pc:docMk/>
            <pc:sldMk cId="940355594" sldId="276"/>
            <ac:spMk id="2" creationId="{A408FF71-E75D-4BDC-B34A-3854D145B469}"/>
          </ac:spMkLst>
        </pc:spChg>
        <pc:spChg chg="mod">
          <ac:chgData name="ashwin kumar" userId="75941e884b91d429" providerId="Windows Live" clId="Web-{DBB1F34E-33A7-49F5-AF57-C2DCA15B435B}" dt="2021-10-04T17:53:24.124" v="2029" actId="20577"/>
          <ac:spMkLst>
            <pc:docMk/>
            <pc:sldMk cId="940355594" sldId="276"/>
            <ac:spMk id="3" creationId="{D6D13E06-C377-476E-9C12-CE09B850F33F}"/>
          </ac:spMkLst>
        </pc:spChg>
      </pc:sldChg>
      <pc:sldChg chg="modSp new">
        <pc:chgData name="ashwin kumar" userId="75941e884b91d429" providerId="Windows Live" clId="Web-{DBB1F34E-33A7-49F5-AF57-C2DCA15B435B}" dt="2021-10-05T19:18:42.483" v="2927" actId="20577"/>
        <pc:sldMkLst>
          <pc:docMk/>
          <pc:sldMk cId="3068432725" sldId="277"/>
        </pc:sldMkLst>
        <pc:spChg chg="mod">
          <ac:chgData name="ashwin kumar" userId="75941e884b91d429" providerId="Windows Live" clId="Web-{DBB1F34E-33A7-49F5-AF57-C2DCA15B435B}" dt="2021-10-05T02:05:53.850" v="2035" actId="20577"/>
          <ac:spMkLst>
            <pc:docMk/>
            <pc:sldMk cId="3068432725" sldId="277"/>
            <ac:spMk id="2" creationId="{3BA81ECC-513F-4771-9B6C-371CBB8F2A8C}"/>
          </ac:spMkLst>
        </pc:spChg>
        <pc:spChg chg="mod">
          <ac:chgData name="ashwin kumar" userId="75941e884b91d429" providerId="Windows Live" clId="Web-{DBB1F34E-33A7-49F5-AF57-C2DCA15B435B}" dt="2021-10-05T19:18:42.483" v="2927" actId="20577"/>
          <ac:spMkLst>
            <pc:docMk/>
            <pc:sldMk cId="3068432725" sldId="277"/>
            <ac:spMk id="3" creationId="{FE831124-0B63-4BC1-8B6F-91A7AB88D62F}"/>
          </ac:spMkLst>
        </pc:spChg>
      </pc:sldChg>
      <pc:sldChg chg="addSp delSp modSp new">
        <pc:chgData name="ashwin kumar" userId="75941e884b91d429" providerId="Windows Live" clId="Web-{DBB1F34E-33A7-49F5-AF57-C2DCA15B435B}" dt="2021-10-05T02:17:28.220" v="2120" actId="1076"/>
        <pc:sldMkLst>
          <pc:docMk/>
          <pc:sldMk cId="1651859875" sldId="278"/>
        </pc:sldMkLst>
        <pc:spChg chg="mod">
          <ac:chgData name="ashwin kumar" userId="75941e884b91d429" providerId="Windows Live" clId="Web-{DBB1F34E-33A7-49F5-AF57-C2DCA15B435B}" dt="2021-10-05T02:11:51.762" v="2064" actId="20577"/>
          <ac:spMkLst>
            <pc:docMk/>
            <pc:sldMk cId="1651859875" sldId="278"/>
            <ac:spMk id="2" creationId="{6946FC88-ABA8-49E5-8B30-840BC007A24D}"/>
          </ac:spMkLst>
        </pc:spChg>
        <pc:spChg chg="del mod">
          <ac:chgData name="ashwin kumar" userId="75941e884b91d429" providerId="Windows Live" clId="Web-{DBB1F34E-33A7-49F5-AF57-C2DCA15B435B}" dt="2021-10-05T02:17:21.063" v="2118"/>
          <ac:spMkLst>
            <pc:docMk/>
            <pc:sldMk cId="1651859875" sldId="278"/>
            <ac:spMk id="3" creationId="{F0DD627A-FFD4-44D7-850E-5DFECFFF82F2}"/>
          </ac:spMkLst>
        </pc:spChg>
        <pc:picChg chg="add mod ord">
          <ac:chgData name="ashwin kumar" userId="75941e884b91d429" providerId="Windows Live" clId="Web-{DBB1F34E-33A7-49F5-AF57-C2DCA15B435B}" dt="2021-10-05T02:17:28.220" v="2120" actId="1076"/>
          <ac:picMkLst>
            <pc:docMk/>
            <pc:sldMk cId="1651859875" sldId="278"/>
            <ac:picMk id="4" creationId="{61980537-AA3D-42DB-A1BE-34E04418A4E0}"/>
          </ac:picMkLst>
        </pc:picChg>
      </pc:sldChg>
      <pc:sldChg chg="addSp delSp modSp new">
        <pc:chgData name="ashwin kumar" userId="75941e884b91d429" providerId="Windows Live" clId="Web-{DBB1F34E-33A7-49F5-AF57-C2DCA15B435B}" dt="2021-10-05T02:21:33.802" v="2164" actId="14100"/>
        <pc:sldMkLst>
          <pc:docMk/>
          <pc:sldMk cId="413830703" sldId="279"/>
        </pc:sldMkLst>
        <pc:spChg chg="del mod">
          <ac:chgData name="ashwin kumar" userId="75941e884b91d429" providerId="Windows Live" clId="Web-{DBB1F34E-33A7-49F5-AF57-C2DCA15B435B}" dt="2021-10-05T02:21:21.958" v="2161"/>
          <ac:spMkLst>
            <pc:docMk/>
            <pc:sldMk cId="413830703" sldId="279"/>
            <ac:spMk id="2" creationId="{114C8F44-67FF-466E-B44A-2AB033FF0CEB}"/>
          </ac:spMkLst>
        </pc:spChg>
        <pc:spChg chg="del">
          <ac:chgData name="ashwin kumar" userId="75941e884b91d429" providerId="Windows Live" clId="Web-{DBB1F34E-33A7-49F5-AF57-C2DCA15B435B}" dt="2021-10-05T02:11:17.824" v="2043"/>
          <ac:spMkLst>
            <pc:docMk/>
            <pc:sldMk cId="413830703" sldId="279"/>
            <ac:spMk id="3" creationId="{96EDC0A5-2201-40FE-B38B-8D01534F6993}"/>
          </ac:spMkLst>
        </pc:spChg>
        <pc:spChg chg="add del mod">
          <ac:chgData name="ashwin kumar" userId="75941e884b91d429" providerId="Windows Live" clId="Web-{DBB1F34E-33A7-49F5-AF57-C2DCA15B435B}" dt="2021-10-05T02:21:27.176" v="2162"/>
          <ac:spMkLst>
            <pc:docMk/>
            <pc:sldMk cId="413830703" sldId="279"/>
            <ac:spMk id="6" creationId="{3D7D9FEC-64D0-46A3-BB5E-EEBAD0F13F89}"/>
          </ac:spMkLst>
        </pc:spChg>
        <pc:picChg chg="add mod ord">
          <ac:chgData name="ashwin kumar" userId="75941e884b91d429" providerId="Windows Live" clId="Web-{DBB1F34E-33A7-49F5-AF57-C2DCA15B435B}" dt="2021-10-05T02:21:33.802" v="2164" actId="14100"/>
          <ac:picMkLst>
            <pc:docMk/>
            <pc:sldMk cId="413830703" sldId="279"/>
            <ac:picMk id="4" creationId="{058BDF2C-5384-4682-9996-B9444E9F76BC}"/>
          </ac:picMkLst>
        </pc:picChg>
      </pc:sldChg>
      <pc:sldChg chg="addSp delSp modSp new">
        <pc:chgData name="ashwin kumar" userId="75941e884b91d429" providerId="Windows Live" clId="Web-{DBB1F34E-33A7-49F5-AF57-C2DCA15B435B}" dt="2021-10-05T02:20:32.316" v="2135" actId="20577"/>
        <pc:sldMkLst>
          <pc:docMk/>
          <pc:sldMk cId="1788146602" sldId="280"/>
        </pc:sldMkLst>
        <pc:spChg chg="mod">
          <ac:chgData name="ashwin kumar" userId="75941e884b91d429" providerId="Windows Live" clId="Web-{DBB1F34E-33A7-49F5-AF57-C2DCA15B435B}" dt="2021-10-05T02:20:32.316" v="2135" actId="20577"/>
          <ac:spMkLst>
            <pc:docMk/>
            <pc:sldMk cId="1788146602" sldId="280"/>
            <ac:spMk id="2" creationId="{DA8F78D3-2803-41F1-8B81-E6B3E9DA31D8}"/>
          </ac:spMkLst>
        </pc:spChg>
        <pc:spChg chg="del">
          <ac:chgData name="ashwin kumar" userId="75941e884b91d429" providerId="Windows Live" clId="Web-{DBB1F34E-33A7-49F5-AF57-C2DCA15B435B}" dt="2021-10-05T02:20:17.675" v="2129"/>
          <ac:spMkLst>
            <pc:docMk/>
            <pc:sldMk cId="1788146602" sldId="280"/>
            <ac:spMk id="3" creationId="{8254DC8B-34FB-4383-947C-F67334963A2A}"/>
          </ac:spMkLst>
        </pc:spChg>
        <pc:picChg chg="add mod ord">
          <ac:chgData name="ashwin kumar" userId="75941e884b91d429" providerId="Windows Live" clId="Web-{DBB1F34E-33A7-49F5-AF57-C2DCA15B435B}" dt="2021-10-05T02:20:24.004" v="2131" actId="14100"/>
          <ac:picMkLst>
            <pc:docMk/>
            <pc:sldMk cId="1788146602" sldId="280"/>
            <ac:picMk id="4" creationId="{4E0CF6FC-B2CF-43C6-9E7C-EA07E0EEE4AE}"/>
          </ac:picMkLst>
        </pc:picChg>
      </pc:sldChg>
      <pc:sldChg chg="modSp new">
        <pc:chgData name="ashwin kumar" userId="75941e884b91d429" providerId="Windows Live" clId="Web-{DBB1F34E-33A7-49F5-AF57-C2DCA15B435B}" dt="2021-10-05T07:57:39.623" v="2178" actId="20577"/>
        <pc:sldMkLst>
          <pc:docMk/>
          <pc:sldMk cId="206165610" sldId="281"/>
        </pc:sldMkLst>
        <pc:spChg chg="mod">
          <ac:chgData name="ashwin kumar" userId="75941e884b91d429" providerId="Windows Live" clId="Web-{DBB1F34E-33A7-49F5-AF57-C2DCA15B435B}" dt="2021-10-05T07:56:26.668" v="2175" actId="20577"/>
          <ac:spMkLst>
            <pc:docMk/>
            <pc:sldMk cId="206165610" sldId="281"/>
            <ac:spMk id="2" creationId="{99A04E5D-E8F1-42C9-8D9F-F1719464062B}"/>
          </ac:spMkLst>
        </pc:spChg>
        <pc:spChg chg="mod">
          <ac:chgData name="ashwin kumar" userId="75941e884b91d429" providerId="Windows Live" clId="Web-{DBB1F34E-33A7-49F5-AF57-C2DCA15B435B}" dt="2021-10-05T07:57:39.623" v="2178" actId="20577"/>
          <ac:spMkLst>
            <pc:docMk/>
            <pc:sldMk cId="206165610" sldId="281"/>
            <ac:spMk id="3" creationId="{01B14D90-F865-4CCB-BF37-690665B8D7F2}"/>
          </ac:spMkLst>
        </pc:spChg>
      </pc:sldChg>
      <pc:sldChg chg="addSp delSp modSp new">
        <pc:chgData name="ashwin kumar" userId="75941e884b91d429" providerId="Windows Live" clId="Web-{DBB1F34E-33A7-49F5-AF57-C2DCA15B435B}" dt="2021-10-05T08:29:06.088" v="2184" actId="14100"/>
        <pc:sldMkLst>
          <pc:docMk/>
          <pc:sldMk cId="1175911701" sldId="282"/>
        </pc:sldMkLst>
        <pc:spChg chg="del">
          <ac:chgData name="ashwin kumar" userId="75941e884b91d429" providerId="Windows Live" clId="Web-{DBB1F34E-33A7-49F5-AF57-C2DCA15B435B}" dt="2021-10-05T08:28:57.057" v="2181"/>
          <ac:spMkLst>
            <pc:docMk/>
            <pc:sldMk cId="1175911701" sldId="282"/>
            <ac:spMk id="2" creationId="{0CAD927D-124A-4876-B5FF-A38C7E88359F}"/>
          </ac:spMkLst>
        </pc:spChg>
        <pc:spChg chg="del">
          <ac:chgData name="ashwin kumar" userId="75941e884b91d429" providerId="Windows Live" clId="Web-{DBB1F34E-33A7-49F5-AF57-C2DCA15B435B}" dt="2021-10-05T08:28:49.900" v="2180"/>
          <ac:spMkLst>
            <pc:docMk/>
            <pc:sldMk cId="1175911701" sldId="282"/>
            <ac:spMk id="3" creationId="{9D42B5EF-D88C-48AB-BFC0-FC3CBC04903A}"/>
          </ac:spMkLst>
        </pc:spChg>
        <pc:picChg chg="add mod ord">
          <ac:chgData name="ashwin kumar" userId="75941e884b91d429" providerId="Windows Live" clId="Web-{DBB1F34E-33A7-49F5-AF57-C2DCA15B435B}" dt="2021-10-05T08:29:06.088" v="2184" actId="14100"/>
          <ac:picMkLst>
            <pc:docMk/>
            <pc:sldMk cId="1175911701" sldId="282"/>
            <ac:picMk id="4" creationId="{F4959FDD-C21C-48DE-BBD4-EF21C33AF3A9}"/>
          </ac:picMkLst>
        </pc:picChg>
      </pc:sldChg>
      <pc:sldChg chg="addSp delSp modSp new">
        <pc:chgData name="ashwin kumar" userId="75941e884b91d429" providerId="Windows Live" clId="Web-{DBB1F34E-33A7-49F5-AF57-C2DCA15B435B}" dt="2021-10-05T08:31:06.841" v="2241" actId="14100"/>
        <pc:sldMkLst>
          <pc:docMk/>
          <pc:sldMk cId="3552382776" sldId="283"/>
        </pc:sldMkLst>
        <pc:spChg chg="add del mod">
          <ac:chgData name="ashwin kumar" userId="75941e884b91d429" providerId="Windows Live" clId="Web-{DBB1F34E-33A7-49F5-AF57-C2DCA15B435B}" dt="2021-10-05T08:30:09.262" v="2237" actId="20577"/>
          <ac:spMkLst>
            <pc:docMk/>
            <pc:sldMk cId="3552382776" sldId="283"/>
            <ac:spMk id="2" creationId="{4715939F-47F4-4CE4-B8AE-252555748656}"/>
          </ac:spMkLst>
        </pc:spChg>
        <pc:spChg chg="del">
          <ac:chgData name="ashwin kumar" userId="75941e884b91d429" providerId="Windows Live" clId="Web-{DBB1F34E-33A7-49F5-AF57-C2DCA15B435B}" dt="2021-10-05T08:29:27.682" v="2186"/>
          <ac:spMkLst>
            <pc:docMk/>
            <pc:sldMk cId="3552382776" sldId="283"/>
            <ac:spMk id="3" creationId="{29D41555-F964-460F-999B-1607C2FB47B8}"/>
          </ac:spMkLst>
        </pc:spChg>
        <pc:spChg chg="add del mod">
          <ac:chgData name="ashwin kumar" userId="75941e884b91d429" providerId="Windows Live" clId="Web-{DBB1F34E-33A7-49F5-AF57-C2DCA15B435B}" dt="2021-10-05T08:31:00.528" v="2239"/>
          <ac:spMkLst>
            <pc:docMk/>
            <pc:sldMk cId="3552382776" sldId="283"/>
            <ac:spMk id="6" creationId="{ED71B287-454B-44D2-8543-0E1C20CE597C}"/>
          </ac:spMkLst>
        </pc:spChg>
        <pc:picChg chg="add del mod ord">
          <ac:chgData name="ashwin kumar" userId="75941e884b91d429" providerId="Windows Live" clId="Web-{DBB1F34E-33A7-49F5-AF57-C2DCA15B435B}" dt="2021-10-05T08:30:58.841" v="2238"/>
          <ac:picMkLst>
            <pc:docMk/>
            <pc:sldMk cId="3552382776" sldId="283"/>
            <ac:picMk id="4" creationId="{41D07097-9AD1-44C9-9CC6-6812ED36B134}"/>
          </ac:picMkLst>
        </pc:picChg>
        <pc:picChg chg="add mod ord">
          <ac:chgData name="ashwin kumar" userId="75941e884b91d429" providerId="Windows Live" clId="Web-{DBB1F34E-33A7-49F5-AF57-C2DCA15B435B}" dt="2021-10-05T08:31:06.841" v="2241" actId="14100"/>
          <ac:picMkLst>
            <pc:docMk/>
            <pc:sldMk cId="3552382776" sldId="283"/>
            <ac:picMk id="7" creationId="{35BE04B8-BEAF-44EC-9607-6BDE2035A152}"/>
          </ac:picMkLst>
        </pc:picChg>
      </pc:sldChg>
      <pc:sldChg chg="modSp new">
        <pc:chgData name="ashwin kumar" userId="75941e884b91d429" providerId="Windows Live" clId="Web-{DBB1F34E-33A7-49F5-AF57-C2DCA15B435B}" dt="2021-10-05T15:21:17.597" v="2482" actId="20577"/>
        <pc:sldMkLst>
          <pc:docMk/>
          <pc:sldMk cId="1473285103" sldId="284"/>
        </pc:sldMkLst>
        <pc:spChg chg="mod">
          <ac:chgData name="ashwin kumar" userId="75941e884b91d429" providerId="Windows Live" clId="Web-{DBB1F34E-33A7-49F5-AF57-C2DCA15B435B}" dt="2021-10-05T15:15:36.313" v="2256" actId="20577"/>
          <ac:spMkLst>
            <pc:docMk/>
            <pc:sldMk cId="1473285103" sldId="284"/>
            <ac:spMk id="2" creationId="{DB5F1A7C-216B-47FE-962C-6ABB1C54742C}"/>
          </ac:spMkLst>
        </pc:spChg>
        <pc:spChg chg="mod">
          <ac:chgData name="ashwin kumar" userId="75941e884b91d429" providerId="Windows Live" clId="Web-{DBB1F34E-33A7-49F5-AF57-C2DCA15B435B}" dt="2021-10-05T15:21:17.597" v="2482" actId="20577"/>
          <ac:spMkLst>
            <pc:docMk/>
            <pc:sldMk cId="1473285103" sldId="284"/>
            <ac:spMk id="3" creationId="{4C33EBC4-03CB-40D7-8219-771A1E7A0F43}"/>
          </ac:spMkLst>
        </pc:spChg>
      </pc:sldChg>
      <pc:sldChg chg="delSp modSp new">
        <pc:chgData name="ashwin kumar" userId="75941e884b91d429" providerId="Windows Live" clId="Web-{DBB1F34E-33A7-49F5-AF57-C2DCA15B435B}" dt="2021-10-05T19:00:32.077" v="2616" actId="20577"/>
        <pc:sldMkLst>
          <pc:docMk/>
          <pc:sldMk cId="2191281725" sldId="285"/>
        </pc:sldMkLst>
        <pc:spChg chg="del">
          <ac:chgData name="ashwin kumar" userId="75941e884b91d429" providerId="Windows Live" clId="Web-{DBB1F34E-33A7-49F5-AF57-C2DCA15B435B}" dt="2021-10-05T15:21:29.160" v="2485"/>
          <ac:spMkLst>
            <pc:docMk/>
            <pc:sldMk cId="2191281725" sldId="285"/>
            <ac:spMk id="2" creationId="{FFAEB7A7-6A06-4FC8-B926-1C0D9934170C}"/>
          </ac:spMkLst>
        </pc:spChg>
        <pc:spChg chg="mod">
          <ac:chgData name="ashwin kumar" userId="75941e884b91d429" providerId="Windows Live" clId="Web-{DBB1F34E-33A7-49F5-AF57-C2DCA15B435B}" dt="2021-10-05T19:00:32.077" v="2616" actId="20577"/>
          <ac:spMkLst>
            <pc:docMk/>
            <pc:sldMk cId="2191281725" sldId="285"/>
            <ac:spMk id="3" creationId="{E4A6D0EA-B43C-450F-A6EB-BEAD6ED413F6}"/>
          </ac:spMkLst>
        </pc:spChg>
      </pc:sldChg>
      <pc:sldChg chg="delSp modSp new">
        <pc:chgData name="ashwin kumar" userId="75941e884b91d429" providerId="Windows Live" clId="Web-{DBB1F34E-33A7-49F5-AF57-C2DCA15B435B}" dt="2021-10-05T19:06:33.587" v="2920" actId="20577"/>
        <pc:sldMkLst>
          <pc:docMk/>
          <pc:sldMk cId="953513279" sldId="286"/>
        </pc:sldMkLst>
        <pc:spChg chg="del">
          <ac:chgData name="ashwin kumar" userId="75941e884b91d429" providerId="Windows Live" clId="Web-{DBB1F34E-33A7-49F5-AF57-C2DCA15B435B}" dt="2021-10-05T19:00:42.640" v="2618"/>
          <ac:spMkLst>
            <pc:docMk/>
            <pc:sldMk cId="953513279" sldId="286"/>
            <ac:spMk id="2" creationId="{83DF860F-E249-44DC-936D-2C78852085F2}"/>
          </ac:spMkLst>
        </pc:spChg>
        <pc:spChg chg="mod">
          <ac:chgData name="ashwin kumar" userId="75941e884b91d429" providerId="Windows Live" clId="Web-{DBB1F34E-33A7-49F5-AF57-C2DCA15B435B}" dt="2021-10-05T19:06:33.587" v="2920" actId="20577"/>
          <ac:spMkLst>
            <pc:docMk/>
            <pc:sldMk cId="953513279" sldId="286"/>
            <ac:spMk id="3" creationId="{DD553AF3-1335-459F-A9A8-DCBD88A2E6D8}"/>
          </ac:spMkLst>
        </pc:spChg>
      </pc:sldChg>
      <pc:sldChg chg="modSp new">
        <pc:chgData name="ashwin kumar" userId="75941e884b91d429" providerId="Windows Live" clId="Web-{DBB1F34E-33A7-49F5-AF57-C2DCA15B435B}" dt="2021-10-07T03:08:53.987" v="3047" actId="20577"/>
        <pc:sldMkLst>
          <pc:docMk/>
          <pc:sldMk cId="3573494972" sldId="287"/>
        </pc:sldMkLst>
        <pc:spChg chg="mod">
          <ac:chgData name="ashwin kumar" userId="75941e884b91d429" providerId="Windows Live" clId="Web-{DBB1F34E-33A7-49F5-AF57-C2DCA15B435B}" dt="2021-10-07T03:03:52.636" v="2932" actId="20577"/>
          <ac:spMkLst>
            <pc:docMk/>
            <pc:sldMk cId="3573494972" sldId="287"/>
            <ac:spMk id="2" creationId="{2DA2BCC8-8BD9-4014-8F1D-ED97445765D1}"/>
          </ac:spMkLst>
        </pc:spChg>
        <pc:spChg chg="mod">
          <ac:chgData name="ashwin kumar" userId="75941e884b91d429" providerId="Windows Live" clId="Web-{DBB1F34E-33A7-49F5-AF57-C2DCA15B435B}" dt="2021-10-07T03:08:53.987" v="3047" actId="20577"/>
          <ac:spMkLst>
            <pc:docMk/>
            <pc:sldMk cId="3573494972" sldId="287"/>
            <ac:spMk id="3" creationId="{5E747366-8185-4429-9F01-7B691DD736F8}"/>
          </ac:spMkLst>
        </pc:spChg>
      </pc:sldChg>
      <pc:sldChg chg="modSp new">
        <pc:chgData name="ashwin kumar" userId="75941e884b91d429" providerId="Windows Live" clId="Web-{DBB1F34E-33A7-49F5-AF57-C2DCA15B435B}" dt="2021-10-07T03:17:16.623" v="3276" actId="20577"/>
        <pc:sldMkLst>
          <pc:docMk/>
          <pc:sldMk cId="361644306" sldId="288"/>
        </pc:sldMkLst>
        <pc:spChg chg="mod">
          <ac:chgData name="ashwin kumar" userId="75941e884b91d429" providerId="Windows Live" clId="Web-{DBB1F34E-33A7-49F5-AF57-C2DCA15B435B}" dt="2021-10-07T03:09:00.690" v="3051" actId="20577"/>
          <ac:spMkLst>
            <pc:docMk/>
            <pc:sldMk cId="361644306" sldId="288"/>
            <ac:spMk id="2" creationId="{1CF52CD1-EA89-4420-9877-0728A9603F5E}"/>
          </ac:spMkLst>
        </pc:spChg>
        <pc:spChg chg="mod">
          <ac:chgData name="ashwin kumar" userId="75941e884b91d429" providerId="Windows Live" clId="Web-{DBB1F34E-33A7-49F5-AF57-C2DCA15B435B}" dt="2021-10-07T03:17:16.623" v="3276" actId="20577"/>
          <ac:spMkLst>
            <pc:docMk/>
            <pc:sldMk cId="361644306" sldId="288"/>
            <ac:spMk id="3" creationId="{BD84A6D7-36B5-46E0-B767-5A98EF06E592}"/>
          </ac:spMkLst>
        </pc:spChg>
      </pc:sldChg>
      <pc:sldChg chg="delSp modSp new">
        <pc:chgData name="ashwin kumar" userId="75941e884b91d429" providerId="Windows Live" clId="Web-{DBB1F34E-33A7-49F5-AF57-C2DCA15B435B}" dt="2021-10-07T03:25:38.682" v="3462" actId="20577"/>
        <pc:sldMkLst>
          <pc:docMk/>
          <pc:sldMk cId="1722173018" sldId="289"/>
        </pc:sldMkLst>
        <pc:spChg chg="del mod">
          <ac:chgData name="ashwin kumar" userId="75941e884b91d429" providerId="Windows Live" clId="Web-{DBB1F34E-33A7-49F5-AF57-C2DCA15B435B}" dt="2021-10-07T03:18:28.344" v="3314"/>
          <ac:spMkLst>
            <pc:docMk/>
            <pc:sldMk cId="1722173018" sldId="289"/>
            <ac:spMk id="2" creationId="{7864E17E-7965-479A-A5E9-7A6B6238E0A2}"/>
          </ac:spMkLst>
        </pc:spChg>
        <pc:spChg chg="mod">
          <ac:chgData name="ashwin kumar" userId="75941e884b91d429" providerId="Windows Live" clId="Web-{DBB1F34E-33A7-49F5-AF57-C2DCA15B435B}" dt="2021-10-07T03:25:38.682" v="3462" actId="20577"/>
          <ac:spMkLst>
            <pc:docMk/>
            <pc:sldMk cId="1722173018" sldId="289"/>
            <ac:spMk id="3" creationId="{CE8F25C0-468E-4D2A-8F47-93C69A3C1DDC}"/>
          </ac:spMkLst>
        </pc:spChg>
      </pc:sldChg>
      <pc:sldChg chg="modSp new">
        <pc:chgData name="ashwin kumar" userId="75941e884b91d429" providerId="Windows Live" clId="Web-{DBB1F34E-33A7-49F5-AF57-C2DCA15B435B}" dt="2021-10-07T03:28:08.154" v="3481" actId="20577"/>
        <pc:sldMkLst>
          <pc:docMk/>
          <pc:sldMk cId="4263724670" sldId="290"/>
        </pc:sldMkLst>
        <pc:spChg chg="mod">
          <ac:chgData name="ashwin kumar" userId="75941e884b91d429" providerId="Windows Live" clId="Web-{DBB1F34E-33A7-49F5-AF57-C2DCA15B435B}" dt="2021-10-07T03:26:48.574" v="3467" actId="20577"/>
          <ac:spMkLst>
            <pc:docMk/>
            <pc:sldMk cId="4263724670" sldId="290"/>
            <ac:spMk id="2" creationId="{AEAB6675-0A94-4A5C-A621-39596B4394D9}"/>
          </ac:spMkLst>
        </pc:spChg>
        <pc:spChg chg="mod">
          <ac:chgData name="ashwin kumar" userId="75941e884b91d429" providerId="Windows Live" clId="Web-{DBB1F34E-33A7-49F5-AF57-C2DCA15B435B}" dt="2021-10-07T03:28:08.154" v="3481" actId="20577"/>
          <ac:spMkLst>
            <pc:docMk/>
            <pc:sldMk cId="4263724670" sldId="290"/>
            <ac:spMk id="3" creationId="{5EB5F736-6D65-4209-A5C3-A9A95751D5EB}"/>
          </ac:spMkLst>
        </pc:spChg>
      </pc:sldChg>
      <pc:sldChg chg="modSp new">
        <pc:chgData name="ashwin kumar" userId="75941e884b91d429" providerId="Windows Live" clId="Web-{DBB1F34E-33A7-49F5-AF57-C2DCA15B435B}" dt="2021-10-07T03:29:41.219" v="3514" actId="20577"/>
        <pc:sldMkLst>
          <pc:docMk/>
          <pc:sldMk cId="1625651792" sldId="291"/>
        </pc:sldMkLst>
        <pc:spChg chg="mod">
          <ac:chgData name="ashwin kumar" userId="75941e884b91d429" providerId="Windows Live" clId="Web-{DBB1F34E-33A7-49F5-AF57-C2DCA15B435B}" dt="2021-10-07T03:28:48.358" v="3491" actId="20577"/>
          <ac:spMkLst>
            <pc:docMk/>
            <pc:sldMk cId="1625651792" sldId="291"/>
            <ac:spMk id="2" creationId="{4A9DB2C1-4A1F-4E1B-A716-19EB323E4CFB}"/>
          </ac:spMkLst>
        </pc:spChg>
        <pc:spChg chg="mod">
          <ac:chgData name="ashwin kumar" userId="75941e884b91d429" providerId="Windows Live" clId="Web-{DBB1F34E-33A7-49F5-AF57-C2DCA15B435B}" dt="2021-10-07T03:29:41.219" v="3514" actId="20577"/>
          <ac:spMkLst>
            <pc:docMk/>
            <pc:sldMk cId="1625651792" sldId="291"/>
            <ac:spMk id="3" creationId="{22E52264-95CF-46B6-AC99-0DCCEAA14F9F}"/>
          </ac:spMkLst>
        </pc:spChg>
      </pc:sldChg>
      <pc:sldChg chg="modSp new">
        <pc:chgData name="ashwin kumar" userId="75941e884b91d429" providerId="Windows Live" clId="Web-{DBB1F34E-33A7-49F5-AF57-C2DCA15B435B}" dt="2021-10-08T02:54:22.703" v="3546" actId="20577"/>
        <pc:sldMkLst>
          <pc:docMk/>
          <pc:sldMk cId="2779869764" sldId="292"/>
        </pc:sldMkLst>
        <pc:spChg chg="mod">
          <ac:chgData name="ashwin kumar" userId="75941e884b91d429" providerId="Windows Live" clId="Web-{DBB1F34E-33A7-49F5-AF57-C2DCA15B435B}" dt="2021-10-08T02:54:03.109" v="3542" actId="14100"/>
          <ac:spMkLst>
            <pc:docMk/>
            <pc:sldMk cId="2779869764" sldId="292"/>
            <ac:spMk id="2" creationId="{2363BEEF-3666-4888-B133-061D4FD8A2D3}"/>
          </ac:spMkLst>
        </pc:spChg>
        <pc:spChg chg="mod">
          <ac:chgData name="ashwin kumar" userId="75941e884b91d429" providerId="Windows Live" clId="Web-{DBB1F34E-33A7-49F5-AF57-C2DCA15B435B}" dt="2021-10-08T02:54:22.703" v="3546" actId="20577"/>
          <ac:spMkLst>
            <pc:docMk/>
            <pc:sldMk cId="2779869764" sldId="292"/>
            <ac:spMk id="3" creationId="{E19DA287-4E4C-4EAF-9F7A-40975AC8E19E}"/>
          </ac:spMkLst>
        </pc:spChg>
      </pc:sldChg>
      <pc:sldChg chg="addSp delSp modSp new">
        <pc:chgData name="ashwin kumar" userId="75941e884b91d429" providerId="Windows Live" clId="Web-{DBB1F34E-33A7-49F5-AF57-C2DCA15B435B}" dt="2021-10-08T03:20:47.129" v="3552" actId="14100"/>
        <pc:sldMkLst>
          <pc:docMk/>
          <pc:sldMk cId="547579356" sldId="293"/>
        </pc:sldMkLst>
        <pc:spChg chg="del">
          <ac:chgData name="ashwin kumar" userId="75941e884b91d429" providerId="Windows Live" clId="Web-{DBB1F34E-33A7-49F5-AF57-C2DCA15B435B}" dt="2021-10-08T03:20:36.582" v="3549"/>
          <ac:spMkLst>
            <pc:docMk/>
            <pc:sldMk cId="547579356" sldId="293"/>
            <ac:spMk id="2" creationId="{011F81E1-6C71-4579-8F1A-07DA0FCF7ABF}"/>
          </ac:spMkLst>
        </pc:spChg>
        <pc:spChg chg="del">
          <ac:chgData name="ashwin kumar" userId="75941e884b91d429" providerId="Windows Live" clId="Web-{DBB1F34E-33A7-49F5-AF57-C2DCA15B435B}" dt="2021-10-08T03:20:33.597" v="3548"/>
          <ac:spMkLst>
            <pc:docMk/>
            <pc:sldMk cId="547579356" sldId="293"/>
            <ac:spMk id="3" creationId="{FB2B54CF-713A-4A19-999B-BB50B9E9FCEF}"/>
          </ac:spMkLst>
        </pc:spChg>
        <pc:picChg chg="add mod ord">
          <ac:chgData name="ashwin kumar" userId="75941e884b91d429" providerId="Windows Live" clId="Web-{DBB1F34E-33A7-49F5-AF57-C2DCA15B435B}" dt="2021-10-08T03:20:47.129" v="3552" actId="14100"/>
          <ac:picMkLst>
            <pc:docMk/>
            <pc:sldMk cId="547579356" sldId="293"/>
            <ac:picMk id="4" creationId="{46A704AF-A331-4009-AB58-78FB1EEE7949}"/>
          </ac:picMkLst>
        </pc:picChg>
      </pc:sldChg>
      <pc:sldChg chg="addSp delSp modSp new">
        <pc:chgData name="ashwin kumar" userId="75941e884b91d429" providerId="Windows Live" clId="Web-{DBB1F34E-33A7-49F5-AF57-C2DCA15B435B}" dt="2021-10-08T03:21:49.414" v="3557" actId="14100"/>
        <pc:sldMkLst>
          <pc:docMk/>
          <pc:sldMk cId="1376837756" sldId="294"/>
        </pc:sldMkLst>
        <pc:spChg chg="del">
          <ac:chgData name="ashwin kumar" userId="75941e884b91d429" providerId="Windows Live" clId="Web-{DBB1F34E-33A7-49F5-AF57-C2DCA15B435B}" dt="2021-10-08T03:21:44.164" v="3556"/>
          <ac:spMkLst>
            <pc:docMk/>
            <pc:sldMk cId="1376837756" sldId="294"/>
            <ac:spMk id="2" creationId="{A532F2BB-EEAE-420A-9492-F0ECE31244E6}"/>
          </ac:spMkLst>
        </pc:spChg>
        <pc:spChg chg="del">
          <ac:chgData name="ashwin kumar" userId="75941e884b91d429" providerId="Windows Live" clId="Web-{DBB1F34E-33A7-49F5-AF57-C2DCA15B435B}" dt="2021-10-08T03:21:37.413" v="3554"/>
          <ac:spMkLst>
            <pc:docMk/>
            <pc:sldMk cId="1376837756" sldId="294"/>
            <ac:spMk id="3" creationId="{D9AC0856-0268-4CAB-A9CC-C65963C568D9}"/>
          </ac:spMkLst>
        </pc:spChg>
        <pc:picChg chg="add mod ord">
          <ac:chgData name="ashwin kumar" userId="75941e884b91d429" providerId="Windows Live" clId="Web-{DBB1F34E-33A7-49F5-AF57-C2DCA15B435B}" dt="2021-10-08T03:21:49.414" v="3557" actId="14100"/>
          <ac:picMkLst>
            <pc:docMk/>
            <pc:sldMk cId="1376837756" sldId="294"/>
            <ac:picMk id="4" creationId="{C16EFABC-AAAF-412D-8BC8-4B849C4886C3}"/>
          </ac:picMkLst>
        </pc:picChg>
      </pc:sldChg>
    </pc:docChg>
  </pc:docChgLst>
  <pc:docChgLst>
    <pc:chgData clId="Web-{A712F5D7-0FA4-47A4-8664-980EC6814BDF}"/>
    <pc:docChg chg="modSld">
      <pc:chgData name="" userId="" providerId="" clId="Web-{A712F5D7-0FA4-47A4-8664-980EC6814BDF}" dt="2021-10-01T17:46:03.414" v="4" actId="20577"/>
      <pc:docMkLst>
        <pc:docMk/>
      </pc:docMkLst>
      <pc:sldChg chg="modSp">
        <pc:chgData name="" userId="" providerId="" clId="Web-{A712F5D7-0FA4-47A4-8664-980EC6814BDF}" dt="2021-10-01T17:46:03.414" v="4" actId="20577"/>
        <pc:sldMkLst>
          <pc:docMk/>
          <pc:sldMk cId="109857222" sldId="256"/>
        </pc:sldMkLst>
        <pc:spChg chg="mod">
          <ac:chgData name="" userId="" providerId="" clId="Web-{A712F5D7-0FA4-47A4-8664-980EC6814BDF}" dt="2021-10-01T17:46:03.414" v="4" actId="20577"/>
          <ac:spMkLst>
            <pc:docMk/>
            <pc:sldMk cId="109857222" sldId="256"/>
            <ac:spMk id="2" creationId="{00000000-0000-0000-0000-000000000000}"/>
          </ac:spMkLst>
        </pc:spChg>
      </pc:sldChg>
    </pc:docChg>
  </pc:docChgLst>
  <pc:docChgLst>
    <pc:chgData name="ashwin kumar" userId="75941e884b91d429" providerId="Windows Live" clId="Web-{1E3C6F41-074A-40C6-8B76-D1A7A975B1AC}"/>
    <pc:docChg chg="addSld delSld modSld sldOrd">
      <pc:chgData name="ashwin kumar" userId="75941e884b91d429" providerId="Windows Live" clId="Web-{1E3C6F41-074A-40C6-8B76-D1A7A975B1AC}" dt="2021-10-11T12:11:43.812" v="2008" actId="20577"/>
      <pc:docMkLst>
        <pc:docMk/>
      </pc:docMkLst>
      <pc:sldChg chg="del">
        <pc:chgData name="ashwin kumar" userId="75941e884b91d429" providerId="Windows Live" clId="Web-{1E3C6F41-074A-40C6-8B76-D1A7A975B1AC}" dt="2021-10-10T16:28:50.541" v="0"/>
        <pc:sldMkLst>
          <pc:docMk/>
          <pc:sldMk cId="2779869764" sldId="292"/>
        </pc:sldMkLst>
      </pc:sldChg>
      <pc:sldChg chg="ord">
        <pc:chgData name="ashwin kumar" userId="75941e884b91d429" providerId="Windows Live" clId="Web-{1E3C6F41-074A-40C6-8B76-D1A7A975B1AC}" dt="2021-10-10T16:51:41.115" v="168"/>
        <pc:sldMkLst>
          <pc:docMk/>
          <pc:sldMk cId="547579356" sldId="293"/>
        </pc:sldMkLst>
      </pc:sldChg>
      <pc:sldChg chg="ord">
        <pc:chgData name="ashwin kumar" userId="75941e884b91d429" providerId="Windows Live" clId="Web-{1E3C6F41-074A-40C6-8B76-D1A7A975B1AC}" dt="2021-10-10T16:51:56.193" v="169"/>
        <pc:sldMkLst>
          <pc:docMk/>
          <pc:sldMk cId="1376837756" sldId="294"/>
        </pc:sldMkLst>
      </pc:sldChg>
      <pc:sldChg chg="modSp new">
        <pc:chgData name="ashwin kumar" userId="75941e884b91d429" providerId="Windows Live" clId="Web-{1E3C6F41-074A-40C6-8B76-D1A7A975B1AC}" dt="2021-10-10T16:34:54.517" v="62" actId="20577"/>
        <pc:sldMkLst>
          <pc:docMk/>
          <pc:sldMk cId="2226533307" sldId="295"/>
        </pc:sldMkLst>
        <pc:spChg chg="mod">
          <ac:chgData name="ashwin kumar" userId="75941e884b91d429" providerId="Windows Live" clId="Web-{1E3C6F41-074A-40C6-8B76-D1A7A975B1AC}" dt="2021-10-10T16:28:59.635" v="7" actId="20577"/>
          <ac:spMkLst>
            <pc:docMk/>
            <pc:sldMk cId="2226533307" sldId="295"/>
            <ac:spMk id="2" creationId="{ED1FF965-76BF-4F54-A22B-8149857645D5}"/>
          </ac:spMkLst>
        </pc:spChg>
        <pc:spChg chg="mod">
          <ac:chgData name="ashwin kumar" userId="75941e884b91d429" providerId="Windows Live" clId="Web-{1E3C6F41-074A-40C6-8B76-D1A7A975B1AC}" dt="2021-10-10T16:34:54.517" v="62" actId="20577"/>
          <ac:spMkLst>
            <pc:docMk/>
            <pc:sldMk cId="2226533307" sldId="295"/>
            <ac:spMk id="3" creationId="{874EC38B-9D63-4C32-A4CD-28093A12E315}"/>
          </ac:spMkLst>
        </pc:spChg>
      </pc:sldChg>
      <pc:sldChg chg="modSp new">
        <pc:chgData name="ashwin kumar" userId="75941e884b91d429" providerId="Windows Live" clId="Web-{1E3C6F41-074A-40C6-8B76-D1A7A975B1AC}" dt="2021-10-10T16:51:28.271" v="167" actId="20577"/>
        <pc:sldMkLst>
          <pc:docMk/>
          <pc:sldMk cId="1441721603" sldId="296"/>
        </pc:sldMkLst>
        <pc:spChg chg="mod">
          <ac:chgData name="ashwin kumar" userId="75941e884b91d429" providerId="Windows Live" clId="Web-{1E3C6F41-074A-40C6-8B76-D1A7A975B1AC}" dt="2021-10-10T16:35:35.549" v="76" actId="20577"/>
          <ac:spMkLst>
            <pc:docMk/>
            <pc:sldMk cId="1441721603" sldId="296"/>
            <ac:spMk id="2" creationId="{1518F836-F273-42AE-B509-8617468C5C2B}"/>
          </ac:spMkLst>
        </pc:spChg>
        <pc:spChg chg="mod">
          <ac:chgData name="ashwin kumar" userId="75941e884b91d429" providerId="Windows Live" clId="Web-{1E3C6F41-074A-40C6-8B76-D1A7A975B1AC}" dt="2021-10-10T16:51:28.271" v="167" actId="20577"/>
          <ac:spMkLst>
            <pc:docMk/>
            <pc:sldMk cId="1441721603" sldId="296"/>
            <ac:spMk id="3" creationId="{97DFA5DF-30D1-4CC1-BE69-3BE059ACECE3}"/>
          </ac:spMkLst>
        </pc:spChg>
      </pc:sldChg>
      <pc:sldChg chg="addSp delSp modSp new">
        <pc:chgData name="ashwin kumar" userId="75941e884b91d429" providerId="Windows Live" clId="Web-{1E3C6F41-074A-40C6-8B76-D1A7A975B1AC}" dt="2021-10-10T16:49:01.487" v="161" actId="20577"/>
        <pc:sldMkLst>
          <pc:docMk/>
          <pc:sldMk cId="827979083" sldId="297"/>
        </pc:sldMkLst>
        <pc:spChg chg="add del mod">
          <ac:chgData name="ashwin kumar" userId="75941e884b91d429" providerId="Windows Live" clId="Web-{1E3C6F41-074A-40C6-8B76-D1A7A975B1AC}" dt="2021-10-10T16:49:01.487" v="161" actId="20577"/>
          <ac:spMkLst>
            <pc:docMk/>
            <pc:sldMk cId="827979083" sldId="297"/>
            <ac:spMk id="2" creationId="{3D9682C3-DD7B-476D-BD1E-F2E7EBABAA1F}"/>
          </ac:spMkLst>
        </pc:spChg>
        <pc:spChg chg="mod">
          <ac:chgData name="ashwin kumar" userId="75941e884b91d429" providerId="Windows Live" clId="Web-{1E3C6F41-074A-40C6-8B76-D1A7A975B1AC}" dt="2021-10-10T16:48:40.096" v="136" actId="14100"/>
          <ac:spMkLst>
            <pc:docMk/>
            <pc:sldMk cId="827979083" sldId="297"/>
            <ac:spMk id="3" creationId="{2105E3ED-C24B-489E-B392-F5BBD25CB7F4}"/>
          </ac:spMkLst>
        </pc:spChg>
      </pc:sldChg>
      <pc:sldChg chg="modSp new">
        <pc:chgData name="ashwin kumar" userId="75941e884b91d429" providerId="Windows Live" clId="Web-{1E3C6F41-074A-40C6-8B76-D1A7A975B1AC}" dt="2021-10-10T17:05:06.553" v="301" actId="20577"/>
        <pc:sldMkLst>
          <pc:docMk/>
          <pc:sldMk cId="2882351060" sldId="298"/>
        </pc:sldMkLst>
        <pc:spChg chg="mod">
          <ac:chgData name="ashwin kumar" userId="75941e884b91d429" providerId="Windows Live" clId="Web-{1E3C6F41-074A-40C6-8B76-D1A7A975B1AC}" dt="2021-10-10T16:53:21.351" v="176" actId="20577"/>
          <ac:spMkLst>
            <pc:docMk/>
            <pc:sldMk cId="2882351060" sldId="298"/>
            <ac:spMk id="2" creationId="{2B60FC7D-FC5F-4DA4-A1CF-2E57F4B90EC2}"/>
          </ac:spMkLst>
        </pc:spChg>
        <pc:spChg chg="mod">
          <ac:chgData name="ashwin kumar" userId="75941e884b91d429" providerId="Windows Live" clId="Web-{1E3C6F41-074A-40C6-8B76-D1A7A975B1AC}" dt="2021-10-10T17:05:06.553" v="301" actId="20577"/>
          <ac:spMkLst>
            <pc:docMk/>
            <pc:sldMk cId="2882351060" sldId="298"/>
            <ac:spMk id="3" creationId="{A7ED49E8-A5A3-42CF-B728-D90E0DBD1B01}"/>
          </ac:spMkLst>
        </pc:spChg>
      </pc:sldChg>
      <pc:sldChg chg="modSp new">
        <pc:chgData name="ashwin kumar" userId="75941e884b91d429" providerId="Windows Live" clId="Web-{1E3C6F41-074A-40C6-8B76-D1A7A975B1AC}" dt="2021-10-10T16:56:57.059" v="208" actId="20577"/>
        <pc:sldMkLst>
          <pc:docMk/>
          <pc:sldMk cId="3392540723" sldId="299"/>
        </pc:sldMkLst>
        <pc:spChg chg="mod">
          <ac:chgData name="ashwin kumar" userId="75941e884b91d429" providerId="Windows Live" clId="Web-{1E3C6F41-074A-40C6-8B76-D1A7A975B1AC}" dt="2021-10-10T16:55:00.697" v="200" actId="20577"/>
          <ac:spMkLst>
            <pc:docMk/>
            <pc:sldMk cId="3392540723" sldId="299"/>
            <ac:spMk id="2" creationId="{D37EE0ED-C946-4BDC-9A36-78B567A9EC25}"/>
          </ac:spMkLst>
        </pc:spChg>
        <pc:spChg chg="mod">
          <ac:chgData name="ashwin kumar" userId="75941e884b91d429" providerId="Windows Live" clId="Web-{1E3C6F41-074A-40C6-8B76-D1A7A975B1AC}" dt="2021-10-10T16:56:57.059" v="208" actId="20577"/>
          <ac:spMkLst>
            <pc:docMk/>
            <pc:sldMk cId="3392540723" sldId="299"/>
            <ac:spMk id="3" creationId="{68D9D8A9-1D40-4F92-9085-1AF4FEAB8486}"/>
          </ac:spMkLst>
        </pc:spChg>
      </pc:sldChg>
      <pc:sldChg chg="modSp new">
        <pc:chgData name="ashwin kumar" userId="75941e884b91d429" providerId="Windows Live" clId="Web-{1E3C6F41-074A-40C6-8B76-D1A7A975B1AC}" dt="2021-10-10T16:59:22.155" v="259" actId="20577"/>
        <pc:sldMkLst>
          <pc:docMk/>
          <pc:sldMk cId="472395475" sldId="300"/>
        </pc:sldMkLst>
        <pc:spChg chg="mod">
          <ac:chgData name="ashwin kumar" userId="75941e884b91d429" providerId="Windows Live" clId="Web-{1E3C6F41-074A-40C6-8B76-D1A7A975B1AC}" dt="2021-10-10T16:57:15.200" v="214" actId="20577"/>
          <ac:spMkLst>
            <pc:docMk/>
            <pc:sldMk cId="472395475" sldId="300"/>
            <ac:spMk id="2" creationId="{C0F7F616-2E90-45E0-9A9F-4639B103FFF9}"/>
          </ac:spMkLst>
        </pc:spChg>
        <pc:spChg chg="mod">
          <ac:chgData name="ashwin kumar" userId="75941e884b91d429" providerId="Windows Live" clId="Web-{1E3C6F41-074A-40C6-8B76-D1A7A975B1AC}" dt="2021-10-10T16:59:22.155" v="259" actId="20577"/>
          <ac:spMkLst>
            <pc:docMk/>
            <pc:sldMk cId="472395475" sldId="300"/>
            <ac:spMk id="3" creationId="{AF8ED40E-B330-44DE-96E1-C4C2989870DA}"/>
          </ac:spMkLst>
        </pc:spChg>
      </pc:sldChg>
      <pc:sldChg chg="modSp new">
        <pc:chgData name="ashwin kumar" userId="75941e884b91d429" providerId="Windows Live" clId="Web-{1E3C6F41-074A-40C6-8B76-D1A7A975B1AC}" dt="2021-10-10T17:03:02.159" v="268" actId="20577"/>
        <pc:sldMkLst>
          <pc:docMk/>
          <pc:sldMk cId="1690852696" sldId="301"/>
        </pc:sldMkLst>
        <pc:spChg chg="mod">
          <ac:chgData name="ashwin kumar" userId="75941e884b91d429" providerId="Windows Live" clId="Web-{1E3C6F41-074A-40C6-8B76-D1A7A975B1AC}" dt="2021-10-10T17:02:59.847" v="265" actId="20577"/>
          <ac:spMkLst>
            <pc:docMk/>
            <pc:sldMk cId="1690852696" sldId="301"/>
            <ac:spMk id="2" creationId="{9843BD22-2E00-4008-AA0D-6DD4BBB13DA7}"/>
          </ac:spMkLst>
        </pc:spChg>
        <pc:spChg chg="mod">
          <ac:chgData name="ashwin kumar" userId="75941e884b91d429" providerId="Windows Live" clId="Web-{1E3C6F41-074A-40C6-8B76-D1A7A975B1AC}" dt="2021-10-10T17:03:02.159" v="268" actId="20577"/>
          <ac:spMkLst>
            <pc:docMk/>
            <pc:sldMk cId="1690852696" sldId="301"/>
            <ac:spMk id="3" creationId="{DF80931B-E261-4EB6-AD13-0DC73C4C1D49}"/>
          </ac:spMkLst>
        </pc:spChg>
      </pc:sldChg>
      <pc:sldChg chg="addSp delSp modSp new">
        <pc:chgData name="ashwin kumar" userId="75941e884b91d429" providerId="Windows Live" clId="Web-{1E3C6F41-074A-40C6-8B76-D1A7A975B1AC}" dt="2021-10-10T17:14:09.657" v="414" actId="20577"/>
        <pc:sldMkLst>
          <pc:docMk/>
          <pc:sldMk cId="2047530044" sldId="302"/>
        </pc:sldMkLst>
        <pc:spChg chg="mod">
          <ac:chgData name="ashwin kumar" userId="75941e884b91d429" providerId="Windows Live" clId="Web-{1E3C6F41-074A-40C6-8B76-D1A7A975B1AC}" dt="2021-10-10T17:06:58.602" v="318" actId="20577"/>
          <ac:spMkLst>
            <pc:docMk/>
            <pc:sldMk cId="2047530044" sldId="302"/>
            <ac:spMk id="2" creationId="{5D077A44-CA5E-425C-B5C9-692015D508B1}"/>
          </ac:spMkLst>
        </pc:spChg>
        <pc:spChg chg="add del mod">
          <ac:chgData name="ashwin kumar" userId="75941e884b91d429" providerId="Windows Live" clId="Web-{1E3C6F41-074A-40C6-8B76-D1A7A975B1AC}" dt="2021-10-10T17:14:09.657" v="414" actId="20577"/>
          <ac:spMkLst>
            <pc:docMk/>
            <pc:sldMk cId="2047530044" sldId="302"/>
            <ac:spMk id="3" creationId="{32E6A7A1-09E1-4927-862D-95E758361F3F}"/>
          </ac:spMkLst>
        </pc:spChg>
        <pc:spChg chg="add del">
          <ac:chgData name="ashwin kumar" userId="75941e884b91d429" providerId="Windows Live" clId="Web-{1E3C6F41-074A-40C6-8B76-D1A7A975B1AC}" dt="2021-10-10T17:06:45.383" v="309"/>
          <ac:spMkLst>
            <pc:docMk/>
            <pc:sldMk cId="2047530044" sldId="302"/>
            <ac:spMk id="5" creationId="{8807860A-2171-46C7-AE22-0428461DDE91}"/>
          </ac:spMkLst>
        </pc:spChg>
        <pc:picChg chg="add del mod ord">
          <ac:chgData name="ashwin kumar" userId="75941e884b91d429" providerId="Windows Live" clId="Web-{1E3C6F41-074A-40C6-8B76-D1A7A975B1AC}" dt="2021-10-10T17:06:55.398" v="314"/>
          <ac:picMkLst>
            <pc:docMk/>
            <pc:sldMk cId="2047530044" sldId="302"/>
            <ac:picMk id="4" creationId="{00C038A1-874C-4F58-A603-C7FE29922F15}"/>
          </ac:picMkLst>
        </pc:picChg>
        <pc:picChg chg="add mod">
          <ac:chgData name="ashwin kumar" userId="75941e884b91d429" providerId="Windows Live" clId="Web-{1E3C6F41-074A-40C6-8B76-D1A7A975B1AC}" dt="2021-10-10T17:12:39.499" v="387" actId="14100"/>
          <ac:picMkLst>
            <pc:docMk/>
            <pc:sldMk cId="2047530044" sldId="302"/>
            <ac:picMk id="6" creationId="{A0E23E99-67A4-4F47-B35F-BE87E3AE20B7}"/>
          </ac:picMkLst>
        </pc:picChg>
      </pc:sldChg>
      <pc:sldChg chg="modSp new">
        <pc:chgData name="ashwin kumar" userId="75941e884b91d429" providerId="Windows Live" clId="Web-{1E3C6F41-074A-40C6-8B76-D1A7A975B1AC}" dt="2021-10-10T17:38:49.434" v="441" actId="20577"/>
        <pc:sldMkLst>
          <pc:docMk/>
          <pc:sldMk cId="3370449500" sldId="303"/>
        </pc:sldMkLst>
        <pc:spChg chg="mod">
          <ac:chgData name="ashwin kumar" userId="75941e884b91d429" providerId="Windows Live" clId="Web-{1E3C6F41-074A-40C6-8B76-D1A7A975B1AC}" dt="2021-10-10T17:36:59.058" v="419" actId="20577"/>
          <ac:spMkLst>
            <pc:docMk/>
            <pc:sldMk cId="3370449500" sldId="303"/>
            <ac:spMk id="2" creationId="{1861561B-C8D1-4A3A-8EDD-865D1CC9A8EF}"/>
          </ac:spMkLst>
        </pc:spChg>
        <pc:spChg chg="mod">
          <ac:chgData name="ashwin kumar" userId="75941e884b91d429" providerId="Windows Live" clId="Web-{1E3C6F41-074A-40C6-8B76-D1A7A975B1AC}" dt="2021-10-10T17:38:49.434" v="441" actId="20577"/>
          <ac:spMkLst>
            <pc:docMk/>
            <pc:sldMk cId="3370449500" sldId="303"/>
            <ac:spMk id="3" creationId="{DBABB9CD-2222-4B30-B431-330592D066E1}"/>
          </ac:spMkLst>
        </pc:spChg>
      </pc:sldChg>
      <pc:sldChg chg="addSp modSp new">
        <pc:chgData name="ashwin kumar" userId="75941e884b91d429" providerId="Windows Live" clId="Web-{1E3C6F41-074A-40C6-8B76-D1A7A975B1AC}" dt="2021-10-10T18:03:01.024" v="1348" actId="1076"/>
        <pc:sldMkLst>
          <pc:docMk/>
          <pc:sldMk cId="415944608" sldId="304"/>
        </pc:sldMkLst>
        <pc:spChg chg="mod">
          <ac:chgData name="ashwin kumar" userId="75941e884b91d429" providerId="Windows Live" clId="Web-{1E3C6F41-074A-40C6-8B76-D1A7A975B1AC}" dt="2021-10-10T17:40:39.968" v="448" actId="20577"/>
          <ac:spMkLst>
            <pc:docMk/>
            <pc:sldMk cId="415944608" sldId="304"/>
            <ac:spMk id="2" creationId="{5DD801B8-065C-462F-A604-7DE669F63D96}"/>
          </ac:spMkLst>
        </pc:spChg>
        <pc:spChg chg="mod">
          <ac:chgData name="ashwin kumar" userId="75941e884b91d429" providerId="Windows Live" clId="Web-{1E3C6F41-074A-40C6-8B76-D1A7A975B1AC}" dt="2021-10-10T17:45:35.317" v="479" actId="20577"/>
          <ac:spMkLst>
            <pc:docMk/>
            <pc:sldMk cId="415944608" sldId="304"/>
            <ac:spMk id="3" creationId="{1D1D7F3A-E0F7-456D-A5C3-0770D1AD9443}"/>
          </ac:spMkLst>
        </pc:spChg>
        <pc:picChg chg="add mod">
          <ac:chgData name="ashwin kumar" userId="75941e884b91d429" providerId="Windows Live" clId="Web-{1E3C6F41-074A-40C6-8B76-D1A7A975B1AC}" dt="2021-10-10T18:02:17.179" v="1343" actId="14100"/>
          <ac:picMkLst>
            <pc:docMk/>
            <pc:sldMk cId="415944608" sldId="304"/>
            <ac:picMk id="4" creationId="{3CE1AE7E-0BC8-4AAE-984B-AC3C0DF1F0BB}"/>
          </ac:picMkLst>
        </pc:picChg>
        <pc:picChg chg="add mod">
          <ac:chgData name="ashwin kumar" userId="75941e884b91d429" providerId="Windows Live" clId="Web-{1E3C6F41-074A-40C6-8B76-D1A7A975B1AC}" dt="2021-10-10T18:03:01.024" v="1348" actId="1076"/>
          <ac:picMkLst>
            <pc:docMk/>
            <pc:sldMk cId="415944608" sldId="304"/>
            <ac:picMk id="5" creationId="{D6D23149-79CA-49F8-B9B8-2120342DD766}"/>
          </ac:picMkLst>
        </pc:picChg>
      </pc:sldChg>
      <pc:sldChg chg="modSp new">
        <pc:chgData name="ashwin kumar" userId="75941e884b91d429" providerId="Windows Live" clId="Web-{1E3C6F41-074A-40C6-8B76-D1A7A975B1AC}" dt="2021-10-10T17:59:43.473" v="1336" actId="20577"/>
        <pc:sldMkLst>
          <pc:docMk/>
          <pc:sldMk cId="1570419072" sldId="305"/>
        </pc:sldMkLst>
        <pc:spChg chg="mod">
          <ac:chgData name="ashwin kumar" userId="75941e884b91d429" providerId="Windows Live" clId="Web-{1E3C6F41-074A-40C6-8B76-D1A7A975B1AC}" dt="2021-10-10T17:47:54.617" v="482" actId="20577"/>
          <ac:spMkLst>
            <pc:docMk/>
            <pc:sldMk cId="1570419072" sldId="305"/>
            <ac:spMk id="2" creationId="{DBF735AB-F701-49DA-A48B-E6A8B97AF1C7}"/>
          </ac:spMkLst>
        </pc:spChg>
        <pc:spChg chg="mod">
          <ac:chgData name="ashwin kumar" userId="75941e884b91d429" providerId="Windows Live" clId="Web-{1E3C6F41-074A-40C6-8B76-D1A7A975B1AC}" dt="2021-10-10T17:59:43.473" v="1336" actId="20577"/>
          <ac:spMkLst>
            <pc:docMk/>
            <pc:sldMk cId="1570419072" sldId="305"/>
            <ac:spMk id="3" creationId="{2C0F99DA-482E-4D4C-8CEC-C94B73AF59CE}"/>
          </ac:spMkLst>
        </pc:spChg>
      </pc:sldChg>
      <pc:sldChg chg="addSp delSp modSp new">
        <pc:chgData name="ashwin kumar" userId="75941e884b91d429" providerId="Windows Live" clId="Web-{1E3C6F41-074A-40C6-8B76-D1A7A975B1AC}" dt="2021-10-11T01:54:23.068" v="1444" actId="14100"/>
        <pc:sldMkLst>
          <pc:docMk/>
          <pc:sldMk cId="1238090519" sldId="306"/>
        </pc:sldMkLst>
        <pc:spChg chg="mod">
          <ac:chgData name="ashwin kumar" userId="75941e884b91d429" providerId="Windows Live" clId="Web-{1E3C6F41-074A-40C6-8B76-D1A7A975B1AC}" dt="2021-10-10T18:00:09.067" v="1339" actId="20577"/>
          <ac:spMkLst>
            <pc:docMk/>
            <pc:sldMk cId="1238090519" sldId="306"/>
            <ac:spMk id="2" creationId="{BE5817E1-DBCE-4058-8C01-5D7493600637}"/>
          </ac:spMkLst>
        </pc:spChg>
        <pc:spChg chg="add del mod">
          <ac:chgData name="ashwin kumar" userId="75941e884b91d429" providerId="Windows Live" clId="Web-{1E3C6F41-074A-40C6-8B76-D1A7A975B1AC}" dt="2021-10-11T01:54:23.068" v="1444" actId="14100"/>
          <ac:spMkLst>
            <pc:docMk/>
            <pc:sldMk cId="1238090519" sldId="306"/>
            <ac:spMk id="3" creationId="{47840DCD-0893-4D4F-A57B-E3D55D8D417B}"/>
          </ac:spMkLst>
        </pc:spChg>
        <pc:picChg chg="add del mod ord">
          <ac:chgData name="ashwin kumar" userId="75941e884b91d429" providerId="Windows Live" clId="Web-{1E3C6F41-074A-40C6-8B76-D1A7A975B1AC}" dt="2021-10-10T18:05:22.042" v="1350"/>
          <ac:picMkLst>
            <pc:docMk/>
            <pc:sldMk cId="1238090519" sldId="306"/>
            <ac:picMk id="4" creationId="{AE20DF7D-AE34-4803-9CD3-036D0C82AAE9}"/>
          </ac:picMkLst>
        </pc:picChg>
      </pc:sldChg>
      <pc:sldChg chg="modSp new">
        <pc:chgData name="ashwin kumar" userId="75941e884b91d429" providerId="Windows Live" clId="Web-{1E3C6F41-074A-40C6-8B76-D1A7A975B1AC}" dt="2021-10-11T02:20:26.024" v="1486" actId="20577"/>
        <pc:sldMkLst>
          <pc:docMk/>
          <pc:sldMk cId="1645485986" sldId="307"/>
        </pc:sldMkLst>
        <pc:spChg chg="mod">
          <ac:chgData name="ashwin kumar" userId="75941e884b91d429" providerId="Windows Live" clId="Web-{1E3C6F41-074A-40C6-8B76-D1A7A975B1AC}" dt="2021-10-11T01:54:35.897" v="1447" actId="20577"/>
          <ac:spMkLst>
            <pc:docMk/>
            <pc:sldMk cId="1645485986" sldId="307"/>
            <ac:spMk id="2" creationId="{ED614CCD-15AE-4987-8528-A33B2493F3A5}"/>
          </ac:spMkLst>
        </pc:spChg>
        <pc:spChg chg="mod">
          <ac:chgData name="ashwin kumar" userId="75941e884b91d429" providerId="Windows Live" clId="Web-{1E3C6F41-074A-40C6-8B76-D1A7A975B1AC}" dt="2021-10-11T02:20:26.024" v="1486" actId="20577"/>
          <ac:spMkLst>
            <pc:docMk/>
            <pc:sldMk cId="1645485986" sldId="307"/>
            <ac:spMk id="3" creationId="{1A8BFB30-0D59-446A-81C4-752C0FB3C0F6}"/>
          </ac:spMkLst>
        </pc:spChg>
      </pc:sldChg>
      <pc:sldChg chg="modSp new">
        <pc:chgData name="ashwin kumar" userId="75941e884b91d429" providerId="Windows Live" clId="Web-{1E3C6F41-074A-40C6-8B76-D1A7A975B1AC}" dt="2021-10-11T02:25:03.773" v="1563" actId="20577"/>
        <pc:sldMkLst>
          <pc:docMk/>
          <pc:sldMk cId="1267740026" sldId="308"/>
        </pc:sldMkLst>
        <pc:spChg chg="mod">
          <ac:chgData name="ashwin kumar" userId="75941e884b91d429" providerId="Windows Live" clId="Web-{1E3C6F41-074A-40C6-8B76-D1A7A975B1AC}" dt="2021-10-11T02:20:34.759" v="1490" actId="20577"/>
          <ac:spMkLst>
            <pc:docMk/>
            <pc:sldMk cId="1267740026" sldId="308"/>
            <ac:spMk id="2" creationId="{832AE5B3-D874-42AE-931F-A72D95FE4335}"/>
          </ac:spMkLst>
        </pc:spChg>
        <pc:spChg chg="mod">
          <ac:chgData name="ashwin kumar" userId="75941e884b91d429" providerId="Windows Live" clId="Web-{1E3C6F41-074A-40C6-8B76-D1A7A975B1AC}" dt="2021-10-11T02:25:03.773" v="1563" actId="20577"/>
          <ac:spMkLst>
            <pc:docMk/>
            <pc:sldMk cId="1267740026" sldId="308"/>
            <ac:spMk id="3" creationId="{8A798E0F-74B9-4CE3-B18B-207E3F829220}"/>
          </ac:spMkLst>
        </pc:spChg>
      </pc:sldChg>
      <pc:sldChg chg="modSp new">
        <pc:chgData name="ashwin kumar" userId="75941e884b91d429" providerId="Windows Live" clId="Web-{1E3C6F41-074A-40C6-8B76-D1A7A975B1AC}" dt="2021-10-11T02:30:00.460" v="1667" actId="20577"/>
        <pc:sldMkLst>
          <pc:docMk/>
          <pc:sldMk cId="9109710" sldId="309"/>
        </pc:sldMkLst>
        <pc:spChg chg="mod">
          <ac:chgData name="ashwin kumar" userId="75941e884b91d429" providerId="Windows Live" clId="Web-{1E3C6F41-074A-40C6-8B76-D1A7A975B1AC}" dt="2021-10-11T02:23:04.985" v="1525" actId="20577"/>
          <ac:spMkLst>
            <pc:docMk/>
            <pc:sldMk cId="9109710" sldId="309"/>
            <ac:spMk id="2" creationId="{B0C2A5F4-CB86-48FB-970F-D92C5D7918BA}"/>
          </ac:spMkLst>
        </pc:spChg>
        <pc:spChg chg="mod">
          <ac:chgData name="ashwin kumar" userId="75941e884b91d429" providerId="Windows Live" clId="Web-{1E3C6F41-074A-40C6-8B76-D1A7A975B1AC}" dt="2021-10-11T02:30:00.460" v="1667" actId="20577"/>
          <ac:spMkLst>
            <pc:docMk/>
            <pc:sldMk cId="9109710" sldId="309"/>
            <ac:spMk id="3" creationId="{930A83F4-7BC3-4E34-8117-495551F5C7B7}"/>
          </ac:spMkLst>
        </pc:spChg>
      </pc:sldChg>
      <pc:sldChg chg="addSp modSp new">
        <pc:chgData name="ashwin kumar" userId="75941e884b91d429" providerId="Windows Live" clId="Web-{1E3C6F41-074A-40C6-8B76-D1A7A975B1AC}" dt="2021-10-11T02:36:24.059" v="1750" actId="20577"/>
        <pc:sldMkLst>
          <pc:docMk/>
          <pc:sldMk cId="752368330" sldId="310"/>
        </pc:sldMkLst>
        <pc:spChg chg="mod">
          <ac:chgData name="ashwin kumar" userId="75941e884b91d429" providerId="Windows Live" clId="Web-{1E3C6F41-074A-40C6-8B76-D1A7A975B1AC}" dt="2021-10-11T02:26:13.136" v="1566" actId="20577"/>
          <ac:spMkLst>
            <pc:docMk/>
            <pc:sldMk cId="752368330" sldId="310"/>
            <ac:spMk id="2" creationId="{FBE021D2-FB32-416D-B3BD-498E88B42822}"/>
          </ac:spMkLst>
        </pc:spChg>
        <pc:spChg chg="mod">
          <ac:chgData name="ashwin kumar" userId="75941e884b91d429" providerId="Windows Live" clId="Web-{1E3C6F41-074A-40C6-8B76-D1A7A975B1AC}" dt="2021-10-11T02:36:24.059" v="1750" actId="20577"/>
          <ac:spMkLst>
            <pc:docMk/>
            <pc:sldMk cId="752368330" sldId="310"/>
            <ac:spMk id="3" creationId="{1539C0A8-A5BF-43CD-A933-B787FFB5D352}"/>
          </ac:spMkLst>
        </pc:spChg>
        <pc:picChg chg="add mod">
          <ac:chgData name="ashwin kumar" userId="75941e884b91d429" providerId="Windows Live" clId="Web-{1E3C6F41-074A-40C6-8B76-D1A7A975B1AC}" dt="2021-10-11T02:35:24.212" v="1742" actId="1076"/>
          <ac:picMkLst>
            <pc:docMk/>
            <pc:sldMk cId="752368330" sldId="310"/>
            <ac:picMk id="4" creationId="{F8E24342-FFCF-4DC9-8ED5-E887CF0ADB17}"/>
          </ac:picMkLst>
        </pc:picChg>
      </pc:sldChg>
      <pc:sldChg chg="modSp new">
        <pc:chgData name="ashwin kumar" userId="75941e884b91d429" providerId="Windows Live" clId="Web-{1E3C6F41-074A-40C6-8B76-D1A7A975B1AC}" dt="2021-10-11T02:39:39.741" v="1770" actId="20577"/>
        <pc:sldMkLst>
          <pc:docMk/>
          <pc:sldMk cId="608854411" sldId="311"/>
        </pc:sldMkLst>
        <pc:spChg chg="mod">
          <ac:chgData name="ashwin kumar" userId="75941e884b91d429" providerId="Windows Live" clId="Web-{1E3C6F41-074A-40C6-8B76-D1A7A975B1AC}" dt="2021-10-11T02:32:17.624" v="1696" actId="20577"/>
          <ac:spMkLst>
            <pc:docMk/>
            <pc:sldMk cId="608854411" sldId="311"/>
            <ac:spMk id="2" creationId="{43A2BCFD-6475-47E2-B413-14E1CD4577C3}"/>
          </ac:spMkLst>
        </pc:spChg>
        <pc:spChg chg="mod">
          <ac:chgData name="ashwin kumar" userId="75941e884b91d429" providerId="Windows Live" clId="Web-{1E3C6F41-074A-40C6-8B76-D1A7A975B1AC}" dt="2021-10-11T02:39:39.741" v="1770" actId="20577"/>
          <ac:spMkLst>
            <pc:docMk/>
            <pc:sldMk cId="608854411" sldId="311"/>
            <ac:spMk id="3" creationId="{C8F17E28-CB6B-4814-86FC-8DD4F79E2274}"/>
          </ac:spMkLst>
        </pc:spChg>
      </pc:sldChg>
      <pc:sldChg chg="modSp new">
        <pc:chgData name="ashwin kumar" userId="75941e884b91d429" providerId="Windows Live" clId="Web-{1E3C6F41-074A-40C6-8B76-D1A7A975B1AC}" dt="2021-10-11T02:33:33.987" v="1716" actId="20577"/>
        <pc:sldMkLst>
          <pc:docMk/>
          <pc:sldMk cId="235845986" sldId="312"/>
        </pc:sldMkLst>
        <pc:spChg chg="mod">
          <ac:chgData name="ashwin kumar" userId="75941e884b91d429" providerId="Windows Live" clId="Web-{1E3C6F41-074A-40C6-8B76-D1A7A975B1AC}" dt="2021-10-11T02:32:52.016" v="1708" actId="20577"/>
          <ac:spMkLst>
            <pc:docMk/>
            <pc:sldMk cId="235845986" sldId="312"/>
            <ac:spMk id="2" creationId="{5138984E-35AD-41BD-9E7C-6CE7AE151617}"/>
          </ac:spMkLst>
        </pc:spChg>
        <pc:spChg chg="mod">
          <ac:chgData name="ashwin kumar" userId="75941e884b91d429" providerId="Windows Live" clId="Web-{1E3C6F41-074A-40C6-8B76-D1A7A975B1AC}" dt="2021-10-11T02:33:33.987" v="1716" actId="20577"/>
          <ac:spMkLst>
            <pc:docMk/>
            <pc:sldMk cId="235845986" sldId="312"/>
            <ac:spMk id="3" creationId="{2A36B14C-8374-420C-9E9D-A44B8D792833}"/>
          </ac:spMkLst>
        </pc:spChg>
      </pc:sldChg>
      <pc:sldChg chg="addSp modSp new">
        <pc:chgData name="ashwin kumar" userId="75941e884b91d429" providerId="Windows Live" clId="Web-{1E3C6F41-074A-40C6-8B76-D1A7A975B1AC}" dt="2021-10-11T02:37:22.687" v="1762" actId="20577"/>
        <pc:sldMkLst>
          <pc:docMk/>
          <pc:sldMk cId="2723633696" sldId="313"/>
        </pc:sldMkLst>
        <pc:spChg chg="mod">
          <ac:chgData name="ashwin kumar" userId="75941e884b91d429" providerId="Windows Live" clId="Web-{1E3C6F41-074A-40C6-8B76-D1A7A975B1AC}" dt="2021-10-11T02:34:06.786" v="1720" actId="20577"/>
          <ac:spMkLst>
            <pc:docMk/>
            <pc:sldMk cId="2723633696" sldId="313"/>
            <ac:spMk id="2" creationId="{E56389AF-D485-4C59-869A-CAAC285FB773}"/>
          </ac:spMkLst>
        </pc:spChg>
        <pc:spChg chg="mod">
          <ac:chgData name="ashwin kumar" userId="75941e884b91d429" providerId="Windows Live" clId="Web-{1E3C6F41-074A-40C6-8B76-D1A7A975B1AC}" dt="2021-10-11T02:37:22.687" v="1762" actId="20577"/>
          <ac:spMkLst>
            <pc:docMk/>
            <pc:sldMk cId="2723633696" sldId="313"/>
            <ac:spMk id="3" creationId="{07F3CA0B-B12D-4DC8-98FB-C5625D3D5105}"/>
          </ac:spMkLst>
        </pc:spChg>
        <pc:picChg chg="add mod">
          <ac:chgData name="ashwin kumar" userId="75941e884b91d429" providerId="Windows Live" clId="Web-{1E3C6F41-074A-40C6-8B76-D1A7A975B1AC}" dt="2021-10-11T02:37:15.858" v="1758" actId="14100"/>
          <ac:picMkLst>
            <pc:docMk/>
            <pc:sldMk cId="2723633696" sldId="313"/>
            <ac:picMk id="4" creationId="{E5A04252-9AFE-4469-84FD-485F6045BFD6}"/>
          </ac:picMkLst>
        </pc:picChg>
      </pc:sldChg>
      <pc:sldChg chg="addSp delSp modSp new">
        <pc:chgData name="ashwin kumar" userId="75941e884b91d429" providerId="Windows Live" clId="Web-{1E3C6F41-074A-40C6-8B76-D1A7A975B1AC}" dt="2021-10-11T12:11:43.812" v="2008" actId="20577"/>
        <pc:sldMkLst>
          <pc:docMk/>
          <pc:sldMk cId="1575514399" sldId="314"/>
        </pc:sldMkLst>
        <pc:spChg chg="mod">
          <ac:chgData name="ashwin kumar" userId="75941e884b91d429" providerId="Windows Live" clId="Web-{1E3C6F41-074A-40C6-8B76-D1A7A975B1AC}" dt="2021-10-11T02:41:16.637" v="1774" actId="20577"/>
          <ac:spMkLst>
            <pc:docMk/>
            <pc:sldMk cId="1575514399" sldId="314"/>
            <ac:spMk id="2" creationId="{343D5494-88DF-467C-A4BE-1E554579FE64}"/>
          </ac:spMkLst>
        </pc:spChg>
        <pc:spChg chg="mod">
          <ac:chgData name="ashwin kumar" userId="75941e884b91d429" providerId="Windows Live" clId="Web-{1E3C6F41-074A-40C6-8B76-D1A7A975B1AC}" dt="2021-10-11T12:11:43.812" v="2008" actId="20577"/>
          <ac:spMkLst>
            <pc:docMk/>
            <pc:sldMk cId="1575514399" sldId="314"/>
            <ac:spMk id="3" creationId="{2C0721B9-702E-4C12-8AC3-10EDA585C685}"/>
          </ac:spMkLst>
        </pc:spChg>
        <pc:picChg chg="add del mod">
          <ac:chgData name="ashwin kumar" userId="75941e884b91d429" providerId="Windows Live" clId="Web-{1E3C6F41-074A-40C6-8B76-D1A7A975B1AC}" dt="2021-10-11T02:42:39.829" v="1785"/>
          <ac:picMkLst>
            <pc:docMk/>
            <pc:sldMk cId="1575514399" sldId="314"/>
            <ac:picMk id="4" creationId="{9A7F3DEF-956C-4113-9A53-C1A35B6CC33E}"/>
          </ac:picMkLst>
        </pc:picChg>
      </pc:sldChg>
      <pc:sldChg chg="addSp delSp modSp new">
        <pc:chgData name="ashwin kumar" userId="75941e884b91d429" providerId="Windows Live" clId="Web-{1E3C6F41-074A-40C6-8B76-D1A7A975B1AC}" dt="2021-10-11T02:42:52.626" v="1790" actId="14100"/>
        <pc:sldMkLst>
          <pc:docMk/>
          <pc:sldMk cId="2288127349" sldId="315"/>
        </pc:sldMkLst>
        <pc:spChg chg="del">
          <ac:chgData name="ashwin kumar" userId="75941e884b91d429" providerId="Windows Live" clId="Web-{1E3C6F41-074A-40C6-8B76-D1A7A975B1AC}" dt="2021-10-11T02:42:47.657" v="1788"/>
          <ac:spMkLst>
            <pc:docMk/>
            <pc:sldMk cId="2288127349" sldId="315"/>
            <ac:spMk id="2" creationId="{3A8B8263-9100-4DB0-8C21-4DB260A3A6EC}"/>
          </ac:spMkLst>
        </pc:spChg>
        <pc:spChg chg="del">
          <ac:chgData name="ashwin kumar" userId="75941e884b91d429" providerId="Windows Live" clId="Web-{1E3C6F41-074A-40C6-8B76-D1A7A975B1AC}" dt="2021-10-11T02:42:44.813" v="1787"/>
          <ac:spMkLst>
            <pc:docMk/>
            <pc:sldMk cId="2288127349" sldId="315"/>
            <ac:spMk id="3" creationId="{0BE34A67-C72E-4D7E-9C89-872DB696D2C4}"/>
          </ac:spMkLst>
        </pc:spChg>
        <pc:picChg chg="add mod ord">
          <ac:chgData name="ashwin kumar" userId="75941e884b91d429" providerId="Windows Live" clId="Web-{1E3C6F41-074A-40C6-8B76-D1A7A975B1AC}" dt="2021-10-11T02:42:52.626" v="1790" actId="14100"/>
          <ac:picMkLst>
            <pc:docMk/>
            <pc:sldMk cId="2288127349" sldId="315"/>
            <ac:picMk id="4" creationId="{09A25292-13DF-413D-9B20-228288BA825C}"/>
          </ac:picMkLst>
        </pc:picChg>
      </pc:sldChg>
      <pc:sldChg chg="modSp new">
        <pc:chgData name="ashwin kumar" userId="75941e884b91d429" providerId="Windows Live" clId="Web-{1E3C6F41-074A-40C6-8B76-D1A7A975B1AC}" dt="2021-10-11T02:44:46.132" v="1825" actId="20577"/>
        <pc:sldMkLst>
          <pc:docMk/>
          <pc:sldMk cId="476182749" sldId="316"/>
        </pc:sldMkLst>
        <pc:spChg chg="mod">
          <ac:chgData name="ashwin kumar" userId="75941e884b91d429" providerId="Windows Live" clId="Web-{1E3C6F41-074A-40C6-8B76-D1A7A975B1AC}" dt="2021-10-11T02:43:34.707" v="1802" actId="20577"/>
          <ac:spMkLst>
            <pc:docMk/>
            <pc:sldMk cId="476182749" sldId="316"/>
            <ac:spMk id="2" creationId="{B5CDEBD8-F0DA-4A9E-A8EF-D7084188A3CB}"/>
          </ac:spMkLst>
        </pc:spChg>
        <pc:spChg chg="mod">
          <ac:chgData name="ashwin kumar" userId="75941e884b91d429" providerId="Windows Live" clId="Web-{1E3C6F41-074A-40C6-8B76-D1A7A975B1AC}" dt="2021-10-11T02:44:46.132" v="1825" actId="20577"/>
          <ac:spMkLst>
            <pc:docMk/>
            <pc:sldMk cId="476182749" sldId="316"/>
            <ac:spMk id="3" creationId="{9F3BCA41-316F-40A7-8D0D-D12A7FDFD816}"/>
          </ac:spMkLst>
        </pc:spChg>
      </pc:sldChg>
      <pc:sldChg chg="delSp modSp new">
        <pc:chgData name="ashwin kumar" userId="75941e884b91d429" providerId="Windows Live" clId="Web-{1E3C6F41-074A-40C6-8B76-D1A7A975B1AC}" dt="2021-10-11T02:45:22.447" v="1841" actId="20577"/>
        <pc:sldMkLst>
          <pc:docMk/>
          <pc:sldMk cId="3429743340" sldId="317"/>
        </pc:sldMkLst>
        <pc:spChg chg="del">
          <ac:chgData name="ashwin kumar" userId="75941e884b91d429" providerId="Windows Live" clId="Web-{1E3C6F41-074A-40C6-8B76-D1A7A975B1AC}" dt="2021-10-11T02:44:53.648" v="1828"/>
          <ac:spMkLst>
            <pc:docMk/>
            <pc:sldMk cId="3429743340" sldId="317"/>
            <ac:spMk id="2" creationId="{5BFA97D2-B034-48AE-9406-0D8DBBE7C25B}"/>
          </ac:spMkLst>
        </pc:spChg>
        <pc:spChg chg="mod">
          <ac:chgData name="ashwin kumar" userId="75941e884b91d429" providerId="Windows Live" clId="Web-{1E3C6F41-074A-40C6-8B76-D1A7A975B1AC}" dt="2021-10-11T02:45:22.447" v="1841" actId="20577"/>
          <ac:spMkLst>
            <pc:docMk/>
            <pc:sldMk cId="3429743340" sldId="317"/>
            <ac:spMk id="3" creationId="{7CFDE391-2C22-47B0-AD0E-127C73301BC2}"/>
          </ac:spMkLst>
        </pc:spChg>
      </pc:sldChg>
      <pc:sldChg chg="modSp new">
        <pc:chgData name="ashwin kumar" userId="75941e884b91d429" providerId="Windows Live" clId="Web-{1E3C6F41-074A-40C6-8B76-D1A7A975B1AC}" dt="2021-10-11T02:49:55.977" v="1849" actId="20577"/>
        <pc:sldMkLst>
          <pc:docMk/>
          <pc:sldMk cId="3916806849" sldId="318"/>
        </pc:sldMkLst>
        <pc:spChg chg="mod">
          <ac:chgData name="ashwin kumar" userId="75941e884b91d429" providerId="Windows Live" clId="Web-{1E3C6F41-074A-40C6-8B76-D1A7A975B1AC}" dt="2021-10-11T02:49:52.664" v="1848" actId="20577"/>
          <ac:spMkLst>
            <pc:docMk/>
            <pc:sldMk cId="3916806849" sldId="318"/>
            <ac:spMk id="2" creationId="{7FFF52A6-14EF-4FE8-AEAE-1780790C3AAA}"/>
          </ac:spMkLst>
        </pc:spChg>
        <pc:spChg chg="mod">
          <ac:chgData name="ashwin kumar" userId="75941e884b91d429" providerId="Windows Live" clId="Web-{1E3C6F41-074A-40C6-8B76-D1A7A975B1AC}" dt="2021-10-11T02:49:55.977" v="1849" actId="20577"/>
          <ac:spMkLst>
            <pc:docMk/>
            <pc:sldMk cId="3916806849" sldId="318"/>
            <ac:spMk id="3" creationId="{BF1663D3-2604-44F6-B407-EF92E9D467FF}"/>
          </ac:spMkLst>
        </pc:spChg>
      </pc:sldChg>
      <pc:sldChg chg="addSp modSp new">
        <pc:chgData name="ashwin kumar" userId="75941e884b91d429" providerId="Windows Live" clId="Web-{1E3C6F41-074A-40C6-8B76-D1A7A975B1AC}" dt="2021-10-11T02:50:58.840" v="1857" actId="1076"/>
        <pc:sldMkLst>
          <pc:docMk/>
          <pc:sldMk cId="3595364708" sldId="319"/>
        </pc:sldMkLst>
        <pc:spChg chg="mod">
          <ac:chgData name="ashwin kumar" userId="75941e884b91d429" providerId="Windows Live" clId="Web-{1E3C6F41-074A-40C6-8B76-D1A7A975B1AC}" dt="2021-10-11T02:50:39.885" v="1853" actId="20577"/>
          <ac:spMkLst>
            <pc:docMk/>
            <pc:sldMk cId="3595364708" sldId="319"/>
            <ac:spMk id="2" creationId="{5A3D0BD2-9651-4516-B532-D29973430AD7}"/>
          </ac:spMkLst>
        </pc:spChg>
        <pc:spChg chg="mod">
          <ac:chgData name="ashwin kumar" userId="75941e884b91d429" providerId="Windows Live" clId="Web-{1E3C6F41-074A-40C6-8B76-D1A7A975B1AC}" dt="2021-10-11T02:50:45.167" v="1855" actId="20577"/>
          <ac:spMkLst>
            <pc:docMk/>
            <pc:sldMk cId="3595364708" sldId="319"/>
            <ac:spMk id="3" creationId="{CD01D7B5-51FA-48BB-A15C-DC2B1B88A6A3}"/>
          </ac:spMkLst>
        </pc:spChg>
        <pc:picChg chg="add mod">
          <ac:chgData name="ashwin kumar" userId="75941e884b91d429" providerId="Windows Live" clId="Web-{1E3C6F41-074A-40C6-8B76-D1A7A975B1AC}" dt="2021-10-11T02:50:58.840" v="1857" actId="1076"/>
          <ac:picMkLst>
            <pc:docMk/>
            <pc:sldMk cId="3595364708" sldId="319"/>
            <ac:picMk id="4" creationId="{8D73E144-9568-41BE-B82B-702AD0EB8283}"/>
          </ac:picMkLst>
        </pc:picChg>
      </pc:sldChg>
      <pc:sldChg chg="modSp new">
        <pc:chgData name="ashwin kumar" userId="75941e884b91d429" providerId="Windows Live" clId="Web-{1E3C6F41-074A-40C6-8B76-D1A7A975B1AC}" dt="2021-10-11T03:01:54.671" v="1879" actId="20577"/>
        <pc:sldMkLst>
          <pc:docMk/>
          <pc:sldMk cId="1055901680" sldId="320"/>
        </pc:sldMkLst>
        <pc:spChg chg="mod">
          <ac:chgData name="ashwin kumar" userId="75941e884b91d429" providerId="Windows Live" clId="Web-{1E3C6F41-074A-40C6-8B76-D1A7A975B1AC}" dt="2021-10-11T03:00:41.246" v="1864" actId="20577"/>
          <ac:spMkLst>
            <pc:docMk/>
            <pc:sldMk cId="1055901680" sldId="320"/>
            <ac:spMk id="2" creationId="{081B5DDB-146F-49E5-90D6-3D5BA417F947}"/>
          </ac:spMkLst>
        </pc:spChg>
        <pc:spChg chg="mod">
          <ac:chgData name="ashwin kumar" userId="75941e884b91d429" providerId="Windows Live" clId="Web-{1E3C6F41-074A-40C6-8B76-D1A7A975B1AC}" dt="2021-10-11T03:01:54.671" v="1879" actId="20577"/>
          <ac:spMkLst>
            <pc:docMk/>
            <pc:sldMk cId="1055901680" sldId="320"/>
            <ac:spMk id="3" creationId="{22E36D30-AC78-4EC0-90D2-FC97EB3299E5}"/>
          </ac:spMkLst>
        </pc:spChg>
      </pc:sldChg>
      <pc:sldChg chg="addSp delSp modSp new">
        <pc:chgData name="ashwin kumar" userId="75941e884b91d429" providerId="Windows Live" clId="Web-{1E3C6F41-074A-40C6-8B76-D1A7A975B1AC}" dt="2021-10-11T03:04:46.259" v="1910" actId="20577"/>
        <pc:sldMkLst>
          <pc:docMk/>
          <pc:sldMk cId="1454522572" sldId="321"/>
        </pc:sldMkLst>
        <pc:spChg chg="mod">
          <ac:chgData name="ashwin kumar" userId="75941e884b91d429" providerId="Windows Live" clId="Web-{1E3C6F41-074A-40C6-8B76-D1A7A975B1AC}" dt="2021-10-11T03:02:50.471" v="1881" actId="20577"/>
          <ac:spMkLst>
            <pc:docMk/>
            <pc:sldMk cId="1454522572" sldId="321"/>
            <ac:spMk id="2" creationId="{5EDA3CC6-6B49-4B20-A92C-2A982572EC94}"/>
          </ac:spMkLst>
        </pc:spChg>
        <pc:spChg chg="mod">
          <ac:chgData name="ashwin kumar" userId="75941e884b91d429" providerId="Windows Live" clId="Web-{1E3C6F41-074A-40C6-8B76-D1A7A975B1AC}" dt="2021-10-11T03:04:46.259" v="1910" actId="20577"/>
          <ac:spMkLst>
            <pc:docMk/>
            <pc:sldMk cId="1454522572" sldId="321"/>
            <ac:spMk id="3" creationId="{6992DCD3-C83F-4336-A172-2E954D3F5C56}"/>
          </ac:spMkLst>
        </pc:spChg>
        <pc:spChg chg="add del mod">
          <ac:chgData name="ashwin kumar" userId="75941e884b91d429" providerId="Windows Live" clId="Web-{1E3C6F41-074A-40C6-8B76-D1A7A975B1AC}" dt="2021-10-11T03:04:38.852" v="1902"/>
          <ac:spMkLst>
            <pc:docMk/>
            <pc:sldMk cId="1454522572" sldId="321"/>
            <ac:spMk id="8" creationId="{16BC5CB9-ADC5-4450-8F0D-705FBE6211F1}"/>
          </ac:spMkLst>
        </pc:spChg>
        <pc:graphicFrameChg chg="add del mod">
          <ac:chgData name="ashwin kumar" userId="75941e884b91d429" providerId="Windows Live" clId="Web-{1E3C6F41-074A-40C6-8B76-D1A7A975B1AC}" dt="2021-10-11T03:03:41.115" v="1889"/>
          <ac:graphicFrameMkLst>
            <pc:docMk/>
            <pc:sldMk cId="1454522572" sldId="321"/>
            <ac:graphicFrameMk id="5" creationId="{BBE66D06-7C7B-4DDF-8C5F-DD17BF8AD722}"/>
          </ac:graphicFrameMkLst>
        </pc:graphicFrameChg>
        <pc:graphicFrameChg chg="add del mod modGraphic">
          <ac:chgData name="ashwin kumar" userId="75941e884b91d429" providerId="Windows Live" clId="Web-{1E3C6F41-074A-40C6-8B76-D1A7A975B1AC}" dt="2021-10-11T03:04:41.118" v="1907"/>
          <ac:graphicFrameMkLst>
            <pc:docMk/>
            <pc:sldMk cId="1454522572" sldId="321"/>
            <ac:graphicFrameMk id="7" creationId="{B65CE5A7-F1B4-43BA-8F47-407353EA8E8C}"/>
          </ac:graphicFrameMkLst>
        </pc:graphicFrameChg>
      </pc:sldChg>
      <pc:sldChg chg="modSp new">
        <pc:chgData name="ashwin kumar" userId="75941e884b91d429" providerId="Windows Live" clId="Web-{1E3C6F41-074A-40C6-8B76-D1A7A975B1AC}" dt="2021-10-11T03:12:20.205" v="1969" actId="20577"/>
        <pc:sldMkLst>
          <pc:docMk/>
          <pc:sldMk cId="35553076" sldId="322"/>
        </pc:sldMkLst>
        <pc:spChg chg="mod">
          <ac:chgData name="ashwin kumar" userId="75941e884b91d429" providerId="Windows Live" clId="Web-{1E3C6F41-074A-40C6-8B76-D1A7A975B1AC}" dt="2021-10-11T03:09:21.820" v="1916" actId="20577"/>
          <ac:spMkLst>
            <pc:docMk/>
            <pc:sldMk cId="35553076" sldId="322"/>
            <ac:spMk id="2" creationId="{D0431689-620C-461B-9323-47C3C6409C0E}"/>
          </ac:spMkLst>
        </pc:spChg>
        <pc:spChg chg="mod">
          <ac:chgData name="ashwin kumar" userId="75941e884b91d429" providerId="Windows Live" clId="Web-{1E3C6F41-074A-40C6-8B76-D1A7A975B1AC}" dt="2021-10-11T03:12:20.205" v="1969" actId="20577"/>
          <ac:spMkLst>
            <pc:docMk/>
            <pc:sldMk cId="35553076" sldId="322"/>
            <ac:spMk id="3" creationId="{3AF31090-402E-4864-BE70-BBA3B36800A3}"/>
          </ac:spMkLst>
        </pc:spChg>
      </pc:sldChg>
      <pc:sldChg chg="modSp new">
        <pc:chgData name="ashwin kumar" userId="75941e884b91d429" providerId="Windows Live" clId="Web-{1E3C6F41-074A-40C6-8B76-D1A7A975B1AC}" dt="2021-10-11T03:17:29.455" v="1993" actId="20577"/>
        <pc:sldMkLst>
          <pc:docMk/>
          <pc:sldMk cId="351227701" sldId="323"/>
        </pc:sldMkLst>
        <pc:spChg chg="mod">
          <ac:chgData name="ashwin kumar" userId="75941e884b91d429" providerId="Windows Live" clId="Web-{1E3C6F41-074A-40C6-8B76-D1A7A975B1AC}" dt="2021-10-11T03:12:28.986" v="1973" actId="20577"/>
          <ac:spMkLst>
            <pc:docMk/>
            <pc:sldMk cId="351227701" sldId="323"/>
            <ac:spMk id="2" creationId="{8B82E46D-E328-413F-B959-3E9760456A43}"/>
          </ac:spMkLst>
        </pc:spChg>
        <pc:spChg chg="mod">
          <ac:chgData name="ashwin kumar" userId="75941e884b91d429" providerId="Windows Live" clId="Web-{1E3C6F41-074A-40C6-8B76-D1A7A975B1AC}" dt="2021-10-11T03:17:29.455" v="1993" actId="20577"/>
          <ac:spMkLst>
            <pc:docMk/>
            <pc:sldMk cId="351227701" sldId="323"/>
            <ac:spMk id="3" creationId="{F21DFCCF-3C50-4EAF-9F4C-76E32D460AA3}"/>
          </ac:spMkLst>
        </pc:spChg>
      </pc:sldChg>
      <pc:sldChg chg="modSp new">
        <pc:chgData name="ashwin kumar" userId="75941e884b91d429" providerId="Windows Live" clId="Web-{1E3C6F41-074A-40C6-8B76-D1A7A975B1AC}" dt="2021-10-11T03:17:41.722" v="1997" actId="20577"/>
        <pc:sldMkLst>
          <pc:docMk/>
          <pc:sldMk cId="3315785428" sldId="324"/>
        </pc:sldMkLst>
        <pc:spChg chg="mod">
          <ac:chgData name="ashwin kumar" userId="75941e884b91d429" providerId="Windows Live" clId="Web-{1E3C6F41-074A-40C6-8B76-D1A7A975B1AC}" dt="2021-10-11T03:17:41.722" v="1997" actId="20577"/>
          <ac:spMkLst>
            <pc:docMk/>
            <pc:sldMk cId="3315785428" sldId="324"/>
            <ac:spMk id="2" creationId="{0117DCCA-4753-43EE-9502-697AB9F55356}"/>
          </ac:spMkLst>
        </pc:spChg>
        <pc:spChg chg="mod">
          <ac:chgData name="ashwin kumar" userId="75941e884b91d429" providerId="Windows Live" clId="Web-{1E3C6F41-074A-40C6-8B76-D1A7A975B1AC}" dt="2021-10-11T03:17:39.378" v="1996" actId="20577"/>
          <ac:spMkLst>
            <pc:docMk/>
            <pc:sldMk cId="3315785428" sldId="324"/>
            <ac:spMk id="3" creationId="{42C5B685-50E6-467C-BEAF-A6785A67C26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10/11/2021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cs typeface="Calibri Light"/>
              </a:rPr>
              <a:t>Core Java</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8DE42-78E5-4391-87A4-0026136E560D}"/>
              </a:ext>
            </a:extLst>
          </p:cNvPr>
          <p:cNvSpPr>
            <a:spLocks noGrp="1"/>
          </p:cNvSpPr>
          <p:nvPr>
            <p:ph type="title"/>
          </p:nvPr>
        </p:nvSpPr>
        <p:spPr/>
        <p:txBody>
          <a:bodyPr/>
          <a:lstStyle/>
          <a:p>
            <a:r>
              <a:rPr lang="en-US">
                <a:cs typeface="Calibri Light"/>
              </a:rPr>
              <a:t>Java path setting</a:t>
            </a:r>
            <a:endParaRPr lang="en-US" dirty="0">
              <a:cs typeface="Calibri Light"/>
            </a:endParaRPr>
          </a:p>
        </p:txBody>
      </p:sp>
      <p:sp>
        <p:nvSpPr>
          <p:cNvPr id="3" name="Content Placeholder 2">
            <a:extLst>
              <a:ext uri="{FF2B5EF4-FFF2-40B4-BE49-F238E27FC236}">
                <a16:creationId xmlns:a16="http://schemas.microsoft.com/office/drawing/2014/main" id="{50EE5222-7690-48ED-B1FE-DE95F12BC86E}"/>
              </a:ext>
            </a:extLst>
          </p:cNvPr>
          <p:cNvSpPr>
            <a:spLocks noGrp="1"/>
          </p:cNvSpPr>
          <p:nvPr>
            <p:ph idx="1"/>
          </p:nvPr>
        </p:nvSpPr>
        <p:spPr/>
        <p:txBody>
          <a:bodyPr vert="horz" lIns="91440" tIns="45720" rIns="91440" bIns="45720" rtlCol="0" anchor="t">
            <a:normAutofit/>
          </a:bodyPr>
          <a:lstStyle/>
          <a:p>
            <a:r>
              <a:rPr lang="en-US">
                <a:cs typeface="Calibri"/>
              </a:rPr>
              <a:t>Temporary : set path in command prompt</a:t>
            </a:r>
          </a:p>
          <a:p>
            <a:r>
              <a:rPr lang="en-US">
                <a:cs typeface="Calibri"/>
              </a:rPr>
              <a:t>Permanent: set path in environment variables of your machine</a:t>
            </a:r>
          </a:p>
          <a:p>
            <a:pPr marL="0" indent="0">
              <a:buNone/>
            </a:pPr>
            <a:endParaRPr lang="en-US" dirty="0">
              <a:cs typeface="Calibri"/>
            </a:endParaRPr>
          </a:p>
        </p:txBody>
      </p:sp>
    </p:spTree>
    <p:extLst>
      <p:ext uri="{BB962C8B-B14F-4D97-AF65-F5344CB8AC3E}">
        <p14:creationId xmlns:p14="http://schemas.microsoft.com/office/powerpoint/2010/main" val="2852410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47407-9E82-4EB1-8590-DF0AC5716EB5}"/>
              </a:ext>
            </a:extLst>
          </p:cNvPr>
          <p:cNvSpPr>
            <a:spLocks noGrp="1"/>
          </p:cNvSpPr>
          <p:nvPr>
            <p:ph type="title"/>
          </p:nvPr>
        </p:nvSpPr>
        <p:spPr/>
        <p:txBody>
          <a:bodyPr/>
          <a:lstStyle/>
          <a:p>
            <a:r>
              <a:rPr lang="en-US">
                <a:cs typeface="Calibri Light"/>
              </a:rPr>
              <a:t>Java variables</a:t>
            </a:r>
            <a:endParaRPr lang="en-US"/>
          </a:p>
        </p:txBody>
      </p:sp>
      <p:sp>
        <p:nvSpPr>
          <p:cNvPr id="3" name="Content Placeholder 2">
            <a:extLst>
              <a:ext uri="{FF2B5EF4-FFF2-40B4-BE49-F238E27FC236}">
                <a16:creationId xmlns:a16="http://schemas.microsoft.com/office/drawing/2014/main" id="{5A8AB329-9C0C-4A6A-A2D6-4513D81DBC2F}"/>
              </a:ext>
            </a:extLst>
          </p:cNvPr>
          <p:cNvSpPr>
            <a:spLocks noGrp="1"/>
          </p:cNvSpPr>
          <p:nvPr>
            <p:ph idx="1"/>
          </p:nvPr>
        </p:nvSpPr>
        <p:spPr/>
        <p:txBody>
          <a:bodyPr vert="horz" lIns="91440" tIns="45720" rIns="91440" bIns="45720" rtlCol="0" anchor="t">
            <a:normAutofit/>
          </a:bodyPr>
          <a:lstStyle/>
          <a:p>
            <a:r>
              <a:rPr lang="en-US">
                <a:ea typeface="+mn-lt"/>
                <a:cs typeface="+mn-lt"/>
              </a:rPr>
              <a:t>local variable : variable declared within the method is local variable.</a:t>
            </a:r>
            <a:endParaRPr lang="en-US">
              <a:cs typeface="Calibri" panose="020F0502020204030204"/>
            </a:endParaRPr>
          </a:p>
          <a:p>
            <a:r>
              <a:rPr lang="en-US">
                <a:ea typeface="+mn-lt"/>
                <a:cs typeface="+mn-lt"/>
              </a:rPr>
              <a:t>instance variable : variable declared outsiden the method is instance variable.</a:t>
            </a:r>
            <a:endParaRPr lang="en-US"/>
          </a:p>
          <a:p>
            <a:r>
              <a:rPr lang="en-US">
                <a:ea typeface="+mn-lt"/>
                <a:cs typeface="+mn-lt"/>
              </a:rPr>
              <a:t>static variable : variable declared outside the method with static keyword.</a:t>
            </a:r>
            <a:endParaRPr lang="en-US"/>
          </a:p>
        </p:txBody>
      </p:sp>
    </p:spTree>
    <p:extLst>
      <p:ext uri="{BB962C8B-B14F-4D97-AF65-F5344CB8AC3E}">
        <p14:creationId xmlns:p14="http://schemas.microsoft.com/office/powerpoint/2010/main" val="1547987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6AEEE-253A-4CEE-9FA8-5755B40F6A95}"/>
              </a:ext>
            </a:extLst>
          </p:cNvPr>
          <p:cNvSpPr>
            <a:spLocks noGrp="1"/>
          </p:cNvSpPr>
          <p:nvPr>
            <p:ph type="title"/>
          </p:nvPr>
        </p:nvSpPr>
        <p:spPr/>
        <p:txBody>
          <a:bodyPr/>
          <a:lstStyle/>
          <a:p>
            <a:r>
              <a:rPr lang="en-US">
                <a:cs typeface="Calibri Light"/>
              </a:rPr>
              <a:t>Data Types</a:t>
            </a:r>
            <a:endParaRPr lang="en-US"/>
          </a:p>
        </p:txBody>
      </p:sp>
      <p:graphicFrame>
        <p:nvGraphicFramePr>
          <p:cNvPr id="5" name="Table 5">
            <a:extLst>
              <a:ext uri="{FF2B5EF4-FFF2-40B4-BE49-F238E27FC236}">
                <a16:creationId xmlns:a16="http://schemas.microsoft.com/office/drawing/2014/main" id="{3876DABA-6B58-404A-8387-15357F830BDC}"/>
              </a:ext>
            </a:extLst>
          </p:cNvPr>
          <p:cNvGraphicFramePr>
            <a:graphicFrameLocks noGrp="1"/>
          </p:cNvGraphicFramePr>
          <p:nvPr>
            <p:ph idx="1"/>
            <p:extLst>
              <p:ext uri="{D42A27DB-BD31-4B8C-83A1-F6EECF244321}">
                <p14:modId xmlns:p14="http://schemas.microsoft.com/office/powerpoint/2010/main" val="920147303"/>
              </p:ext>
            </p:extLst>
          </p:nvPr>
        </p:nvGraphicFramePr>
        <p:xfrm>
          <a:off x="994775" y="3151296"/>
          <a:ext cx="10515600" cy="333756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1254399458"/>
                    </a:ext>
                  </a:extLst>
                </a:gridCol>
                <a:gridCol w="3505200">
                  <a:extLst>
                    <a:ext uri="{9D8B030D-6E8A-4147-A177-3AD203B41FA5}">
                      <a16:colId xmlns:a16="http://schemas.microsoft.com/office/drawing/2014/main" val="102949845"/>
                    </a:ext>
                  </a:extLst>
                </a:gridCol>
                <a:gridCol w="3505200">
                  <a:extLst>
                    <a:ext uri="{9D8B030D-6E8A-4147-A177-3AD203B41FA5}">
                      <a16:colId xmlns:a16="http://schemas.microsoft.com/office/drawing/2014/main" val="2365520325"/>
                    </a:ext>
                  </a:extLst>
                </a:gridCol>
              </a:tblGrid>
              <a:tr h="370840">
                <a:tc>
                  <a:txBody>
                    <a:bodyPr/>
                    <a:lstStyle/>
                    <a:p>
                      <a:r>
                        <a:rPr lang="en-US"/>
                        <a:t>Data Type</a:t>
                      </a:r>
                    </a:p>
                  </a:txBody>
                  <a:tcPr/>
                </a:tc>
                <a:tc>
                  <a:txBody>
                    <a:bodyPr/>
                    <a:lstStyle/>
                    <a:p>
                      <a:r>
                        <a:rPr lang="en-US"/>
                        <a:t>Default Size</a:t>
                      </a:r>
                    </a:p>
                  </a:txBody>
                  <a:tcPr/>
                </a:tc>
                <a:tc>
                  <a:txBody>
                    <a:bodyPr/>
                    <a:lstStyle/>
                    <a:p>
                      <a:r>
                        <a:rPr lang="en-US"/>
                        <a:t>Default Value</a:t>
                      </a:r>
                    </a:p>
                  </a:txBody>
                  <a:tcPr/>
                </a:tc>
                <a:extLst>
                  <a:ext uri="{0D108BD9-81ED-4DB2-BD59-A6C34878D82A}">
                    <a16:rowId xmlns:a16="http://schemas.microsoft.com/office/drawing/2014/main" val="1517984179"/>
                  </a:ext>
                </a:extLst>
              </a:tr>
              <a:tr h="370840">
                <a:tc>
                  <a:txBody>
                    <a:bodyPr/>
                    <a:lstStyle/>
                    <a:p>
                      <a:r>
                        <a:rPr lang="en-US"/>
                        <a:t>boolean</a:t>
                      </a:r>
                    </a:p>
                  </a:txBody>
                  <a:tcPr/>
                </a:tc>
                <a:tc>
                  <a:txBody>
                    <a:bodyPr/>
                    <a:lstStyle/>
                    <a:p>
                      <a:r>
                        <a:rPr lang="en-US"/>
                        <a:t>1 bit</a:t>
                      </a:r>
                      <a:endParaRPr lang="en-US" dirty="0"/>
                    </a:p>
                  </a:txBody>
                  <a:tcPr/>
                </a:tc>
                <a:tc>
                  <a:txBody>
                    <a:bodyPr/>
                    <a:lstStyle/>
                    <a:p>
                      <a:r>
                        <a:rPr lang="en-US"/>
                        <a:t>false</a:t>
                      </a:r>
                    </a:p>
                  </a:txBody>
                  <a:tcPr/>
                </a:tc>
                <a:extLst>
                  <a:ext uri="{0D108BD9-81ED-4DB2-BD59-A6C34878D82A}">
                    <a16:rowId xmlns:a16="http://schemas.microsoft.com/office/drawing/2014/main" val="564038330"/>
                  </a:ext>
                </a:extLst>
              </a:tr>
              <a:tr h="370840">
                <a:tc>
                  <a:txBody>
                    <a:bodyPr/>
                    <a:lstStyle/>
                    <a:p>
                      <a:r>
                        <a:rPr lang="en-US"/>
                        <a:t>char</a:t>
                      </a:r>
                    </a:p>
                  </a:txBody>
                  <a:tcPr/>
                </a:tc>
                <a:tc>
                  <a:txBody>
                    <a:bodyPr/>
                    <a:lstStyle/>
                    <a:p>
                      <a:r>
                        <a:rPr lang="en-US"/>
                        <a:t>2 byte</a:t>
                      </a:r>
                      <a:endParaRPr lang="en-US" dirty="0"/>
                    </a:p>
                  </a:txBody>
                  <a:tcPr/>
                </a:tc>
                <a:tc>
                  <a:txBody>
                    <a:bodyPr/>
                    <a:lstStyle/>
                    <a:p>
                      <a:r>
                        <a:rPr lang="en-US"/>
                        <a:t>'\u0000'</a:t>
                      </a:r>
                    </a:p>
                  </a:txBody>
                  <a:tcPr/>
                </a:tc>
                <a:extLst>
                  <a:ext uri="{0D108BD9-81ED-4DB2-BD59-A6C34878D82A}">
                    <a16:rowId xmlns:a16="http://schemas.microsoft.com/office/drawing/2014/main" val="1316235746"/>
                  </a:ext>
                </a:extLst>
              </a:tr>
              <a:tr h="370840">
                <a:tc>
                  <a:txBody>
                    <a:bodyPr/>
                    <a:lstStyle/>
                    <a:p>
                      <a:r>
                        <a:rPr lang="en-US"/>
                        <a:t>byte</a:t>
                      </a:r>
                    </a:p>
                  </a:txBody>
                  <a:tcPr/>
                </a:tc>
                <a:tc>
                  <a:txBody>
                    <a:bodyPr/>
                    <a:lstStyle/>
                    <a:p>
                      <a:r>
                        <a:rPr lang="en-US"/>
                        <a:t>1 byte</a:t>
                      </a:r>
                    </a:p>
                  </a:txBody>
                  <a:tcPr/>
                </a:tc>
                <a:tc>
                  <a:txBody>
                    <a:bodyPr/>
                    <a:lstStyle/>
                    <a:p>
                      <a:r>
                        <a:rPr lang="en-US"/>
                        <a:t>0</a:t>
                      </a:r>
                    </a:p>
                  </a:txBody>
                  <a:tcPr/>
                </a:tc>
                <a:extLst>
                  <a:ext uri="{0D108BD9-81ED-4DB2-BD59-A6C34878D82A}">
                    <a16:rowId xmlns:a16="http://schemas.microsoft.com/office/drawing/2014/main" val="667270395"/>
                  </a:ext>
                </a:extLst>
              </a:tr>
              <a:tr h="370840">
                <a:tc>
                  <a:txBody>
                    <a:bodyPr/>
                    <a:lstStyle/>
                    <a:p>
                      <a:r>
                        <a:rPr lang="en-US"/>
                        <a:t>short</a:t>
                      </a:r>
                    </a:p>
                  </a:txBody>
                  <a:tcPr/>
                </a:tc>
                <a:tc>
                  <a:txBody>
                    <a:bodyPr/>
                    <a:lstStyle/>
                    <a:p>
                      <a:r>
                        <a:rPr lang="en-US"/>
                        <a:t>2 byte</a:t>
                      </a:r>
                    </a:p>
                  </a:txBody>
                  <a:tcPr/>
                </a:tc>
                <a:tc>
                  <a:txBody>
                    <a:bodyPr/>
                    <a:lstStyle/>
                    <a:p>
                      <a:r>
                        <a:rPr lang="en-US"/>
                        <a:t>0</a:t>
                      </a:r>
                    </a:p>
                  </a:txBody>
                  <a:tcPr/>
                </a:tc>
                <a:extLst>
                  <a:ext uri="{0D108BD9-81ED-4DB2-BD59-A6C34878D82A}">
                    <a16:rowId xmlns:a16="http://schemas.microsoft.com/office/drawing/2014/main" val="2870961343"/>
                  </a:ext>
                </a:extLst>
              </a:tr>
              <a:tr h="370840">
                <a:tc>
                  <a:txBody>
                    <a:bodyPr/>
                    <a:lstStyle/>
                    <a:p>
                      <a:r>
                        <a:rPr lang="en-US"/>
                        <a:t>int</a:t>
                      </a:r>
                    </a:p>
                  </a:txBody>
                  <a:tcPr/>
                </a:tc>
                <a:tc>
                  <a:txBody>
                    <a:bodyPr/>
                    <a:lstStyle/>
                    <a:p>
                      <a:r>
                        <a:rPr lang="en-US"/>
                        <a:t>4 byte</a:t>
                      </a:r>
                    </a:p>
                  </a:txBody>
                  <a:tcPr/>
                </a:tc>
                <a:tc>
                  <a:txBody>
                    <a:bodyPr/>
                    <a:lstStyle/>
                    <a:p>
                      <a:r>
                        <a:rPr lang="en-US"/>
                        <a:t>0</a:t>
                      </a:r>
                    </a:p>
                  </a:txBody>
                  <a:tcPr/>
                </a:tc>
                <a:extLst>
                  <a:ext uri="{0D108BD9-81ED-4DB2-BD59-A6C34878D82A}">
                    <a16:rowId xmlns:a16="http://schemas.microsoft.com/office/drawing/2014/main" val="599612389"/>
                  </a:ext>
                </a:extLst>
              </a:tr>
              <a:tr h="370840">
                <a:tc>
                  <a:txBody>
                    <a:bodyPr/>
                    <a:lstStyle/>
                    <a:p>
                      <a:r>
                        <a:rPr lang="en-US"/>
                        <a:t>long</a:t>
                      </a:r>
                    </a:p>
                  </a:txBody>
                  <a:tcPr/>
                </a:tc>
                <a:tc>
                  <a:txBody>
                    <a:bodyPr/>
                    <a:lstStyle/>
                    <a:p>
                      <a:r>
                        <a:rPr lang="en-US"/>
                        <a:t>8 byte</a:t>
                      </a:r>
                    </a:p>
                  </a:txBody>
                  <a:tcPr/>
                </a:tc>
                <a:tc>
                  <a:txBody>
                    <a:bodyPr/>
                    <a:lstStyle/>
                    <a:p>
                      <a:r>
                        <a:rPr lang="en-US"/>
                        <a:t>0L</a:t>
                      </a:r>
                    </a:p>
                  </a:txBody>
                  <a:tcPr/>
                </a:tc>
                <a:extLst>
                  <a:ext uri="{0D108BD9-81ED-4DB2-BD59-A6C34878D82A}">
                    <a16:rowId xmlns:a16="http://schemas.microsoft.com/office/drawing/2014/main" val="3073429687"/>
                  </a:ext>
                </a:extLst>
              </a:tr>
              <a:tr h="370840">
                <a:tc>
                  <a:txBody>
                    <a:bodyPr/>
                    <a:lstStyle/>
                    <a:p>
                      <a:r>
                        <a:rPr lang="en-US"/>
                        <a:t>float</a:t>
                      </a:r>
                    </a:p>
                  </a:txBody>
                  <a:tcPr/>
                </a:tc>
                <a:tc>
                  <a:txBody>
                    <a:bodyPr/>
                    <a:lstStyle/>
                    <a:p>
                      <a:r>
                        <a:rPr lang="en-US"/>
                        <a:t>4 byte</a:t>
                      </a:r>
                    </a:p>
                  </a:txBody>
                  <a:tcPr/>
                </a:tc>
                <a:tc>
                  <a:txBody>
                    <a:bodyPr/>
                    <a:lstStyle/>
                    <a:p>
                      <a:r>
                        <a:rPr lang="en-US"/>
                        <a:t>0.0f</a:t>
                      </a:r>
                    </a:p>
                  </a:txBody>
                  <a:tcPr/>
                </a:tc>
                <a:extLst>
                  <a:ext uri="{0D108BD9-81ED-4DB2-BD59-A6C34878D82A}">
                    <a16:rowId xmlns:a16="http://schemas.microsoft.com/office/drawing/2014/main" val="877612400"/>
                  </a:ext>
                </a:extLst>
              </a:tr>
              <a:tr h="370840">
                <a:tc>
                  <a:txBody>
                    <a:bodyPr/>
                    <a:lstStyle/>
                    <a:p>
                      <a:r>
                        <a:rPr lang="en-US"/>
                        <a:t>double</a:t>
                      </a:r>
                      <a:endParaRPr lang="en-US" dirty="0"/>
                    </a:p>
                  </a:txBody>
                  <a:tcPr/>
                </a:tc>
                <a:tc>
                  <a:txBody>
                    <a:bodyPr/>
                    <a:lstStyle/>
                    <a:p>
                      <a:r>
                        <a:rPr lang="en-US"/>
                        <a:t>8 byte</a:t>
                      </a:r>
                    </a:p>
                  </a:txBody>
                  <a:tcPr/>
                </a:tc>
                <a:tc>
                  <a:txBody>
                    <a:bodyPr/>
                    <a:lstStyle/>
                    <a:p>
                      <a:r>
                        <a:rPr lang="en-US"/>
                        <a:t>0.0d</a:t>
                      </a:r>
                    </a:p>
                  </a:txBody>
                  <a:tcPr/>
                </a:tc>
                <a:extLst>
                  <a:ext uri="{0D108BD9-81ED-4DB2-BD59-A6C34878D82A}">
                    <a16:rowId xmlns:a16="http://schemas.microsoft.com/office/drawing/2014/main" val="1076871945"/>
                  </a:ext>
                </a:extLst>
              </a:tr>
            </a:tbl>
          </a:graphicData>
        </a:graphic>
      </p:graphicFrame>
      <p:sp>
        <p:nvSpPr>
          <p:cNvPr id="3" name="TextBox 2">
            <a:extLst>
              <a:ext uri="{FF2B5EF4-FFF2-40B4-BE49-F238E27FC236}">
                <a16:creationId xmlns:a16="http://schemas.microsoft.com/office/drawing/2014/main" id="{5B6644A6-2498-4D37-9762-A7A1E4FE7EF9}"/>
              </a:ext>
            </a:extLst>
          </p:cNvPr>
          <p:cNvSpPr txBox="1"/>
          <p:nvPr/>
        </p:nvSpPr>
        <p:spPr>
          <a:xfrm>
            <a:off x="997908" y="1853852"/>
            <a:ext cx="10540650" cy="1107996"/>
          </a:xfrm>
          <a:prstGeom prst="rect">
            <a:avLst/>
          </a:prstGeom>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b="1">
                <a:ea typeface="+mn-lt"/>
                <a:cs typeface="+mn-lt"/>
              </a:rPr>
              <a:t>Primitive Data Types</a:t>
            </a:r>
            <a:r>
              <a:rPr lang="en-US" sz="2400">
                <a:ea typeface="+mn-lt"/>
                <a:cs typeface="+mn-lt"/>
              </a:rPr>
              <a:t> :- which include integer, character, boolean, and float</a:t>
            </a:r>
            <a:endParaRPr lang="en-US" sz="2400">
              <a:cs typeface="Calibri"/>
            </a:endParaRPr>
          </a:p>
          <a:p>
            <a:pPr marL="285750" indent="-285750">
              <a:buFont typeface="Arial"/>
              <a:buChar char="•"/>
            </a:pPr>
            <a:r>
              <a:rPr lang="en-US" sz="2400" b="1">
                <a:ea typeface="+mn-lt"/>
                <a:cs typeface="+mn-lt"/>
              </a:rPr>
              <a:t>Non-primitive Data Types</a:t>
            </a:r>
            <a:r>
              <a:rPr lang="en-US" sz="2400">
                <a:ea typeface="+mn-lt"/>
                <a:cs typeface="+mn-lt"/>
              </a:rPr>
              <a:t> :- which include classes, arrays and interfaces.</a:t>
            </a:r>
            <a:endParaRPr lang="en-US" sz="2400"/>
          </a:p>
          <a:p>
            <a:pPr algn="l"/>
            <a:endParaRPr lang="en-US" dirty="0">
              <a:cs typeface="Calibri"/>
            </a:endParaRPr>
          </a:p>
        </p:txBody>
      </p:sp>
    </p:spTree>
    <p:extLst>
      <p:ext uri="{BB962C8B-B14F-4D97-AF65-F5344CB8AC3E}">
        <p14:creationId xmlns:p14="http://schemas.microsoft.com/office/powerpoint/2010/main" val="2645302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4F337-6101-4D68-96B9-F399554E65F0}"/>
              </a:ext>
            </a:extLst>
          </p:cNvPr>
          <p:cNvSpPr>
            <a:spLocks noGrp="1"/>
          </p:cNvSpPr>
          <p:nvPr>
            <p:ph type="title"/>
          </p:nvPr>
        </p:nvSpPr>
        <p:spPr/>
        <p:txBody>
          <a:bodyPr/>
          <a:lstStyle/>
          <a:p>
            <a:r>
              <a:rPr lang="en-US">
                <a:cs typeface="Calibri Light"/>
              </a:rPr>
              <a:t>Boolean data type</a:t>
            </a:r>
            <a:endParaRPr lang="en-US"/>
          </a:p>
        </p:txBody>
      </p:sp>
      <p:sp>
        <p:nvSpPr>
          <p:cNvPr id="3" name="Content Placeholder 2">
            <a:extLst>
              <a:ext uri="{FF2B5EF4-FFF2-40B4-BE49-F238E27FC236}">
                <a16:creationId xmlns:a16="http://schemas.microsoft.com/office/drawing/2014/main" id="{E3D3F8FD-579B-40C2-A3B4-E742941ADD03}"/>
              </a:ext>
            </a:extLst>
          </p:cNvPr>
          <p:cNvSpPr>
            <a:spLocks noGrp="1"/>
          </p:cNvSpPr>
          <p:nvPr>
            <p:ph idx="1"/>
          </p:nvPr>
        </p:nvSpPr>
        <p:spPr/>
        <p:txBody>
          <a:bodyPr vert="horz" lIns="91440" tIns="45720" rIns="91440" bIns="45720" rtlCol="0" anchor="t">
            <a:normAutofit/>
          </a:bodyPr>
          <a:lstStyle/>
          <a:p>
            <a:r>
              <a:rPr lang="en-US">
                <a:ea typeface="+mn-lt"/>
                <a:cs typeface="+mn-lt"/>
              </a:rPr>
              <a:t>The Boolean data type is used to store only two possible values: true and false.</a:t>
            </a:r>
          </a:p>
          <a:p>
            <a:r>
              <a:rPr lang="en-US">
                <a:ea typeface="+mn-lt"/>
                <a:cs typeface="+mn-lt"/>
              </a:rPr>
              <a:t>This data type is used for simple flags that track true/false conditions.</a:t>
            </a:r>
          </a:p>
          <a:p>
            <a:pPr marL="0" indent="0">
              <a:buNone/>
            </a:pPr>
            <a:r>
              <a:rPr lang="en-US" dirty="0">
                <a:cs typeface="Calibri"/>
              </a:rPr>
              <a:t>      </a:t>
            </a:r>
          </a:p>
          <a:p>
            <a:pPr marL="0" indent="0">
              <a:buNone/>
            </a:pPr>
            <a:r>
              <a:rPr lang="en-US" b="1" dirty="0">
                <a:cs typeface="Calibri"/>
              </a:rPr>
              <a:t>Syntax:</a:t>
            </a:r>
            <a:r>
              <a:rPr lang="en-US">
                <a:cs typeface="Calibri"/>
              </a:rPr>
              <a:t>   boolean isValuePresent=true/false;</a:t>
            </a:r>
          </a:p>
          <a:p>
            <a:pPr marL="0" indent="0">
              <a:buNone/>
            </a:pPr>
            <a:r>
              <a:rPr lang="en-US" b="1" dirty="0">
                <a:cs typeface="Calibri"/>
              </a:rPr>
              <a:t>Ex:</a:t>
            </a:r>
            <a:r>
              <a:rPr lang="en-US">
                <a:cs typeface="Calibri"/>
              </a:rPr>
              <a:t>  boolean isValuePresent=true;</a:t>
            </a: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3204953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29673-A79B-4E65-B091-33A34915832F}"/>
              </a:ext>
            </a:extLst>
          </p:cNvPr>
          <p:cNvSpPr>
            <a:spLocks noGrp="1"/>
          </p:cNvSpPr>
          <p:nvPr>
            <p:ph type="title"/>
          </p:nvPr>
        </p:nvSpPr>
        <p:spPr/>
        <p:txBody>
          <a:bodyPr/>
          <a:lstStyle/>
          <a:p>
            <a:r>
              <a:rPr lang="en-US">
                <a:cs typeface="Calibri Light"/>
              </a:rPr>
              <a:t>Byte</a:t>
            </a:r>
            <a:endParaRPr lang="en-US"/>
          </a:p>
        </p:txBody>
      </p:sp>
      <p:sp>
        <p:nvSpPr>
          <p:cNvPr id="3" name="Content Placeholder 2">
            <a:extLst>
              <a:ext uri="{FF2B5EF4-FFF2-40B4-BE49-F238E27FC236}">
                <a16:creationId xmlns:a16="http://schemas.microsoft.com/office/drawing/2014/main" id="{6F73B2B1-5D5D-4E04-BC21-6406218A3AB8}"/>
              </a:ext>
            </a:extLst>
          </p:cNvPr>
          <p:cNvSpPr>
            <a:spLocks noGrp="1"/>
          </p:cNvSpPr>
          <p:nvPr>
            <p:ph idx="1"/>
          </p:nvPr>
        </p:nvSpPr>
        <p:spPr/>
        <p:txBody>
          <a:bodyPr vert="horz" lIns="91440" tIns="45720" rIns="91440" bIns="45720" rtlCol="0" anchor="t">
            <a:normAutofit/>
          </a:bodyPr>
          <a:lstStyle/>
          <a:p>
            <a:r>
              <a:rPr lang="en-US">
                <a:cs typeface="Calibri"/>
              </a:rPr>
              <a:t>Byte is and 8 bit signed integer</a:t>
            </a:r>
            <a:endParaRPr lang="en-US" dirty="0">
              <a:cs typeface="Calibri"/>
            </a:endParaRPr>
          </a:p>
          <a:p>
            <a:r>
              <a:rPr lang="en-US">
                <a:cs typeface="Calibri"/>
              </a:rPr>
              <a:t>Minimum value is –128</a:t>
            </a:r>
          </a:p>
          <a:p>
            <a:r>
              <a:rPr lang="en-US">
                <a:cs typeface="Calibri"/>
              </a:rPr>
              <a:t>Maximum value is 127 </a:t>
            </a:r>
          </a:p>
          <a:p>
            <a:r>
              <a:rPr lang="en-US">
                <a:cs typeface="Calibri"/>
              </a:rPr>
              <a:t>Default value is 0</a:t>
            </a:r>
            <a:endParaRPr lang="en-US" dirty="0">
              <a:cs typeface="Calibri"/>
            </a:endParaRPr>
          </a:p>
          <a:p>
            <a:endParaRPr lang="en-US" dirty="0">
              <a:cs typeface="Calibri"/>
            </a:endParaRPr>
          </a:p>
          <a:p>
            <a:pPr marL="0" indent="0">
              <a:buNone/>
            </a:pPr>
            <a:r>
              <a:rPr lang="en-US">
                <a:cs typeface="Calibri"/>
              </a:rPr>
              <a:t>Ex: byte a=10, byte b=-100</a:t>
            </a:r>
            <a:endParaRPr lang="en-US" dirty="0">
              <a:cs typeface="Calibri"/>
            </a:endParaRPr>
          </a:p>
        </p:txBody>
      </p:sp>
    </p:spTree>
    <p:extLst>
      <p:ext uri="{BB962C8B-B14F-4D97-AF65-F5344CB8AC3E}">
        <p14:creationId xmlns:p14="http://schemas.microsoft.com/office/powerpoint/2010/main" val="845999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359F2-3E98-41F9-B25F-94ACEB707EF1}"/>
              </a:ext>
            </a:extLst>
          </p:cNvPr>
          <p:cNvSpPr>
            <a:spLocks noGrp="1"/>
          </p:cNvSpPr>
          <p:nvPr>
            <p:ph type="title"/>
          </p:nvPr>
        </p:nvSpPr>
        <p:spPr/>
        <p:txBody>
          <a:bodyPr/>
          <a:lstStyle/>
          <a:p>
            <a:r>
              <a:rPr lang="en-US">
                <a:cs typeface="Calibri Light"/>
              </a:rPr>
              <a:t>Short</a:t>
            </a:r>
            <a:endParaRPr lang="en-US"/>
          </a:p>
        </p:txBody>
      </p:sp>
      <p:sp>
        <p:nvSpPr>
          <p:cNvPr id="3" name="Content Placeholder 2">
            <a:extLst>
              <a:ext uri="{FF2B5EF4-FFF2-40B4-BE49-F238E27FC236}">
                <a16:creationId xmlns:a16="http://schemas.microsoft.com/office/drawing/2014/main" id="{1A498747-F62C-4E07-9E91-D53E231BF7C7}"/>
              </a:ext>
            </a:extLst>
          </p:cNvPr>
          <p:cNvSpPr>
            <a:spLocks noGrp="1"/>
          </p:cNvSpPr>
          <p:nvPr>
            <p:ph idx="1"/>
          </p:nvPr>
        </p:nvSpPr>
        <p:spPr/>
        <p:txBody>
          <a:bodyPr vert="horz" lIns="91440" tIns="45720" rIns="91440" bIns="45720" rtlCol="0" anchor="t">
            <a:normAutofit/>
          </a:bodyPr>
          <a:lstStyle/>
          <a:p>
            <a:pPr algn="just"/>
            <a:r>
              <a:rPr lang="en-US">
                <a:ea typeface="+mn-lt"/>
                <a:cs typeface="+mn-lt"/>
              </a:rPr>
              <a:t>Short data type is a 16-bit signed integer</a:t>
            </a:r>
            <a:endParaRPr lang="en-US">
              <a:cs typeface="Calibri" panose="020F0502020204030204"/>
            </a:endParaRPr>
          </a:p>
          <a:p>
            <a:pPr algn="just"/>
            <a:r>
              <a:rPr lang="en-US">
                <a:ea typeface="+mn-lt"/>
                <a:cs typeface="+mn-lt"/>
              </a:rPr>
              <a:t>Minimum value is -32,768 (-2^15)</a:t>
            </a:r>
            <a:endParaRPr lang="en-US"/>
          </a:p>
          <a:p>
            <a:pPr algn="just"/>
            <a:r>
              <a:rPr lang="en-US">
                <a:ea typeface="+mn-lt"/>
                <a:cs typeface="+mn-lt"/>
              </a:rPr>
              <a:t>Maximum value is 32,767 (inclusive) (2^15 -1)</a:t>
            </a:r>
            <a:endParaRPr lang="en-US"/>
          </a:p>
          <a:p>
            <a:pPr algn="just"/>
            <a:r>
              <a:rPr lang="en-US">
                <a:ea typeface="+mn-lt"/>
                <a:cs typeface="+mn-lt"/>
              </a:rPr>
              <a:t>Default value is 0.</a:t>
            </a:r>
            <a:endParaRPr lang="en-US"/>
          </a:p>
          <a:p>
            <a:pPr algn="just"/>
            <a:r>
              <a:rPr lang="en-US">
                <a:ea typeface="+mn-lt"/>
                <a:cs typeface="+mn-lt"/>
              </a:rPr>
              <a:t>Example: short s = 20000, short r = -30000</a:t>
            </a:r>
            <a:endParaRPr lang="en-US"/>
          </a:p>
          <a:p>
            <a:endParaRPr lang="en-US" dirty="0">
              <a:cs typeface="Calibri"/>
            </a:endParaRPr>
          </a:p>
        </p:txBody>
      </p:sp>
    </p:spTree>
    <p:extLst>
      <p:ext uri="{BB962C8B-B14F-4D97-AF65-F5344CB8AC3E}">
        <p14:creationId xmlns:p14="http://schemas.microsoft.com/office/powerpoint/2010/main" val="3985258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05087-24A9-40E3-AF1E-156AB11CD1BA}"/>
              </a:ext>
            </a:extLst>
          </p:cNvPr>
          <p:cNvSpPr>
            <a:spLocks noGrp="1"/>
          </p:cNvSpPr>
          <p:nvPr>
            <p:ph type="title"/>
          </p:nvPr>
        </p:nvSpPr>
        <p:spPr/>
        <p:txBody>
          <a:bodyPr/>
          <a:lstStyle/>
          <a:p>
            <a:r>
              <a:rPr lang="en-US">
                <a:cs typeface="Calibri Light"/>
              </a:rPr>
              <a:t>Int</a:t>
            </a:r>
            <a:endParaRPr lang="en-US"/>
          </a:p>
        </p:txBody>
      </p:sp>
      <p:sp>
        <p:nvSpPr>
          <p:cNvPr id="3" name="Content Placeholder 2">
            <a:extLst>
              <a:ext uri="{FF2B5EF4-FFF2-40B4-BE49-F238E27FC236}">
                <a16:creationId xmlns:a16="http://schemas.microsoft.com/office/drawing/2014/main" id="{071CCCFF-0511-4430-8040-8E58DC1E5A9E}"/>
              </a:ext>
            </a:extLst>
          </p:cNvPr>
          <p:cNvSpPr>
            <a:spLocks noGrp="1"/>
          </p:cNvSpPr>
          <p:nvPr>
            <p:ph idx="1"/>
          </p:nvPr>
        </p:nvSpPr>
        <p:spPr/>
        <p:txBody>
          <a:bodyPr vert="horz" lIns="91440" tIns="45720" rIns="91440" bIns="45720" rtlCol="0" anchor="t">
            <a:normAutofit/>
          </a:bodyPr>
          <a:lstStyle/>
          <a:p>
            <a:pPr algn="just"/>
            <a:r>
              <a:rPr lang="en-US">
                <a:ea typeface="+mn-lt"/>
                <a:cs typeface="+mn-lt"/>
              </a:rPr>
              <a:t>Int data type is a 32-bit integer.</a:t>
            </a:r>
            <a:endParaRPr lang="en-US">
              <a:cs typeface="Calibri" panose="020F0502020204030204"/>
            </a:endParaRPr>
          </a:p>
          <a:p>
            <a:pPr algn="just"/>
            <a:r>
              <a:rPr lang="en-US">
                <a:ea typeface="+mn-lt"/>
                <a:cs typeface="+mn-lt"/>
              </a:rPr>
              <a:t>Minimum value is - 2,147,483,648 (-2^31)</a:t>
            </a:r>
            <a:endParaRPr lang="en-US"/>
          </a:p>
          <a:p>
            <a:pPr algn="just"/>
            <a:r>
              <a:rPr lang="en-US">
                <a:ea typeface="+mn-lt"/>
                <a:cs typeface="+mn-lt"/>
              </a:rPr>
              <a:t>Maximum value is 2,147,483,647(2^31 -1)</a:t>
            </a:r>
            <a:endParaRPr lang="en-US"/>
          </a:p>
          <a:p>
            <a:pPr algn="just"/>
            <a:r>
              <a:rPr lang="en-US">
                <a:ea typeface="+mn-lt"/>
                <a:cs typeface="+mn-lt"/>
              </a:rPr>
              <a:t>The default value is 0</a:t>
            </a:r>
            <a:endParaRPr lang="en-US"/>
          </a:p>
          <a:p>
            <a:pPr algn="just"/>
            <a:r>
              <a:rPr lang="en-US">
                <a:ea typeface="+mn-lt"/>
                <a:cs typeface="+mn-lt"/>
              </a:rPr>
              <a:t>Example: int a = 100000, int b = -200000</a:t>
            </a:r>
            <a:endParaRPr lang="en-US"/>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3392918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9C62-2BD8-4235-A3F1-9D3939378545}"/>
              </a:ext>
            </a:extLst>
          </p:cNvPr>
          <p:cNvSpPr>
            <a:spLocks noGrp="1"/>
          </p:cNvSpPr>
          <p:nvPr>
            <p:ph type="title"/>
          </p:nvPr>
        </p:nvSpPr>
        <p:spPr/>
        <p:txBody>
          <a:bodyPr/>
          <a:lstStyle/>
          <a:p>
            <a:r>
              <a:rPr lang="en-US">
                <a:cs typeface="Calibri Light"/>
              </a:rPr>
              <a:t>Long</a:t>
            </a:r>
            <a:endParaRPr lang="en-US"/>
          </a:p>
        </p:txBody>
      </p:sp>
      <p:sp>
        <p:nvSpPr>
          <p:cNvPr id="3" name="Content Placeholder 2">
            <a:extLst>
              <a:ext uri="{FF2B5EF4-FFF2-40B4-BE49-F238E27FC236}">
                <a16:creationId xmlns:a16="http://schemas.microsoft.com/office/drawing/2014/main" id="{503B5A19-4D79-4E53-85A4-06F6CCBCC84F}"/>
              </a:ext>
            </a:extLst>
          </p:cNvPr>
          <p:cNvSpPr>
            <a:spLocks noGrp="1"/>
          </p:cNvSpPr>
          <p:nvPr>
            <p:ph idx="1"/>
          </p:nvPr>
        </p:nvSpPr>
        <p:spPr/>
        <p:txBody>
          <a:bodyPr vert="horz" lIns="91440" tIns="45720" rIns="91440" bIns="45720" rtlCol="0" anchor="t">
            <a:normAutofit/>
          </a:bodyPr>
          <a:lstStyle/>
          <a:p>
            <a:r>
              <a:rPr lang="en-US">
                <a:ea typeface="+mn-lt"/>
                <a:cs typeface="+mn-lt"/>
              </a:rPr>
              <a:t>Long data type is a 64-bit signed two's complement integer</a:t>
            </a:r>
            <a:endParaRPr lang="en-US">
              <a:cs typeface="Calibri"/>
            </a:endParaRPr>
          </a:p>
          <a:p>
            <a:r>
              <a:rPr lang="en-US">
                <a:ea typeface="+mn-lt"/>
                <a:cs typeface="+mn-lt"/>
              </a:rPr>
              <a:t>Minimum value is -9,223,372,036,854,775,808(-2^63)</a:t>
            </a:r>
            <a:endParaRPr lang="en-US"/>
          </a:p>
          <a:p>
            <a:r>
              <a:rPr lang="en-US">
                <a:ea typeface="+mn-lt"/>
                <a:cs typeface="+mn-lt"/>
              </a:rPr>
              <a:t>Maximum value is 9,223,372,036,854,775,807(2^63 -1)</a:t>
            </a:r>
            <a:endParaRPr lang="en-US"/>
          </a:p>
          <a:p>
            <a:r>
              <a:rPr lang="en-US">
                <a:ea typeface="+mn-lt"/>
                <a:cs typeface="+mn-lt"/>
              </a:rPr>
              <a:t>This type is used when a wider range than int is needed</a:t>
            </a:r>
            <a:endParaRPr lang="en-US"/>
          </a:p>
          <a:p>
            <a:r>
              <a:rPr lang="en-US">
                <a:ea typeface="+mn-lt"/>
                <a:cs typeface="+mn-lt"/>
              </a:rPr>
              <a:t>Default value is 0L</a:t>
            </a:r>
            <a:endParaRPr lang="en-US"/>
          </a:p>
          <a:p>
            <a:r>
              <a:rPr lang="en-US">
                <a:ea typeface="+mn-lt"/>
                <a:cs typeface="+mn-lt"/>
              </a:rPr>
              <a:t>Example: long a = 100000L, long b = -200000L</a:t>
            </a:r>
            <a:endParaRPr lang="en-US"/>
          </a:p>
          <a:p>
            <a:endParaRPr lang="en-US" dirty="0">
              <a:cs typeface="Calibri"/>
            </a:endParaRPr>
          </a:p>
        </p:txBody>
      </p:sp>
    </p:spTree>
    <p:extLst>
      <p:ext uri="{BB962C8B-B14F-4D97-AF65-F5344CB8AC3E}">
        <p14:creationId xmlns:p14="http://schemas.microsoft.com/office/powerpoint/2010/main" val="371814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7C746-9346-47F7-97CB-B91D187A5534}"/>
              </a:ext>
            </a:extLst>
          </p:cNvPr>
          <p:cNvSpPr>
            <a:spLocks noGrp="1"/>
          </p:cNvSpPr>
          <p:nvPr>
            <p:ph type="title"/>
          </p:nvPr>
        </p:nvSpPr>
        <p:spPr/>
        <p:txBody>
          <a:bodyPr/>
          <a:lstStyle/>
          <a:p>
            <a:r>
              <a:rPr lang="en-US">
                <a:cs typeface="Calibri Light"/>
              </a:rPr>
              <a:t>Typecasting(Widening and Narrowing)</a:t>
            </a:r>
            <a:endParaRPr lang="en-US"/>
          </a:p>
        </p:txBody>
      </p:sp>
      <p:sp>
        <p:nvSpPr>
          <p:cNvPr id="3" name="Content Placeholder 2">
            <a:extLst>
              <a:ext uri="{FF2B5EF4-FFF2-40B4-BE49-F238E27FC236}">
                <a16:creationId xmlns:a16="http://schemas.microsoft.com/office/drawing/2014/main" id="{F88A2028-519E-4FF8-951D-4BE433F9F90C}"/>
              </a:ext>
            </a:extLst>
          </p:cNvPr>
          <p:cNvSpPr>
            <a:spLocks noGrp="1"/>
          </p:cNvSpPr>
          <p:nvPr>
            <p:ph idx="1"/>
          </p:nvPr>
        </p:nvSpPr>
        <p:spPr/>
        <p:txBody>
          <a:bodyPr vert="horz" lIns="91440" tIns="45720" rIns="91440" bIns="45720" rtlCol="0" anchor="t">
            <a:normAutofit/>
          </a:bodyPr>
          <a:lstStyle/>
          <a:p>
            <a:pPr marL="0" indent="0">
              <a:buNone/>
            </a:pPr>
            <a:r>
              <a:rPr lang="en-US" b="1">
                <a:cs typeface="Calibri"/>
              </a:rPr>
              <a:t>Widening:</a:t>
            </a:r>
            <a:endParaRPr lang="en-US" b="1" dirty="0">
              <a:cs typeface="Calibri"/>
            </a:endParaRPr>
          </a:p>
          <a:p>
            <a:pPr marL="0" indent="0">
              <a:buNone/>
            </a:pPr>
            <a:r>
              <a:rPr lang="en-US">
                <a:cs typeface="Calibri"/>
              </a:rPr>
              <a:t>  int a=20;</a:t>
            </a:r>
          </a:p>
          <a:p>
            <a:pPr marL="0" indent="0">
              <a:buNone/>
            </a:pPr>
            <a:r>
              <a:rPr lang="en-US">
                <a:cs typeface="Calibri"/>
              </a:rPr>
              <a:t>  float f=</a:t>
            </a:r>
            <a:r>
              <a:rPr lang="en-US" dirty="0">
                <a:cs typeface="Calibri"/>
              </a:rPr>
              <a:t>a;</a:t>
            </a:r>
          </a:p>
          <a:p>
            <a:pPr marL="0" indent="0">
              <a:buNone/>
            </a:pPr>
            <a:endParaRPr lang="en-US" b="1" dirty="0">
              <a:cs typeface="Calibri"/>
            </a:endParaRPr>
          </a:p>
          <a:p>
            <a:pPr marL="0" indent="0">
              <a:buNone/>
            </a:pPr>
            <a:r>
              <a:rPr lang="en-US" b="1">
                <a:cs typeface="Calibri"/>
              </a:rPr>
              <a:t>Narrowing:</a:t>
            </a:r>
          </a:p>
          <a:p>
            <a:pPr marL="0" indent="0">
              <a:buNone/>
            </a:pPr>
            <a:r>
              <a:rPr lang="en-US" b="1" dirty="0">
                <a:cs typeface="Calibri"/>
              </a:rPr>
              <a:t>   </a:t>
            </a:r>
            <a:r>
              <a:rPr lang="en-US">
                <a:cs typeface="Calibri"/>
              </a:rPr>
              <a:t>float f=20.5;</a:t>
            </a:r>
          </a:p>
          <a:p>
            <a:pPr marL="0" indent="0">
              <a:buNone/>
            </a:pPr>
            <a:r>
              <a:rPr lang="en-US">
                <a:cs typeface="Calibri"/>
              </a:rPr>
              <a:t>   int a=f // error</a:t>
            </a:r>
          </a:p>
          <a:p>
            <a:pPr marL="0" indent="0">
              <a:buNone/>
            </a:pPr>
            <a:r>
              <a:rPr lang="en-US">
                <a:cs typeface="Calibri"/>
              </a:rPr>
              <a:t>   Int a=(int)f;</a:t>
            </a:r>
          </a:p>
        </p:txBody>
      </p:sp>
    </p:spTree>
    <p:extLst>
      <p:ext uri="{BB962C8B-B14F-4D97-AF65-F5344CB8AC3E}">
        <p14:creationId xmlns:p14="http://schemas.microsoft.com/office/powerpoint/2010/main" val="278487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4EE71-95FD-406E-8193-D0CB8457D2A0}"/>
              </a:ext>
            </a:extLst>
          </p:cNvPr>
          <p:cNvSpPr>
            <a:spLocks noGrp="1"/>
          </p:cNvSpPr>
          <p:nvPr>
            <p:ph type="title"/>
          </p:nvPr>
        </p:nvSpPr>
        <p:spPr/>
        <p:txBody>
          <a:bodyPr/>
          <a:lstStyle/>
          <a:p>
            <a:r>
              <a:rPr lang="en-US">
                <a:cs typeface="Calibri Light"/>
              </a:rPr>
              <a:t>Constructor</a:t>
            </a:r>
            <a:endParaRPr lang="en-US"/>
          </a:p>
        </p:txBody>
      </p:sp>
      <p:sp>
        <p:nvSpPr>
          <p:cNvPr id="3" name="Content Placeholder 2">
            <a:extLst>
              <a:ext uri="{FF2B5EF4-FFF2-40B4-BE49-F238E27FC236}">
                <a16:creationId xmlns:a16="http://schemas.microsoft.com/office/drawing/2014/main" id="{108D5A33-C09E-4BA9-AC12-BD22C6D00ED3}"/>
              </a:ext>
            </a:extLst>
          </p:cNvPr>
          <p:cNvSpPr>
            <a:spLocks noGrp="1"/>
          </p:cNvSpPr>
          <p:nvPr>
            <p:ph idx="1"/>
          </p:nvPr>
        </p:nvSpPr>
        <p:spPr/>
        <p:txBody>
          <a:bodyPr vert="horz" lIns="91440" tIns="45720" rIns="91440" bIns="45720" rtlCol="0" anchor="t">
            <a:normAutofit/>
          </a:bodyPr>
          <a:lstStyle/>
          <a:p>
            <a:r>
              <a:rPr lang="en-US">
                <a:cs typeface="Calibri"/>
              </a:rPr>
              <a:t>Constructor is called right after the memory allocation for an object</a:t>
            </a:r>
          </a:p>
          <a:p>
            <a:r>
              <a:rPr lang="en-US">
                <a:cs typeface="Calibri"/>
              </a:rPr>
              <a:t>It has same name as class name.</a:t>
            </a:r>
            <a:endParaRPr lang="en-US" dirty="0">
              <a:cs typeface="Calibri"/>
            </a:endParaRPr>
          </a:p>
          <a:p>
            <a:r>
              <a:rPr lang="en-US">
                <a:cs typeface="Calibri"/>
              </a:rPr>
              <a:t>Similar to method but without return type.</a:t>
            </a:r>
          </a:p>
          <a:p>
            <a:r>
              <a:rPr lang="en-US">
                <a:cs typeface="Calibri"/>
              </a:rPr>
              <a:t>Whether you define or not all the classes will have constructor.</a:t>
            </a:r>
            <a:endParaRPr lang="en-US" dirty="0">
              <a:cs typeface="Calibri"/>
            </a:endParaRPr>
          </a:p>
          <a:p>
            <a:pPr marL="0" indent="0">
              <a:buNone/>
            </a:pPr>
            <a:r>
              <a:rPr lang="en-US">
                <a:cs typeface="Calibri"/>
              </a:rPr>
              <a:t> Syntax:  </a:t>
            </a:r>
          </a:p>
          <a:p>
            <a:pPr marL="0" indent="0">
              <a:buNone/>
            </a:pPr>
            <a:r>
              <a:rPr lang="en-US" dirty="0">
                <a:cs typeface="Calibri"/>
              </a:rPr>
              <a:t> </a:t>
            </a:r>
            <a:r>
              <a:rPr lang="en-US">
                <a:ea typeface="+mn-lt"/>
                <a:cs typeface="+mn-lt"/>
              </a:rPr>
              <a:t>access_specifier  class_name(){</a:t>
            </a:r>
            <a:endParaRPr lang="en-US">
              <a:cs typeface="Calibri"/>
            </a:endParaRPr>
          </a:p>
          <a:p>
            <a:pPr marL="0" indent="0">
              <a:buNone/>
            </a:pPr>
            <a:r>
              <a:rPr lang="en-US">
                <a:cs typeface="Calibri"/>
              </a:rPr>
              <a:t> }</a:t>
            </a:r>
          </a:p>
        </p:txBody>
      </p:sp>
    </p:spTree>
    <p:extLst>
      <p:ext uri="{BB962C8B-B14F-4D97-AF65-F5344CB8AC3E}">
        <p14:creationId xmlns:p14="http://schemas.microsoft.com/office/powerpoint/2010/main" val="3346298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8D49-9638-435A-A092-452F2692F1DE}"/>
              </a:ext>
            </a:extLst>
          </p:cNvPr>
          <p:cNvSpPr>
            <a:spLocks noGrp="1"/>
          </p:cNvSpPr>
          <p:nvPr>
            <p:ph type="title"/>
          </p:nvPr>
        </p:nvSpPr>
        <p:spPr/>
        <p:txBody>
          <a:bodyPr/>
          <a:lstStyle/>
          <a:p>
            <a:r>
              <a:rPr lang="en-US">
                <a:cs typeface="Calibri Light"/>
              </a:rPr>
              <a:t>Introduction to Java</a:t>
            </a:r>
            <a:endParaRPr lang="en-US"/>
          </a:p>
        </p:txBody>
      </p:sp>
      <p:sp>
        <p:nvSpPr>
          <p:cNvPr id="3" name="Content Placeholder 2">
            <a:extLst>
              <a:ext uri="{FF2B5EF4-FFF2-40B4-BE49-F238E27FC236}">
                <a16:creationId xmlns:a16="http://schemas.microsoft.com/office/drawing/2014/main" id="{003E03D9-9E4A-44E3-89E0-E618C1F6C8FE}"/>
              </a:ext>
            </a:extLst>
          </p:cNvPr>
          <p:cNvSpPr>
            <a:spLocks noGrp="1"/>
          </p:cNvSpPr>
          <p:nvPr>
            <p:ph idx="1"/>
          </p:nvPr>
        </p:nvSpPr>
        <p:spPr/>
        <p:txBody>
          <a:bodyPr vert="horz" lIns="91440" tIns="45720" rIns="91440" bIns="45720" rtlCol="0" anchor="t">
            <a:normAutofit/>
          </a:bodyPr>
          <a:lstStyle/>
          <a:p>
            <a:r>
              <a:rPr lang="en-US">
                <a:cs typeface="Calibri"/>
              </a:rPr>
              <a:t>Java is computer programming language that enforces an object oriented programming model</a:t>
            </a:r>
            <a:endParaRPr lang="en-US" dirty="0">
              <a:cs typeface="Calibri"/>
            </a:endParaRPr>
          </a:p>
          <a:p>
            <a:r>
              <a:rPr lang="en-US">
                <a:cs typeface="Calibri"/>
              </a:rPr>
              <a:t>James Gosling is known as the father of </a:t>
            </a:r>
            <a:r>
              <a:rPr lang="en-US" dirty="0">
                <a:cs typeface="Calibri"/>
              </a:rPr>
              <a:t>java</a:t>
            </a:r>
          </a:p>
          <a:p>
            <a:r>
              <a:rPr lang="en-US">
                <a:cs typeface="Calibri"/>
              </a:rPr>
              <a:t>Before java, its name was oak</a:t>
            </a:r>
            <a:r>
              <a:rPr lang="en-US" dirty="0">
                <a:cs typeface="Calibri"/>
              </a:rPr>
              <a:t>!!</a:t>
            </a:r>
          </a:p>
          <a:p>
            <a:r>
              <a:rPr lang="en-US">
                <a:cs typeface="Calibri"/>
              </a:rPr>
              <a:t>Java is a platform independent programming language</a:t>
            </a:r>
            <a:endParaRPr lang="en-US" dirty="0">
              <a:cs typeface="Calibri"/>
            </a:endParaRPr>
          </a:p>
          <a:p>
            <a:r>
              <a:rPr lang="en-US">
                <a:cs typeface="Calibri"/>
              </a:rPr>
              <a:t>Its works on "Write once, Run anywhere" logic</a:t>
            </a:r>
            <a:endParaRPr lang="en-US" dirty="0">
              <a:cs typeface="Calibri"/>
            </a:endParaRPr>
          </a:p>
          <a:p>
            <a:r>
              <a:rPr lang="en-US">
                <a:cs typeface="Calibri"/>
              </a:rPr>
              <a:t>Eveything in java would have state and behavior and which would be defined by class.</a:t>
            </a:r>
          </a:p>
          <a:p>
            <a:endParaRPr lang="en-US" dirty="0">
              <a:cs typeface="Calibri"/>
            </a:endParaRPr>
          </a:p>
          <a:p>
            <a:endParaRPr lang="en-US" dirty="0">
              <a:cs typeface="Calibri"/>
            </a:endParaRPr>
          </a:p>
          <a:p>
            <a:endParaRPr lang="en-US" dirty="0">
              <a:cs typeface="Calibri"/>
            </a:endParaRPr>
          </a:p>
        </p:txBody>
      </p:sp>
    </p:spTree>
    <p:extLst>
      <p:ext uri="{BB962C8B-B14F-4D97-AF65-F5344CB8AC3E}">
        <p14:creationId xmlns:p14="http://schemas.microsoft.com/office/powerpoint/2010/main" val="805278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8FF71-E75D-4BDC-B34A-3854D145B469}"/>
              </a:ext>
            </a:extLst>
          </p:cNvPr>
          <p:cNvSpPr>
            <a:spLocks noGrp="1"/>
          </p:cNvSpPr>
          <p:nvPr>
            <p:ph type="title"/>
          </p:nvPr>
        </p:nvSpPr>
        <p:spPr/>
        <p:txBody>
          <a:bodyPr/>
          <a:lstStyle/>
          <a:p>
            <a:r>
              <a:rPr lang="en-US">
                <a:cs typeface="Calibri Light"/>
              </a:rPr>
              <a:t>Types of constructors</a:t>
            </a:r>
            <a:endParaRPr lang="en-US"/>
          </a:p>
        </p:txBody>
      </p:sp>
      <p:sp>
        <p:nvSpPr>
          <p:cNvPr id="3" name="Content Placeholder 2">
            <a:extLst>
              <a:ext uri="{FF2B5EF4-FFF2-40B4-BE49-F238E27FC236}">
                <a16:creationId xmlns:a16="http://schemas.microsoft.com/office/drawing/2014/main" id="{D6D13E06-C377-476E-9C12-CE09B850F33F}"/>
              </a:ext>
            </a:extLst>
          </p:cNvPr>
          <p:cNvSpPr>
            <a:spLocks noGrp="1"/>
          </p:cNvSpPr>
          <p:nvPr>
            <p:ph idx="1"/>
          </p:nvPr>
        </p:nvSpPr>
        <p:spPr/>
        <p:txBody>
          <a:bodyPr vert="horz" lIns="91440" tIns="45720" rIns="91440" bIns="45720" rtlCol="0" anchor="t">
            <a:normAutofit/>
          </a:bodyPr>
          <a:lstStyle/>
          <a:p>
            <a:r>
              <a:rPr lang="en-US">
                <a:ea typeface="+mn-lt"/>
                <a:cs typeface="+mn-lt"/>
              </a:rPr>
              <a:t>No argument Constructors</a:t>
            </a:r>
            <a:endParaRPr lang="en-US">
              <a:cs typeface="Calibri" panose="020F0502020204030204"/>
            </a:endParaRPr>
          </a:p>
          <a:p>
            <a:r>
              <a:rPr lang="en-US">
                <a:ea typeface="+mn-lt"/>
                <a:cs typeface="+mn-lt"/>
              </a:rPr>
              <a:t>Parameterized Constructors</a:t>
            </a:r>
            <a:endParaRPr lang="en-US"/>
          </a:p>
          <a:p>
            <a:pPr marL="0" indent="0">
              <a:buNone/>
            </a:pPr>
            <a:endParaRPr lang="en-US" dirty="0">
              <a:cs typeface="Calibri"/>
            </a:endParaRPr>
          </a:p>
        </p:txBody>
      </p:sp>
    </p:spTree>
    <p:extLst>
      <p:ext uri="{BB962C8B-B14F-4D97-AF65-F5344CB8AC3E}">
        <p14:creationId xmlns:p14="http://schemas.microsoft.com/office/powerpoint/2010/main" val="9403555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81ECC-513F-4771-9B6C-371CBB8F2A8C}"/>
              </a:ext>
            </a:extLst>
          </p:cNvPr>
          <p:cNvSpPr>
            <a:spLocks noGrp="1"/>
          </p:cNvSpPr>
          <p:nvPr>
            <p:ph type="title"/>
          </p:nvPr>
        </p:nvSpPr>
        <p:spPr/>
        <p:txBody>
          <a:bodyPr/>
          <a:lstStyle/>
          <a:p>
            <a:r>
              <a:rPr lang="en-US">
                <a:cs typeface="Calibri Light"/>
              </a:rPr>
              <a:t>Control flow statements</a:t>
            </a:r>
            <a:endParaRPr lang="en-US"/>
          </a:p>
        </p:txBody>
      </p:sp>
      <p:sp>
        <p:nvSpPr>
          <p:cNvPr id="3" name="Content Placeholder 2">
            <a:extLst>
              <a:ext uri="{FF2B5EF4-FFF2-40B4-BE49-F238E27FC236}">
                <a16:creationId xmlns:a16="http://schemas.microsoft.com/office/drawing/2014/main" id="{FE831124-0B63-4BC1-8B6F-91A7AB88D62F}"/>
              </a:ext>
            </a:extLst>
          </p:cNvPr>
          <p:cNvSpPr>
            <a:spLocks noGrp="1"/>
          </p:cNvSpPr>
          <p:nvPr>
            <p:ph idx="1"/>
          </p:nvPr>
        </p:nvSpPr>
        <p:spPr/>
        <p:txBody>
          <a:bodyPr vert="horz" lIns="91440" tIns="45720" rIns="91440" bIns="45720" rtlCol="0" anchor="t">
            <a:normAutofit fontScale="92500" lnSpcReduction="10000"/>
          </a:bodyPr>
          <a:lstStyle/>
          <a:p>
            <a:pPr algn="just"/>
            <a:r>
              <a:rPr lang="en-US">
                <a:ea typeface="+mn-lt"/>
                <a:cs typeface="+mn-lt"/>
              </a:rPr>
              <a:t>Decision Making statements</a:t>
            </a:r>
            <a:endParaRPr lang="en-US">
              <a:cs typeface="Calibri" panose="020F0502020204030204"/>
            </a:endParaRPr>
          </a:p>
          <a:p>
            <a:pPr marL="914400" lvl="1" indent="-457200" algn="just">
              <a:buAutoNum type="arabicPeriod"/>
            </a:pPr>
            <a:r>
              <a:rPr lang="en-US">
                <a:ea typeface="+mn-lt"/>
                <a:cs typeface="+mn-lt"/>
              </a:rPr>
              <a:t>if statements</a:t>
            </a:r>
            <a:endParaRPr lang="en-US">
              <a:cs typeface="Calibri" panose="020F0502020204030204"/>
            </a:endParaRPr>
          </a:p>
          <a:p>
            <a:pPr marL="914400" lvl="1" indent="-457200" algn="just">
              <a:buAutoNum type="arabicPeriod"/>
            </a:pPr>
            <a:r>
              <a:rPr lang="en-US">
                <a:ea typeface="+mn-lt"/>
                <a:cs typeface="+mn-lt"/>
              </a:rPr>
              <a:t>switch statement</a:t>
            </a:r>
            <a:endParaRPr lang="en-US">
              <a:cs typeface="Calibri" panose="020F0502020204030204"/>
            </a:endParaRPr>
          </a:p>
          <a:p>
            <a:pPr algn="just"/>
            <a:r>
              <a:rPr lang="en-US">
                <a:ea typeface="+mn-lt"/>
                <a:cs typeface="+mn-lt"/>
              </a:rPr>
              <a:t>Loop statements</a:t>
            </a:r>
            <a:endParaRPr lang="en-US"/>
          </a:p>
          <a:p>
            <a:pPr marL="914400" lvl="1" indent="-457200" algn="just">
              <a:buAutoNum type="arabicPeriod"/>
            </a:pPr>
            <a:r>
              <a:rPr lang="en-US">
                <a:ea typeface="+mn-lt"/>
                <a:cs typeface="+mn-lt"/>
              </a:rPr>
              <a:t>do while loop</a:t>
            </a:r>
            <a:endParaRPr lang="en-US">
              <a:cs typeface="Calibri" panose="020F0502020204030204"/>
            </a:endParaRPr>
          </a:p>
          <a:p>
            <a:pPr marL="914400" lvl="1" indent="-457200" algn="just">
              <a:buAutoNum type="arabicPeriod"/>
            </a:pPr>
            <a:r>
              <a:rPr lang="en-US">
                <a:ea typeface="+mn-lt"/>
                <a:cs typeface="+mn-lt"/>
              </a:rPr>
              <a:t>while loop</a:t>
            </a:r>
            <a:endParaRPr lang="en-US">
              <a:cs typeface="Calibri" panose="020F0502020204030204"/>
            </a:endParaRPr>
          </a:p>
          <a:p>
            <a:pPr marL="914400" lvl="1" indent="-457200" algn="just">
              <a:buAutoNum type="arabicPeriod"/>
            </a:pPr>
            <a:r>
              <a:rPr lang="en-US">
                <a:ea typeface="+mn-lt"/>
                <a:cs typeface="+mn-lt"/>
              </a:rPr>
              <a:t>for loop</a:t>
            </a:r>
            <a:endParaRPr lang="en-US">
              <a:cs typeface="Calibri" panose="020F0502020204030204"/>
            </a:endParaRPr>
          </a:p>
          <a:p>
            <a:pPr marL="914400" lvl="1" indent="-457200" algn="just">
              <a:buAutoNum type="arabicPeriod"/>
            </a:pPr>
            <a:r>
              <a:rPr lang="en-US">
                <a:ea typeface="+mn-lt"/>
                <a:cs typeface="+mn-lt"/>
              </a:rPr>
              <a:t>for-each loop</a:t>
            </a:r>
            <a:endParaRPr lang="en-US">
              <a:cs typeface="Calibri" panose="020F0502020204030204"/>
            </a:endParaRPr>
          </a:p>
          <a:p>
            <a:pPr algn="just"/>
            <a:r>
              <a:rPr lang="en-US">
                <a:ea typeface="+mn-lt"/>
                <a:cs typeface="+mn-lt"/>
              </a:rPr>
              <a:t>Jump statements</a:t>
            </a:r>
            <a:endParaRPr lang="en-US"/>
          </a:p>
          <a:p>
            <a:pPr marL="914400" lvl="1" indent="-457200" algn="just">
              <a:buAutoNum type="arabicPeriod"/>
            </a:pPr>
            <a:r>
              <a:rPr lang="en-US">
                <a:ea typeface="+mn-lt"/>
                <a:cs typeface="+mn-lt"/>
              </a:rPr>
              <a:t>break statement</a:t>
            </a:r>
            <a:endParaRPr lang="en-US">
              <a:cs typeface="Calibri" panose="020F0502020204030204"/>
            </a:endParaRPr>
          </a:p>
          <a:p>
            <a:pPr marL="914400" lvl="1" indent="-457200" algn="just">
              <a:buAutoNum type="arabicPeriod"/>
            </a:pPr>
            <a:r>
              <a:rPr lang="en-US">
                <a:ea typeface="+mn-lt"/>
                <a:cs typeface="+mn-lt"/>
              </a:rPr>
              <a:t>continue statement</a:t>
            </a:r>
            <a:endParaRPr lang="en-US">
              <a:cs typeface="Calibri" panose="020F0502020204030204"/>
            </a:endParaRPr>
          </a:p>
          <a:p>
            <a:pPr marL="914400" lvl="1" indent="-457200" algn="just">
              <a:buAutoNum type="arabicPeriod"/>
            </a:pPr>
            <a:r>
              <a:rPr lang="en-US">
                <a:cs typeface="Calibri" panose="020F0502020204030204"/>
              </a:rPr>
              <a:t>Return Statement</a:t>
            </a:r>
            <a:endParaRPr lang="en-US" dirty="0">
              <a:cs typeface="Calibri"/>
            </a:endParaRPr>
          </a:p>
          <a:p>
            <a:endParaRPr lang="en-US" dirty="0">
              <a:cs typeface="Calibri"/>
            </a:endParaRPr>
          </a:p>
        </p:txBody>
      </p:sp>
    </p:spTree>
    <p:extLst>
      <p:ext uri="{BB962C8B-B14F-4D97-AF65-F5344CB8AC3E}">
        <p14:creationId xmlns:p14="http://schemas.microsoft.com/office/powerpoint/2010/main" val="3068432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FC88-ABA8-49E5-8B30-840BC007A24D}"/>
              </a:ext>
            </a:extLst>
          </p:cNvPr>
          <p:cNvSpPr>
            <a:spLocks noGrp="1"/>
          </p:cNvSpPr>
          <p:nvPr>
            <p:ph type="title"/>
          </p:nvPr>
        </p:nvSpPr>
        <p:spPr/>
        <p:txBody>
          <a:bodyPr/>
          <a:lstStyle/>
          <a:p>
            <a:r>
              <a:rPr lang="en-US">
                <a:cs typeface="Calibri Light"/>
              </a:rPr>
              <a:t>If else statement</a:t>
            </a:r>
            <a:endParaRPr lang="en-US"/>
          </a:p>
        </p:txBody>
      </p:sp>
      <p:pic>
        <p:nvPicPr>
          <p:cNvPr id="4" name="Picture 4" descr="Graphical user interface, text&#10;&#10;Description automatically generated">
            <a:extLst>
              <a:ext uri="{FF2B5EF4-FFF2-40B4-BE49-F238E27FC236}">
                <a16:creationId xmlns:a16="http://schemas.microsoft.com/office/drawing/2014/main" id="{61980537-AA3D-42DB-A1BE-34E04418A4E0}"/>
              </a:ext>
            </a:extLst>
          </p:cNvPr>
          <p:cNvPicPr>
            <a:picLocks noGrp="1" noChangeAspect="1"/>
          </p:cNvPicPr>
          <p:nvPr>
            <p:ph idx="1"/>
          </p:nvPr>
        </p:nvPicPr>
        <p:blipFill>
          <a:blip r:embed="rId2"/>
          <a:stretch>
            <a:fillRect/>
          </a:stretch>
        </p:blipFill>
        <p:spPr>
          <a:xfrm>
            <a:off x="787443" y="1910295"/>
            <a:ext cx="9239250" cy="1781175"/>
          </a:xfrm>
        </p:spPr>
      </p:pic>
    </p:spTree>
    <p:extLst>
      <p:ext uri="{BB962C8B-B14F-4D97-AF65-F5344CB8AC3E}">
        <p14:creationId xmlns:p14="http://schemas.microsoft.com/office/powerpoint/2010/main" val="1651859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78D3-2803-41F1-8B81-E6B3E9DA31D8}"/>
              </a:ext>
            </a:extLst>
          </p:cNvPr>
          <p:cNvSpPr>
            <a:spLocks noGrp="1"/>
          </p:cNvSpPr>
          <p:nvPr>
            <p:ph type="title"/>
          </p:nvPr>
        </p:nvSpPr>
        <p:spPr/>
        <p:txBody>
          <a:bodyPr/>
          <a:lstStyle/>
          <a:p>
            <a:r>
              <a:rPr lang="en-US">
                <a:cs typeface="Calibri Light"/>
              </a:rPr>
              <a:t>Switch statement</a:t>
            </a:r>
            <a:endParaRPr lang="en-US"/>
          </a:p>
        </p:txBody>
      </p:sp>
      <p:pic>
        <p:nvPicPr>
          <p:cNvPr id="4" name="Picture 4" descr="Graphical user interface, text&#10;&#10;Description automatically generated">
            <a:extLst>
              <a:ext uri="{FF2B5EF4-FFF2-40B4-BE49-F238E27FC236}">
                <a16:creationId xmlns:a16="http://schemas.microsoft.com/office/drawing/2014/main" id="{4E0CF6FC-B2CF-43C6-9E7C-EA07E0EEE4AE}"/>
              </a:ext>
            </a:extLst>
          </p:cNvPr>
          <p:cNvPicPr>
            <a:picLocks noGrp="1" noChangeAspect="1"/>
          </p:cNvPicPr>
          <p:nvPr>
            <p:ph idx="1"/>
          </p:nvPr>
        </p:nvPicPr>
        <p:blipFill>
          <a:blip r:embed="rId2"/>
          <a:stretch>
            <a:fillRect/>
          </a:stretch>
        </p:blipFill>
        <p:spPr>
          <a:xfrm>
            <a:off x="789706" y="1888255"/>
            <a:ext cx="10268121" cy="4351338"/>
          </a:xfrm>
        </p:spPr>
      </p:pic>
    </p:spTree>
    <p:extLst>
      <p:ext uri="{BB962C8B-B14F-4D97-AF65-F5344CB8AC3E}">
        <p14:creationId xmlns:p14="http://schemas.microsoft.com/office/powerpoint/2010/main" val="1788146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Text&#10;&#10;Description automatically generated">
            <a:extLst>
              <a:ext uri="{FF2B5EF4-FFF2-40B4-BE49-F238E27FC236}">
                <a16:creationId xmlns:a16="http://schemas.microsoft.com/office/drawing/2014/main" id="{058BDF2C-5384-4682-9996-B9444E9F76BC}"/>
              </a:ext>
            </a:extLst>
          </p:cNvPr>
          <p:cNvPicPr>
            <a:picLocks noGrp="1" noChangeAspect="1"/>
          </p:cNvPicPr>
          <p:nvPr>
            <p:ph idx="1"/>
          </p:nvPr>
        </p:nvPicPr>
        <p:blipFill>
          <a:blip r:embed="rId2"/>
          <a:stretch>
            <a:fillRect/>
          </a:stretch>
        </p:blipFill>
        <p:spPr>
          <a:xfrm>
            <a:off x="1027069" y="926481"/>
            <a:ext cx="10628464" cy="5157982"/>
          </a:xfrm>
        </p:spPr>
      </p:pic>
    </p:spTree>
    <p:extLst>
      <p:ext uri="{BB962C8B-B14F-4D97-AF65-F5344CB8AC3E}">
        <p14:creationId xmlns:p14="http://schemas.microsoft.com/office/powerpoint/2010/main" val="413830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4E5D-E8F1-42C9-8D9F-F1719464062B}"/>
              </a:ext>
            </a:extLst>
          </p:cNvPr>
          <p:cNvSpPr>
            <a:spLocks noGrp="1"/>
          </p:cNvSpPr>
          <p:nvPr>
            <p:ph type="title"/>
          </p:nvPr>
        </p:nvSpPr>
        <p:spPr/>
        <p:txBody>
          <a:bodyPr/>
          <a:lstStyle/>
          <a:p>
            <a:r>
              <a:rPr lang="en-US">
                <a:cs typeface="Calibri Light"/>
              </a:rPr>
              <a:t>Java oop's concepts</a:t>
            </a:r>
          </a:p>
        </p:txBody>
      </p:sp>
      <p:sp>
        <p:nvSpPr>
          <p:cNvPr id="3" name="Content Placeholder 2">
            <a:extLst>
              <a:ext uri="{FF2B5EF4-FFF2-40B4-BE49-F238E27FC236}">
                <a16:creationId xmlns:a16="http://schemas.microsoft.com/office/drawing/2014/main" id="{01B14D90-F865-4CCB-BF37-690665B8D7F2}"/>
              </a:ext>
            </a:extLst>
          </p:cNvPr>
          <p:cNvSpPr>
            <a:spLocks noGrp="1"/>
          </p:cNvSpPr>
          <p:nvPr>
            <p:ph idx="1"/>
          </p:nvPr>
        </p:nvSpPr>
        <p:spPr/>
        <p:txBody>
          <a:bodyPr vert="horz" lIns="91440" tIns="45720" rIns="91440" bIns="45720" rtlCol="0" anchor="t">
            <a:normAutofit/>
          </a:bodyPr>
          <a:lstStyle/>
          <a:p>
            <a:r>
              <a:rPr lang="en-US">
                <a:ea typeface="+mn-lt"/>
                <a:cs typeface="+mn-lt"/>
              </a:rPr>
              <a:t>Object</a:t>
            </a:r>
            <a:endParaRPr lang="en-US" dirty="0">
              <a:cs typeface="Calibri"/>
            </a:endParaRPr>
          </a:p>
          <a:p>
            <a:r>
              <a:rPr lang="en-US">
                <a:ea typeface="+mn-lt"/>
                <a:cs typeface="+mn-lt"/>
              </a:rPr>
              <a:t>Class</a:t>
            </a:r>
            <a:endParaRPr lang="en-US"/>
          </a:p>
          <a:p>
            <a:r>
              <a:rPr lang="en-US">
                <a:ea typeface="+mn-lt"/>
                <a:cs typeface="+mn-lt"/>
              </a:rPr>
              <a:t>Inheritance</a:t>
            </a:r>
            <a:endParaRPr lang="en-US"/>
          </a:p>
          <a:p>
            <a:r>
              <a:rPr lang="en-US">
                <a:ea typeface="+mn-lt"/>
                <a:cs typeface="+mn-lt"/>
              </a:rPr>
              <a:t>Polymorphism</a:t>
            </a:r>
            <a:endParaRPr lang="en-US"/>
          </a:p>
          <a:p>
            <a:r>
              <a:rPr lang="en-US">
                <a:ea typeface="+mn-lt"/>
                <a:cs typeface="+mn-lt"/>
              </a:rPr>
              <a:t>Abstraction</a:t>
            </a:r>
            <a:endParaRPr lang="en-US"/>
          </a:p>
          <a:p>
            <a:r>
              <a:rPr lang="en-US">
                <a:ea typeface="+mn-lt"/>
                <a:cs typeface="+mn-lt"/>
              </a:rPr>
              <a:t>Encapsulation</a:t>
            </a:r>
            <a:endParaRPr lang="en-US"/>
          </a:p>
        </p:txBody>
      </p:sp>
    </p:spTree>
    <p:extLst>
      <p:ext uri="{BB962C8B-B14F-4D97-AF65-F5344CB8AC3E}">
        <p14:creationId xmlns:p14="http://schemas.microsoft.com/office/powerpoint/2010/main" val="2061656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F4959FDD-C21C-48DE-BBD4-EF21C33AF3A9}"/>
              </a:ext>
            </a:extLst>
          </p:cNvPr>
          <p:cNvPicPr>
            <a:picLocks noGrp="1" noChangeAspect="1"/>
          </p:cNvPicPr>
          <p:nvPr>
            <p:ph idx="1"/>
          </p:nvPr>
        </p:nvPicPr>
        <p:blipFill>
          <a:blip r:embed="rId2"/>
          <a:stretch>
            <a:fillRect/>
          </a:stretch>
        </p:blipFill>
        <p:spPr>
          <a:xfrm>
            <a:off x="582591" y="978477"/>
            <a:ext cx="11308653" cy="4918292"/>
          </a:xfrm>
        </p:spPr>
      </p:pic>
    </p:spTree>
    <p:extLst>
      <p:ext uri="{BB962C8B-B14F-4D97-AF65-F5344CB8AC3E}">
        <p14:creationId xmlns:p14="http://schemas.microsoft.com/office/powerpoint/2010/main" val="1175911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5939F-47F4-4CE4-B8AE-252555748656}"/>
              </a:ext>
            </a:extLst>
          </p:cNvPr>
          <p:cNvSpPr>
            <a:spLocks noGrp="1"/>
          </p:cNvSpPr>
          <p:nvPr>
            <p:ph type="title"/>
          </p:nvPr>
        </p:nvSpPr>
        <p:spPr/>
        <p:txBody>
          <a:bodyPr/>
          <a:lstStyle/>
          <a:p>
            <a:r>
              <a:rPr lang="en-US">
                <a:cs typeface="Calibri Light"/>
              </a:rPr>
              <a:t>No Multiple inheritence in java</a:t>
            </a:r>
            <a:endParaRPr lang="en-US" dirty="0">
              <a:cs typeface="Calibri Light"/>
            </a:endParaRPr>
          </a:p>
        </p:txBody>
      </p:sp>
      <p:pic>
        <p:nvPicPr>
          <p:cNvPr id="7" name="Picture 7" descr="Diagram&#10;&#10;Description automatically generated">
            <a:extLst>
              <a:ext uri="{FF2B5EF4-FFF2-40B4-BE49-F238E27FC236}">
                <a16:creationId xmlns:a16="http://schemas.microsoft.com/office/drawing/2014/main" id="{35BE04B8-BEAF-44EC-9607-6BDE2035A152}"/>
              </a:ext>
            </a:extLst>
          </p:cNvPr>
          <p:cNvPicPr>
            <a:picLocks noGrp="1" noChangeAspect="1"/>
          </p:cNvPicPr>
          <p:nvPr>
            <p:ph idx="1"/>
          </p:nvPr>
        </p:nvPicPr>
        <p:blipFill>
          <a:blip r:embed="rId2"/>
          <a:stretch>
            <a:fillRect/>
          </a:stretch>
        </p:blipFill>
        <p:spPr>
          <a:xfrm>
            <a:off x="1001886" y="1892289"/>
            <a:ext cx="6294720" cy="3800475"/>
          </a:xfrm>
        </p:spPr>
      </p:pic>
    </p:spTree>
    <p:extLst>
      <p:ext uri="{BB962C8B-B14F-4D97-AF65-F5344CB8AC3E}">
        <p14:creationId xmlns:p14="http://schemas.microsoft.com/office/powerpoint/2010/main" val="35523827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F1A7C-216B-47FE-962C-6ABB1C54742C}"/>
              </a:ext>
            </a:extLst>
          </p:cNvPr>
          <p:cNvSpPr>
            <a:spLocks noGrp="1"/>
          </p:cNvSpPr>
          <p:nvPr>
            <p:ph type="title"/>
          </p:nvPr>
        </p:nvSpPr>
        <p:spPr/>
        <p:txBody>
          <a:bodyPr/>
          <a:lstStyle/>
          <a:p>
            <a:r>
              <a:rPr lang="en-US">
                <a:cs typeface="Calibri Light"/>
              </a:rPr>
              <a:t>Modifiers in java</a:t>
            </a:r>
            <a:endParaRPr lang="en-US"/>
          </a:p>
        </p:txBody>
      </p:sp>
      <p:sp>
        <p:nvSpPr>
          <p:cNvPr id="3" name="Content Placeholder 2">
            <a:extLst>
              <a:ext uri="{FF2B5EF4-FFF2-40B4-BE49-F238E27FC236}">
                <a16:creationId xmlns:a16="http://schemas.microsoft.com/office/drawing/2014/main" id="{4C33EBC4-03CB-40D7-8219-771A1E7A0F43}"/>
              </a:ext>
            </a:extLst>
          </p:cNvPr>
          <p:cNvSpPr>
            <a:spLocks noGrp="1"/>
          </p:cNvSpPr>
          <p:nvPr>
            <p:ph idx="1"/>
          </p:nvPr>
        </p:nvSpPr>
        <p:spPr/>
        <p:txBody>
          <a:bodyPr vert="horz" lIns="91440" tIns="45720" rIns="91440" bIns="45720" rtlCol="0" anchor="t">
            <a:normAutofit/>
          </a:bodyPr>
          <a:lstStyle/>
          <a:p>
            <a:r>
              <a:rPr lang="en-US">
                <a:cs typeface="Calibri"/>
              </a:rPr>
              <a:t>Modifiers are keywords that you add to those definitions to change, modify or specify their meanings.</a:t>
            </a:r>
            <a:endParaRPr lang="en-US"/>
          </a:p>
          <a:p>
            <a:r>
              <a:rPr lang="en-US">
                <a:cs typeface="Calibri"/>
              </a:rPr>
              <a:t>There are two types of modifiers</a:t>
            </a:r>
            <a:endParaRPr lang="en-US" dirty="0">
              <a:cs typeface="Calibri"/>
            </a:endParaRPr>
          </a:p>
          <a:p>
            <a:pPr marL="971550" lvl="1" indent="-514350">
              <a:buAutoNum type="arabicPeriod"/>
            </a:pPr>
            <a:r>
              <a:rPr lang="en-US">
                <a:cs typeface="Calibri"/>
              </a:rPr>
              <a:t>Access</a:t>
            </a:r>
          </a:p>
          <a:p>
            <a:pPr marL="971550" lvl="1" indent="-514350">
              <a:buAutoNum type="arabicPeriod"/>
            </a:pPr>
            <a:r>
              <a:rPr lang="en-US">
                <a:cs typeface="Calibri"/>
              </a:rPr>
              <a:t>Non-Access</a:t>
            </a:r>
          </a:p>
          <a:p>
            <a:pPr marL="0" indent="0">
              <a:buNone/>
            </a:pPr>
            <a:endParaRPr lang="en-US" b="1" dirty="0">
              <a:cs typeface="Calibri"/>
            </a:endParaRPr>
          </a:p>
          <a:p>
            <a:pPr lvl="1"/>
            <a:endParaRPr lang="en-US" dirty="0">
              <a:cs typeface="Calibri"/>
            </a:endParaRPr>
          </a:p>
        </p:txBody>
      </p:sp>
    </p:spTree>
    <p:extLst>
      <p:ext uri="{BB962C8B-B14F-4D97-AF65-F5344CB8AC3E}">
        <p14:creationId xmlns:p14="http://schemas.microsoft.com/office/powerpoint/2010/main" val="1473285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6D0EA-B43C-450F-A6EB-BEAD6ED413F6}"/>
              </a:ext>
            </a:extLst>
          </p:cNvPr>
          <p:cNvSpPr>
            <a:spLocks noGrp="1"/>
          </p:cNvSpPr>
          <p:nvPr>
            <p:ph idx="1"/>
          </p:nvPr>
        </p:nvSpPr>
        <p:spPr>
          <a:xfrm>
            <a:off x="838200" y="1502036"/>
            <a:ext cx="10515600" cy="4674927"/>
          </a:xfrm>
        </p:spPr>
        <p:txBody>
          <a:bodyPr vert="horz" lIns="91440" tIns="45720" rIns="91440" bIns="45720" rtlCol="0" anchor="t">
            <a:normAutofit/>
          </a:bodyPr>
          <a:lstStyle/>
          <a:p>
            <a:pPr marL="0" indent="0">
              <a:buNone/>
            </a:pPr>
            <a:r>
              <a:rPr lang="en-US" b="1">
                <a:ea typeface="+mn-lt"/>
                <a:cs typeface="+mn-lt"/>
              </a:rPr>
              <a:t>Access Controll modifiers:</a:t>
            </a:r>
            <a:endParaRPr lang="en-US">
              <a:ea typeface="+mn-lt"/>
              <a:cs typeface="+mn-lt"/>
            </a:endParaRPr>
          </a:p>
          <a:p>
            <a:pPr marL="0" indent="0">
              <a:buNone/>
            </a:pPr>
            <a:r>
              <a:rPr lang="en-US">
                <a:ea typeface="+mn-lt"/>
                <a:cs typeface="+mn-lt"/>
              </a:rPr>
              <a:t>Java provides a number of access control modifiers to set access levels for classes, variables, methods and constructors </a:t>
            </a:r>
          </a:p>
          <a:p>
            <a:pPr marL="514350" indent="-514350">
              <a:buAutoNum type="arabicPeriod"/>
            </a:pPr>
            <a:r>
              <a:rPr lang="en-US" b="1">
                <a:cs typeface="Calibri"/>
              </a:rPr>
              <a:t>Default</a:t>
            </a:r>
            <a:r>
              <a:rPr lang="en-US">
                <a:cs typeface="Calibri"/>
              </a:rPr>
              <a:t> : visible to package</a:t>
            </a:r>
            <a:endParaRPr lang="en-US" dirty="0">
              <a:cs typeface="Calibri"/>
            </a:endParaRPr>
          </a:p>
          <a:p>
            <a:pPr marL="514350" indent="-514350">
              <a:buAutoNum type="arabicPeriod"/>
            </a:pPr>
            <a:r>
              <a:rPr lang="en-US" b="1">
                <a:cs typeface="Calibri"/>
              </a:rPr>
              <a:t>Private</a:t>
            </a:r>
            <a:r>
              <a:rPr lang="en-US">
                <a:cs typeface="Calibri"/>
              </a:rPr>
              <a:t>: visible to the class only</a:t>
            </a:r>
            <a:endParaRPr lang="en-US" dirty="0">
              <a:cs typeface="Calibri"/>
            </a:endParaRPr>
          </a:p>
          <a:p>
            <a:pPr marL="514350" indent="-514350">
              <a:buAutoNum type="arabicPeriod"/>
            </a:pPr>
            <a:r>
              <a:rPr lang="en-US" b="1">
                <a:cs typeface="Calibri"/>
              </a:rPr>
              <a:t>Protected</a:t>
            </a:r>
            <a:r>
              <a:rPr lang="en-US">
                <a:cs typeface="Calibri"/>
              </a:rPr>
              <a:t>: visiblet to the package and all subclasses</a:t>
            </a:r>
            <a:endParaRPr lang="en-US" dirty="0">
              <a:cs typeface="Calibri"/>
            </a:endParaRPr>
          </a:p>
          <a:p>
            <a:pPr marL="514350" indent="-514350">
              <a:buAutoNum type="arabicPeriod"/>
            </a:pPr>
            <a:r>
              <a:rPr lang="en-US" b="1">
                <a:cs typeface="Calibri"/>
              </a:rPr>
              <a:t>Public</a:t>
            </a:r>
            <a:r>
              <a:rPr lang="en-US">
                <a:cs typeface="Calibri"/>
              </a:rPr>
              <a:t> : Visible to the world</a:t>
            </a:r>
            <a:endParaRPr lang="en-US" dirty="0">
              <a:cs typeface="Calibri"/>
            </a:endParaRPr>
          </a:p>
          <a:p>
            <a:endParaRPr lang="en-US" dirty="0">
              <a:cs typeface="Calibri"/>
            </a:endParaRPr>
          </a:p>
        </p:txBody>
      </p:sp>
    </p:spTree>
    <p:extLst>
      <p:ext uri="{BB962C8B-B14F-4D97-AF65-F5344CB8AC3E}">
        <p14:creationId xmlns:p14="http://schemas.microsoft.com/office/powerpoint/2010/main" val="2191281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BB49B-2B37-4EC9-9BDA-43D4EB8C6842}"/>
              </a:ext>
            </a:extLst>
          </p:cNvPr>
          <p:cNvSpPr>
            <a:spLocks noGrp="1"/>
          </p:cNvSpPr>
          <p:nvPr>
            <p:ph type="title"/>
          </p:nvPr>
        </p:nvSpPr>
        <p:spPr/>
        <p:txBody>
          <a:bodyPr/>
          <a:lstStyle/>
          <a:p>
            <a:r>
              <a:rPr lang="en-US">
                <a:cs typeface="Calibri Light"/>
              </a:rPr>
              <a:t>Types of java applications</a:t>
            </a:r>
            <a:endParaRPr lang="en-US"/>
          </a:p>
        </p:txBody>
      </p:sp>
      <p:sp>
        <p:nvSpPr>
          <p:cNvPr id="3" name="Content Placeholder 2">
            <a:extLst>
              <a:ext uri="{FF2B5EF4-FFF2-40B4-BE49-F238E27FC236}">
                <a16:creationId xmlns:a16="http://schemas.microsoft.com/office/drawing/2014/main" id="{95F0305D-0D18-447B-91E6-3DEF33DA64C0}"/>
              </a:ext>
            </a:extLst>
          </p:cNvPr>
          <p:cNvSpPr>
            <a:spLocks noGrp="1"/>
          </p:cNvSpPr>
          <p:nvPr>
            <p:ph idx="1"/>
          </p:nvPr>
        </p:nvSpPr>
        <p:spPr/>
        <p:txBody>
          <a:bodyPr vert="horz" lIns="91440" tIns="45720" rIns="91440" bIns="45720" rtlCol="0" anchor="t">
            <a:normAutofit/>
          </a:bodyPr>
          <a:lstStyle/>
          <a:p>
            <a:r>
              <a:rPr lang="en-US">
                <a:cs typeface="Calibri"/>
              </a:rPr>
              <a:t>Standalone applications</a:t>
            </a:r>
          </a:p>
          <a:p>
            <a:r>
              <a:rPr lang="en-US">
                <a:cs typeface="Calibri"/>
              </a:rPr>
              <a:t>Web applications</a:t>
            </a:r>
            <a:endParaRPr lang="en-US" dirty="0">
              <a:cs typeface="Calibri"/>
            </a:endParaRPr>
          </a:p>
          <a:p>
            <a:r>
              <a:rPr lang="en-US">
                <a:cs typeface="Calibri"/>
              </a:rPr>
              <a:t>Enterprise applications</a:t>
            </a:r>
            <a:endParaRPr lang="en-US" dirty="0">
              <a:cs typeface="Calibri"/>
            </a:endParaRPr>
          </a:p>
          <a:p>
            <a:r>
              <a:rPr lang="en-US">
                <a:cs typeface="Calibri"/>
              </a:rPr>
              <a:t>Mobile Applications</a:t>
            </a:r>
            <a:endParaRPr lang="en-US" dirty="0">
              <a:cs typeface="Calibri"/>
            </a:endParaRPr>
          </a:p>
          <a:p>
            <a:endParaRPr lang="en-US" dirty="0">
              <a:cs typeface="Calibri"/>
            </a:endParaRPr>
          </a:p>
        </p:txBody>
      </p:sp>
    </p:spTree>
    <p:extLst>
      <p:ext uri="{BB962C8B-B14F-4D97-AF65-F5344CB8AC3E}">
        <p14:creationId xmlns:p14="http://schemas.microsoft.com/office/powerpoint/2010/main" val="2474357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553AF3-1335-459F-A9A8-DCBD88A2E6D8}"/>
              </a:ext>
            </a:extLst>
          </p:cNvPr>
          <p:cNvSpPr>
            <a:spLocks noGrp="1"/>
          </p:cNvSpPr>
          <p:nvPr>
            <p:ph idx="1"/>
          </p:nvPr>
        </p:nvSpPr>
        <p:spPr>
          <a:xfrm>
            <a:off x="838200" y="1230639"/>
            <a:ext cx="10515600" cy="4946324"/>
          </a:xfrm>
        </p:spPr>
        <p:txBody>
          <a:bodyPr vert="horz" lIns="91440" tIns="45720" rIns="91440" bIns="45720" rtlCol="0" anchor="t">
            <a:normAutofit/>
          </a:bodyPr>
          <a:lstStyle/>
          <a:p>
            <a:r>
              <a:rPr lang="en-US" b="1">
                <a:cs typeface="Calibri"/>
              </a:rPr>
              <a:t>Non-Access Modifiers:</a:t>
            </a:r>
          </a:p>
          <a:p>
            <a:r>
              <a:rPr lang="en-US">
                <a:cs typeface="Calibri"/>
              </a:rPr>
              <a:t>Java provides a number of non-access modifiers to provide additional functionalities to a class, variable, method or constructor.</a:t>
            </a:r>
          </a:p>
          <a:p>
            <a:r>
              <a:rPr lang="en-US">
                <a:cs typeface="Calibri"/>
              </a:rPr>
              <a:t>Some of them are</a:t>
            </a:r>
          </a:p>
          <a:p>
            <a:pPr marL="514350" indent="-514350">
              <a:buAutoNum type="arabicPeriod"/>
            </a:pPr>
            <a:r>
              <a:rPr lang="en-US" b="1">
                <a:cs typeface="Calibri"/>
              </a:rPr>
              <a:t>Static :</a:t>
            </a:r>
            <a:r>
              <a:rPr lang="en-US">
                <a:cs typeface="Calibri"/>
              </a:rPr>
              <a:t> The static modifier for calling methods and variables without an object to which it belongs.</a:t>
            </a:r>
          </a:p>
          <a:p>
            <a:pPr marL="514350" indent="-514350">
              <a:buAutoNum type="arabicPeriod"/>
            </a:pPr>
            <a:r>
              <a:rPr lang="en-US" b="1">
                <a:cs typeface="Calibri"/>
              </a:rPr>
              <a:t>Final : </a:t>
            </a:r>
            <a:r>
              <a:rPr lang="en-US">
                <a:cs typeface="Calibri"/>
              </a:rPr>
              <a:t>The final modifier for finalizing the implementations of classes, methods and variables.</a:t>
            </a:r>
          </a:p>
          <a:p>
            <a:pPr marL="514350" indent="-514350">
              <a:buAutoNum type="arabicPeriod"/>
            </a:pPr>
            <a:r>
              <a:rPr lang="en-US" b="1">
                <a:cs typeface="Calibri"/>
              </a:rPr>
              <a:t>Abstract : </a:t>
            </a:r>
            <a:r>
              <a:rPr lang="en-US">
                <a:cs typeface="Calibri"/>
              </a:rPr>
              <a:t>The abstract modifier for creating abstract classes and methods.</a:t>
            </a:r>
          </a:p>
          <a:p>
            <a:endParaRPr lang="en-US" dirty="0">
              <a:cs typeface="Calibri"/>
            </a:endParaRPr>
          </a:p>
        </p:txBody>
      </p:sp>
    </p:spTree>
    <p:extLst>
      <p:ext uri="{BB962C8B-B14F-4D97-AF65-F5344CB8AC3E}">
        <p14:creationId xmlns:p14="http://schemas.microsoft.com/office/powerpoint/2010/main" val="953513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BCC8-8BD9-4014-8F1D-ED97445765D1}"/>
              </a:ext>
            </a:extLst>
          </p:cNvPr>
          <p:cNvSpPr>
            <a:spLocks noGrp="1"/>
          </p:cNvSpPr>
          <p:nvPr>
            <p:ph type="title"/>
          </p:nvPr>
        </p:nvSpPr>
        <p:spPr/>
        <p:txBody>
          <a:bodyPr/>
          <a:lstStyle/>
          <a:p>
            <a:r>
              <a:rPr lang="en-US">
                <a:cs typeface="Calibri Light"/>
              </a:rPr>
              <a:t>Strings</a:t>
            </a:r>
            <a:endParaRPr lang="en-US"/>
          </a:p>
        </p:txBody>
      </p:sp>
      <p:sp>
        <p:nvSpPr>
          <p:cNvPr id="3" name="Content Placeholder 2">
            <a:extLst>
              <a:ext uri="{FF2B5EF4-FFF2-40B4-BE49-F238E27FC236}">
                <a16:creationId xmlns:a16="http://schemas.microsoft.com/office/drawing/2014/main" id="{5E747366-8185-4429-9F01-7B691DD736F8}"/>
              </a:ext>
            </a:extLst>
          </p:cNvPr>
          <p:cNvSpPr>
            <a:spLocks noGrp="1"/>
          </p:cNvSpPr>
          <p:nvPr>
            <p:ph idx="1"/>
          </p:nvPr>
        </p:nvSpPr>
        <p:spPr/>
        <p:txBody>
          <a:bodyPr vert="horz" lIns="91440" tIns="45720" rIns="91440" bIns="45720" rtlCol="0" anchor="t">
            <a:normAutofit/>
          </a:bodyPr>
          <a:lstStyle/>
          <a:p>
            <a:r>
              <a:rPr lang="en-US">
                <a:cs typeface="Calibri"/>
              </a:rPr>
              <a:t>Java String is a sequence of characters</a:t>
            </a:r>
          </a:p>
          <a:p>
            <a:r>
              <a:rPr lang="en-US">
                <a:cs typeface="Calibri"/>
              </a:rPr>
              <a:t>They are objects of type String class</a:t>
            </a:r>
          </a:p>
          <a:p>
            <a:r>
              <a:rPr lang="en-US">
                <a:cs typeface="Calibri"/>
              </a:rPr>
              <a:t>Once a string object is created , it cannot be changed.</a:t>
            </a:r>
          </a:p>
          <a:p>
            <a:r>
              <a:rPr lang="en-US">
                <a:cs typeface="Calibri"/>
              </a:rPr>
              <a:t>Strings are immutable</a:t>
            </a:r>
          </a:p>
          <a:p>
            <a:r>
              <a:rPr lang="en-US">
                <a:cs typeface="Calibri"/>
              </a:rPr>
              <a:t>In java String literals are stored in string pool</a:t>
            </a:r>
            <a:endParaRPr lang="en-US" dirty="0">
              <a:cs typeface="Calibri"/>
            </a:endParaRPr>
          </a:p>
        </p:txBody>
      </p:sp>
    </p:spTree>
    <p:extLst>
      <p:ext uri="{BB962C8B-B14F-4D97-AF65-F5344CB8AC3E}">
        <p14:creationId xmlns:p14="http://schemas.microsoft.com/office/powerpoint/2010/main" val="3573494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2CD1-EA89-4420-9877-0728A9603F5E}"/>
              </a:ext>
            </a:extLst>
          </p:cNvPr>
          <p:cNvSpPr>
            <a:spLocks noGrp="1"/>
          </p:cNvSpPr>
          <p:nvPr>
            <p:ph type="title"/>
          </p:nvPr>
        </p:nvSpPr>
        <p:spPr/>
        <p:txBody>
          <a:bodyPr/>
          <a:lstStyle/>
          <a:p>
            <a:r>
              <a:rPr lang="en-US">
                <a:cs typeface="Calibri Light"/>
              </a:rPr>
              <a:t>String pool</a:t>
            </a:r>
            <a:endParaRPr lang="en-US"/>
          </a:p>
        </p:txBody>
      </p:sp>
      <p:sp>
        <p:nvSpPr>
          <p:cNvPr id="3" name="Content Placeholder 2">
            <a:extLst>
              <a:ext uri="{FF2B5EF4-FFF2-40B4-BE49-F238E27FC236}">
                <a16:creationId xmlns:a16="http://schemas.microsoft.com/office/drawing/2014/main" id="{BD84A6D7-36B5-46E0-B767-5A98EF06E592}"/>
              </a:ext>
            </a:extLst>
          </p:cNvPr>
          <p:cNvSpPr>
            <a:spLocks noGrp="1"/>
          </p:cNvSpPr>
          <p:nvPr>
            <p:ph idx="1"/>
          </p:nvPr>
        </p:nvSpPr>
        <p:spPr/>
        <p:txBody>
          <a:bodyPr vert="horz" lIns="91440" tIns="45720" rIns="91440" bIns="45720" rtlCol="0" anchor="t">
            <a:normAutofit lnSpcReduction="10000"/>
          </a:bodyPr>
          <a:lstStyle/>
          <a:p>
            <a:r>
              <a:rPr lang="en-US">
                <a:cs typeface="Calibri"/>
              </a:rPr>
              <a:t>Pool of strings stored in java heap memory</a:t>
            </a:r>
          </a:p>
          <a:p>
            <a:r>
              <a:rPr lang="en-US">
                <a:cs typeface="Calibri"/>
              </a:rPr>
              <a:t>String pool helps in saving lot of space for Java runtime</a:t>
            </a:r>
          </a:p>
          <a:p>
            <a:r>
              <a:rPr lang="en-US">
                <a:cs typeface="Calibri"/>
              </a:rPr>
              <a:t>String S1="Good"</a:t>
            </a:r>
          </a:p>
          <a:p>
            <a:r>
              <a:rPr lang="en-US">
                <a:cs typeface="Calibri"/>
              </a:rPr>
              <a:t>S1.concat("Morning") : concats the string</a:t>
            </a:r>
          </a:p>
          <a:p>
            <a:r>
              <a:rPr lang="en-US">
                <a:cs typeface="Calibri"/>
              </a:rPr>
              <a:t>S1.length(): gives length of string</a:t>
            </a:r>
            <a:endParaRPr lang="en-US" dirty="0">
              <a:cs typeface="Calibri"/>
            </a:endParaRPr>
          </a:p>
          <a:p>
            <a:r>
              <a:rPr lang="en-US">
                <a:cs typeface="Calibri"/>
              </a:rPr>
              <a:t>S1.substring(2):  gives string starting from index 2</a:t>
            </a:r>
            <a:endParaRPr lang="en-US" dirty="0">
              <a:cs typeface="Calibri"/>
            </a:endParaRPr>
          </a:p>
          <a:p>
            <a:r>
              <a:rPr lang="en-US">
                <a:cs typeface="Calibri"/>
              </a:rPr>
              <a:t>S1.isEmpty(): is string empty? return true</a:t>
            </a:r>
            <a:endParaRPr lang="en-US" dirty="0">
              <a:cs typeface="Calibri"/>
            </a:endParaRPr>
          </a:p>
          <a:p>
            <a:r>
              <a:rPr lang="en-US">
                <a:cs typeface="Calibri"/>
              </a:rPr>
              <a:t>S1.toUpperCase()</a:t>
            </a:r>
            <a:endParaRPr lang="en-US" dirty="0">
              <a:cs typeface="Calibri"/>
            </a:endParaRPr>
          </a:p>
          <a:p>
            <a:r>
              <a:rPr lang="en-US">
                <a:cs typeface="Calibri"/>
              </a:rPr>
              <a:t>S1.toLowerCase()</a:t>
            </a:r>
            <a:endParaRPr lang="en-US" dirty="0">
              <a:cs typeface="Calibri"/>
            </a:endParaRPr>
          </a:p>
        </p:txBody>
      </p:sp>
    </p:spTree>
    <p:extLst>
      <p:ext uri="{BB962C8B-B14F-4D97-AF65-F5344CB8AC3E}">
        <p14:creationId xmlns:p14="http://schemas.microsoft.com/office/powerpoint/2010/main" val="361644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8F25C0-468E-4D2A-8F47-93C69A3C1DDC}"/>
              </a:ext>
            </a:extLst>
          </p:cNvPr>
          <p:cNvSpPr>
            <a:spLocks noGrp="1"/>
          </p:cNvSpPr>
          <p:nvPr>
            <p:ph idx="1"/>
          </p:nvPr>
        </p:nvSpPr>
        <p:spPr>
          <a:xfrm>
            <a:off x="838200" y="1115817"/>
            <a:ext cx="10515600" cy="5061146"/>
          </a:xfrm>
        </p:spPr>
        <p:txBody>
          <a:bodyPr vert="horz" lIns="91440" tIns="45720" rIns="91440" bIns="45720" rtlCol="0" anchor="t">
            <a:normAutofit/>
          </a:bodyPr>
          <a:lstStyle/>
          <a:p>
            <a:pPr marL="457200" indent="-457200"/>
            <a:r>
              <a:rPr lang="en-US">
                <a:cs typeface="Calibri"/>
              </a:rPr>
              <a:t>ValueOf():</a:t>
            </a:r>
          </a:p>
          <a:p>
            <a:pPr marL="457200" indent="-457200"/>
            <a:r>
              <a:rPr lang="en-US">
                <a:cs typeface="Calibri"/>
              </a:rPr>
              <a:t>Replace(char old, char new)</a:t>
            </a:r>
          </a:p>
          <a:p>
            <a:pPr marL="457200" indent="-457200"/>
            <a:r>
              <a:rPr lang="en-US">
                <a:cs typeface="Calibri"/>
              </a:rPr>
              <a:t>Contains():</a:t>
            </a:r>
            <a:endParaRPr lang="en-US"/>
          </a:p>
          <a:p>
            <a:pPr marL="457200" indent="-457200"/>
            <a:r>
              <a:rPr lang="en-US">
                <a:cs typeface="Calibri"/>
              </a:rPr>
              <a:t>CharAt()</a:t>
            </a:r>
            <a:endParaRPr lang="en-US" dirty="0">
              <a:cs typeface="Calibri"/>
            </a:endParaRPr>
          </a:p>
          <a:p>
            <a:pPr marL="457200" indent="-457200"/>
            <a:r>
              <a:rPr lang="en-US">
                <a:cs typeface="Calibri"/>
              </a:rPr>
              <a:t>EndsWith()</a:t>
            </a:r>
            <a:endParaRPr lang="en-US" dirty="0">
              <a:cs typeface="Calibri"/>
            </a:endParaRPr>
          </a:p>
          <a:p>
            <a:pPr marL="457200" indent="-457200"/>
            <a:r>
              <a:rPr lang="en-US">
                <a:cs typeface="Calibri"/>
              </a:rPr>
              <a:t>Equals()</a:t>
            </a:r>
            <a:endParaRPr lang="en-US" dirty="0">
              <a:cs typeface="Calibri"/>
            </a:endParaRPr>
          </a:p>
          <a:p>
            <a:pPr marL="457200" indent="-457200"/>
            <a:endParaRPr lang="en-US" dirty="0">
              <a:cs typeface="Calibri"/>
            </a:endParaRPr>
          </a:p>
          <a:p>
            <a:pPr marL="457200" indent="-457200"/>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a:p>
            <a:pPr marL="0" indent="0">
              <a:buNone/>
            </a:pPr>
            <a:endParaRPr lang="en-US" dirty="0">
              <a:cs typeface="Calibri"/>
            </a:endParaRPr>
          </a:p>
        </p:txBody>
      </p:sp>
    </p:spTree>
    <p:extLst>
      <p:ext uri="{BB962C8B-B14F-4D97-AF65-F5344CB8AC3E}">
        <p14:creationId xmlns:p14="http://schemas.microsoft.com/office/powerpoint/2010/main" val="17221730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6675-0A94-4A5C-A621-39596B4394D9}"/>
              </a:ext>
            </a:extLst>
          </p:cNvPr>
          <p:cNvSpPr>
            <a:spLocks noGrp="1"/>
          </p:cNvSpPr>
          <p:nvPr>
            <p:ph type="title"/>
          </p:nvPr>
        </p:nvSpPr>
        <p:spPr/>
        <p:txBody>
          <a:bodyPr/>
          <a:lstStyle/>
          <a:p>
            <a:r>
              <a:rPr lang="en-US">
                <a:cs typeface="Calibri Light"/>
              </a:rPr>
              <a:t>Exception</a:t>
            </a:r>
            <a:endParaRPr lang="en-US"/>
          </a:p>
        </p:txBody>
      </p:sp>
      <p:sp>
        <p:nvSpPr>
          <p:cNvPr id="3" name="Content Placeholder 2">
            <a:extLst>
              <a:ext uri="{FF2B5EF4-FFF2-40B4-BE49-F238E27FC236}">
                <a16:creationId xmlns:a16="http://schemas.microsoft.com/office/drawing/2014/main" id="{5EB5F736-6D65-4209-A5C3-A9A95751D5EB}"/>
              </a:ext>
            </a:extLst>
          </p:cNvPr>
          <p:cNvSpPr>
            <a:spLocks noGrp="1"/>
          </p:cNvSpPr>
          <p:nvPr>
            <p:ph idx="1"/>
          </p:nvPr>
        </p:nvSpPr>
        <p:spPr/>
        <p:txBody>
          <a:bodyPr vert="horz" lIns="91440" tIns="45720" rIns="91440" bIns="45720" rtlCol="0" anchor="t">
            <a:normAutofit/>
          </a:bodyPr>
          <a:lstStyle/>
          <a:p>
            <a:r>
              <a:rPr lang="en-US">
                <a:cs typeface="Calibri"/>
              </a:rPr>
              <a:t>A</a:t>
            </a:r>
            <a:r>
              <a:rPr lang="en-US">
                <a:ea typeface="+mn-lt"/>
                <a:cs typeface="+mn-lt"/>
              </a:rPr>
              <a:t>n exception is a problem that arises during the execution of a program</a:t>
            </a:r>
          </a:p>
          <a:p>
            <a:r>
              <a:rPr lang="en-US">
                <a:ea typeface="+mn-lt"/>
                <a:cs typeface="+mn-lt"/>
              </a:rPr>
              <a:t>Exception is an event that disrupts the normal flow of the program</a:t>
            </a:r>
          </a:p>
          <a:p>
            <a:r>
              <a:rPr lang="en-US">
                <a:ea typeface="+mn-lt"/>
                <a:cs typeface="+mn-lt"/>
              </a:rPr>
              <a:t>Exception Handling is a mechanism to handle runtime errors</a:t>
            </a:r>
            <a:endParaRPr lang="en-US" dirty="0">
              <a:cs typeface="Calibri"/>
            </a:endParaRPr>
          </a:p>
        </p:txBody>
      </p:sp>
    </p:spTree>
    <p:extLst>
      <p:ext uri="{BB962C8B-B14F-4D97-AF65-F5344CB8AC3E}">
        <p14:creationId xmlns:p14="http://schemas.microsoft.com/office/powerpoint/2010/main" val="42637246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DB2C1-4A1F-4E1B-A716-19EB323E4CFB}"/>
              </a:ext>
            </a:extLst>
          </p:cNvPr>
          <p:cNvSpPr>
            <a:spLocks noGrp="1"/>
          </p:cNvSpPr>
          <p:nvPr>
            <p:ph type="title"/>
          </p:nvPr>
        </p:nvSpPr>
        <p:spPr/>
        <p:txBody>
          <a:bodyPr/>
          <a:lstStyle/>
          <a:p>
            <a:r>
              <a:rPr lang="en-US">
                <a:cs typeface="Calibri Light"/>
              </a:rPr>
              <a:t>Types of exception</a:t>
            </a:r>
            <a:endParaRPr lang="en-US"/>
          </a:p>
        </p:txBody>
      </p:sp>
      <p:sp>
        <p:nvSpPr>
          <p:cNvPr id="3" name="Content Placeholder 2">
            <a:extLst>
              <a:ext uri="{FF2B5EF4-FFF2-40B4-BE49-F238E27FC236}">
                <a16:creationId xmlns:a16="http://schemas.microsoft.com/office/drawing/2014/main" id="{22E52264-95CF-46B6-AC99-0DCCEAA14F9F}"/>
              </a:ext>
            </a:extLst>
          </p:cNvPr>
          <p:cNvSpPr>
            <a:spLocks noGrp="1"/>
          </p:cNvSpPr>
          <p:nvPr>
            <p:ph idx="1"/>
          </p:nvPr>
        </p:nvSpPr>
        <p:spPr/>
        <p:txBody>
          <a:bodyPr vert="horz" lIns="91440" tIns="45720" rIns="91440" bIns="45720" rtlCol="0" anchor="t">
            <a:normAutofit/>
          </a:bodyPr>
          <a:lstStyle/>
          <a:p>
            <a:r>
              <a:rPr lang="en-US">
                <a:cs typeface="Calibri"/>
              </a:rPr>
              <a:t>Checked Exceptions</a:t>
            </a:r>
          </a:p>
          <a:p>
            <a:r>
              <a:rPr lang="en-US">
                <a:cs typeface="Calibri"/>
              </a:rPr>
              <a:t>Unchecked Exceptions</a:t>
            </a:r>
          </a:p>
          <a:p>
            <a:r>
              <a:rPr lang="en-US">
                <a:cs typeface="Calibri"/>
              </a:rPr>
              <a:t>Error</a:t>
            </a:r>
          </a:p>
          <a:p>
            <a:endParaRPr lang="en-US" dirty="0">
              <a:cs typeface="Calibri"/>
            </a:endParaRPr>
          </a:p>
        </p:txBody>
      </p:sp>
    </p:spTree>
    <p:extLst>
      <p:ext uri="{BB962C8B-B14F-4D97-AF65-F5344CB8AC3E}">
        <p14:creationId xmlns:p14="http://schemas.microsoft.com/office/powerpoint/2010/main" val="16256517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FF965-76BF-4F54-A22B-8149857645D5}"/>
              </a:ext>
            </a:extLst>
          </p:cNvPr>
          <p:cNvSpPr>
            <a:spLocks noGrp="1"/>
          </p:cNvSpPr>
          <p:nvPr>
            <p:ph type="title"/>
          </p:nvPr>
        </p:nvSpPr>
        <p:spPr/>
        <p:txBody>
          <a:bodyPr/>
          <a:lstStyle/>
          <a:p>
            <a:r>
              <a:rPr lang="en-US" dirty="0">
                <a:cs typeface="Calibri Light"/>
              </a:rPr>
              <a:t>Collection</a:t>
            </a:r>
            <a:endParaRPr lang="en-US" dirty="0"/>
          </a:p>
        </p:txBody>
      </p:sp>
      <p:sp>
        <p:nvSpPr>
          <p:cNvPr id="3" name="Content Placeholder 2">
            <a:extLst>
              <a:ext uri="{FF2B5EF4-FFF2-40B4-BE49-F238E27FC236}">
                <a16:creationId xmlns:a16="http://schemas.microsoft.com/office/drawing/2014/main" id="{874EC38B-9D63-4C32-A4CD-28093A12E315}"/>
              </a:ext>
            </a:extLst>
          </p:cNvPr>
          <p:cNvSpPr>
            <a:spLocks noGrp="1"/>
          </p:cNvSpPr>
          <p:nvPr>
            <p:ph idx="1"/>
          </p:nvPr>
        </p:nvSpPr>
        <p:spPr/>
        <p:txBody>
          <a:bodyPr vert="horz" lIns="91440" tIns="45720" rIns="91440" bIns="45720" rtlCol="0" anchor="t">
            <a:normAutofit/>
          </a:bodyPr>
          <a:lstStyle/>
          <a:p>
            <a:r>
              <a:rPr lang="en-US" dirty="0">
                <a:cs typeface="Calibri"/>
              </a:rPr>
              <a:t>Collections are objects that group </a:t>
            </a:r>
            <a:r>
              <a:rPr lang="en-US" dirty="0">
                <a:ea typeface="+mn-lt"/>
                <a:cs typeface="+mn-lt"/>
              </a:rPr>
              <a:t>multiple elements into a single unit.</a:t>
            </a:r>
          </a:p>
          <a:p>
            <a:r>
              <a:rPr lang="en-US" dirty="0">
                <a:ea typeface="+mn-lt"/>
                <a:cs typeface="+mn-lt"/>
              </a:rPr>
              <a:t>In Java, a separate framework named the </a:t>
            </a:r>
            <a:r>
              <a:rPr lang="en-US" i="1" dirty="0">
                <a:ea typeface="+mn-lt"/>
                <a:cs typeface="+mn-lt"/>
              </a:rPr>
              <a:t>“Collection Framework”</a:t>
            </a:r>
            <a:r>
              <a:rPr lang="en-US" dirty="0">
                <a:ea typeface="+mn-lt"/>
                <a:cs typeface="+mn-lt"/>
              </a:rPr>
              <a:t> has been defined in JDK 1.2 which holds all the collection classes and interface in it.</a:t>
            </a:r>
            <a:endParaRPr lang="en-US" dirty="0">
              <a:cs typeface="Calibri"/>
            </a:endParaRPr>
          </a:p>
          <a:p>
            <a:r>
              <a:rPr lang="en-US" dirty="0">
                <a:ea typeface="+mn-lt"/>
                <a:cs typeface="+mn-lt"/>
              </a:rPr>
              <a:t>The Collection interface (</a:t>
            </a:r>
            <a:r>
              <a:rPr lang="en-US" b="1" dirty="0" err="1">
                <a:ea typeface="+mn-lt"/>
                <a:cs typeface="+mn-lt"/>
              </a:rPr>
              <a:t>java.util.Collection</a:t>
            </a:r>
            <a:r>
              <a:rPr lang="en-US" dirty="0">
                <a:ea typeface="+mn-lt"/>
                <a:cs typeface="+mn-lt"/>
              </a:rPr>
              <a:t>) and Map interface (</a:t>
            </a:r>
            <a:r>
              <a:rPr lang="en-US" b="1" dirty="0" err="1">
                <a:ea typeface="+mn-lt"/>
                <a:cs typeface="+mn-lt"/>
              </a:rPr>
              <a:t>java.util.Map</a:t>
            </a:r>
            <a:r>
              <a:rPr lang="en-US" dirty="0">
                <a:ea typeface="+mn-lt"/>
                <a:cs typeface="+mn-lt"/>
              </a:rPr>
              <a:t>) are the two main “root” interfaces of Java collection classes.</a:t>
            </a:r>
            <a:endParaRPr lang="en-US" dirty="0">
              <a:cs typeface="Calibri"/>
            </a:endParaRPr>
          </a:p>
          <a:p>
            <a:endParaRPr lang="en-US" dirty="0">
              <a:cs typeface="Calibri"/>
            </a:endParaRPr>
          </a:p>
        </p:txBody>
      </p:sp>
    </p:spTree>
    <p:extLst>
      <p:ext uri="{BB962C8B-B14F-4D97-AF65-F5344CB8AC3E}">
        <p14:creationId xmlns:p14="http://schemas.microsoft.com/office/powerpoint/2010/main" val="2226533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Chart&#10;&#10;Description automatically generated">
            <a:extLst>
              <a:ext uri="{FF2B5EF4-FFF2-40B4-BE49-F238E27FC236}">
                <a16:creationId xmlns:a16="http://schemas.microsoft.com/office/drawing/2014/main" id="{46A704AF-A331-4009-AB58-78FB1EEE7949}"/>
              </a:ext>
            </a:extLst>
          </p:cNvPr>
          <p:cNvPicPr>
            <a:picLocks noGrp="1" noChangeAspect="1"/>
          </p:cNvPicPr>
          <p:nvPr>
            <p:ph idx="1"/>
          </p:nvPr>
        </p:nvPicPr>
        <p:blipFill>
          <a:blip r:embed="rId2"/>
          <a:stretch>
            <a:fillRect/>
          </a:stretch>
        </p:blipFill>
        <p:spPr>
          <a:xfrm>
            <a:off x="541129" y="593899"/>
            <a:ext cx="11255878" cy="5583064"/>
          </a:xfrm>
        </p:spPr>
      </p:pic>
    </p:spTree>
    <p:extLst>
      <p:ext uri="{BB962C8B-B14F-4D97-AF65-F5344CB8AC3E}">
        <p14:creationId xmlns:p14="http://schemas.microsoft.com/office/powerpoint/2010/main" val="547579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C16EFABC-AAAF-412D-8BC8-4B849C4886C3}"/>
              </a:ext>
            </a:extLst>
          </p:cNvPr>
          <p:cNvPicPr>
            <a:picLocks noGrp="1" noChangeAspect="1"/>
          </p:cNvPicPr>
          <p:nvPr>
            <p:ph idx="1"/>
          </p:nvPr>
        </p:nvPicPr>
        <p:blipFill>
          <a:blip r:embed="rId2"/>
          <a:stretch>
            <a:fillRect/>
          </a:stretch>
        </p:blipFill>
        <p:spPr>
          <a:xfrm>
            <a:off x="1480573" y="1825625"/>
            <a:ext cx="9554442" cy="4351338"/>
          </a:xfrm>
        </p:spPr>
      </p:pic>
    </p:spTree>
    <p:extLst>
      <p:ext uri="{BB962C8B-B14F-4D97-AF65-F5344CB8AC3E}">
        <p14:creationId xmlns:p14="http://schemas.microsoft.com/office/powerpoint/2010/main" val="13768377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8F836-F273-42AE-B509-8617468C5C2B}"/>
              </a:ext>
            </a:extLst>
          </p:cNvPr>
          <p:cNvSpPr>
            <a:spLocks noGrp="1"/>
          </p:cNvSpPr>
          <p:nvPr>
            <p:ph type="title"/>
          </p:nvPr>
        </p:nvSpPr>
        <p:spPr/>
        <p:txBody>
          <a:bodyPr/>
          <a:lstStyle/>
          <a:p>
            <a:r>
              <a:rPr lang="en-US" dirty="0">
                <a:cs typeface="Calibri Light"/>
              </a:rPr>
              <a:t>Collection framework</a:t>
            </a:r>
            <a:endParaRPr lang="en-US" dirty="0"/>
          </a:p>
        </p:txBody>
      </p:sp>
      <p:sp>
        <p:nvSpPr>
          <p:cNvPr id="3" name="Content Placeholder 2">
            <a:extLst>
              <a:ext uri="{FF2B5EF4-FFF2-40B4-BE49-F238E27FC236}">
                <a16:creationId xmlns:a16="http://schemas.microsoft.com/office/drawing/2014/main" id="{97DFA5DF-30D1-4CC1-BE69-3BE059ACECE3}"/>
              </a:ext>
            </a:extLst>
          </p:cNvPr>
          <p:cNvSpPr>
            <a:spLocks noGrp="1"/>
          </p:cNvSpPr>
          <p:nvPr>
            <p:ph idx="1"/>
          </p:nvPr>
        </p:nvSpPr>
        <p:spPr/>
        <p:txBody>
          <a:bodyPr vert="horz" lIns="91440" tIns="45720" rIns="91440" bIns="45720" rtlCol="0" anchor="t">
            <a:normAutofit/>
          </a:bodyPr>
          <a:lstStyle/>
          <a:p>
            <a:r>
              <a:rPr lang="en-US" dirty="0">
                <a:cs typeface="Calibri"/>
              </a:rPr>
              <a:t>A framework is set of classes and interfaces which provide a ready-made architecture.</a:t>
            </a:r>
          </a:p>
          <a:p>
            <a:r>
              <a:rPr lang="en-US" dirty="0">
                <a:ea typeface="+mn-lt"/>
                <a:cs typeface="+mn-lt"/>
              </a:rPr>
              <a:t>The Collection framework represents a unified architecture for storing and manipulating a group of objects</a:t>
            </a:r>
          </a:p>
          <a:p>
            <a:r>
              <a:rPr lang="en-US" dirty="0">
                <a:ea typeface="+mn-lt"/>
                <a:cs typeface="+mn-lt"/>
              </a:rPr>
              <a:t>The utility package, (</a:t>
            </a:r>
            <a:r>
              <a:rPr lang="en-US" dirty="0" err="1">
                <a:ea typeface="+mn-lt"/>
                <a:cs typeface="+mn-lt"/>
              </a:rPr>
              <a:t>java.util</a:t>
            </a:r>
            <a:r>
              <a:rPr lang="en-US" dirty="0">
                <a:ea typeface="+mn-lt"/>
                <a:cs typeface="+mn-lt"/>
              </a:rPr>
              <a:t>) contains all the classes and interfaces that are required by the collection framework.</a:t>
            </a:r>
          </a:p>
          <a:p>
            <a:r>
              <a:rPr lang="en-US" dirty="0">
                <a:ea typeface="+mn-lt"/>
                <a:cs typeface="+mn-lt"/>
              </a:rPr>
              <a:t>The collection framework contains an interface named an </a:t>
            </a:r>
            <a:r>
              <a:rPr lang="en-US" dirty="0" err="1">
                <a:ea typeface="+mn-lt"/>
                <a:cs typeface="+mn-lt"/>
              </a:rPr>
              <a:t>iterable</a:t>
            </a:r>
            <a:r>
              <a:rPr lang="en-US" dirty="0">
                <a:ea typeface="+mn-lt"/>
                <a:cs typeface="+mn-lt"/>
              </a:rPr>
              <a:t> interface which provides the iterator to iterate through all the collections</a:t>
            </a:r>
          </a:p>
        </p:txBody>
      </p:sp>
    </p:spTree>
    <p:extLst>
      <p:ext uri="{BB962C8B-B14F-4D97-AF65-F5344CB8AC3E}">
        <p14:creationId xmlns:p14="http://schemas.microsoft.com/office/powerpoint/2010/main" val="144172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31BAD-D4DC-43BE-950B-5EA721AD47F3}"/>
              </a:ext>
            </a:extLst>
          </p:cNvPr>
          <p:cNvSpPr>
            <a:spLocks noGrp="1"/>
          </p:cNvSpPr>
          <p:nvPr>
            <p:ph type="title"/>
          </p:nvPr>
        </p:nvSpPr>
        <p:spPr/>
        <p:txBody>
          <a:bodyPr/>
          <a:lstStyle/>
          <a:p>
            <a:r>
              <a:rPr lang="en-US">
                <a:cs typeface="Calibri Light"/>
              </a:rPr>
              <a:t>Java features</a:t>
            </a:r>
            <a:endParaRPr lang="en-US"/>
          </a:p>
        </p:txBody>
      </p:sp>
      <p:sp>
        <p:nvSpPr>
          <p:cNvPr id="3" name="Content Placeholder 2">
            <a:extLst>
              <a:ext uri="{FF2B5EF4-FFF2-40B4-BE49-F238E27FC236}">
                <a16:creationId xmlns:a16="http://schemas.microsoft.com/office/drawing/2014/main" id="{8598BF6C-D086-4E98-830F-4053232BFFBF}"/>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a:ea typeface="+mn-lt"/>
                <a:cs typeface="+mn-lt"/>
              </a:rPr>
              <a:t>Simple</a:t>
            </a:r>
            <a:endParaRPr lang="en-US">
              <a:cs typeface="Calibri" panose="020F0502020204030204"/>
            </a:endParaRPr>
          </a:p>
          <a:p>
            <a:pPr marL="514350" indent="-514350">
              <a:buAutoNum type="arabicPeriod"/>
            </a:pPr>
            <a:r>
              <a:rPr lang="en-US">
                <a:ea typeface="+mn-lt"/>
                <a:cs typeface="+mn-lt"/>
              </a:rPr>
              <a:t>Object-Oriented</a:t>
            </a:r>
            <a:endParaRPr lang="en-US">
              <a:cs typeface="Calibri" panose="020F0502020204030204"/>
            </a:endParaRPr>
          </a:p>
          <a:p>
            <a:pPr marL="514350" indent="-514350">
              <a:buAutoNum type="arabicPeriod"/>
            </a:pPr>
            <a:r>
              <a:rPr lang="en-US">
                <a:ea typeface="+mn-lt"/>
                <a:cs typeface="+mn-lt"/>
              </a:rPr>
              <a:t>Portable</a:t>
            </a:r>
            <a:endParaRPr lang="en-US">
              <a:cs typeface="Calibri" panose="020F0502020204030204"/>
            </a:endParaRPr>
          </a:p>
          <a:p>
            <a:pPr marL="514350" indent="-514350">
              <a:buAutoNum type="arabicPeriod"/>
            </a:pPr>
            <a:r>
              <a:rPr lang="en-US">
                <a:ea typeface="+mn-lt"/>
                <a:cs typeface="+mn-lt"/>
              </a:rPr>
              <a:t>Platform independent</a:t>
            </a:r>
            <a:endParaRPr lang="en-US">
              <a:cs typeface="Calibri" panose="020F0502020204030204"/>
            </a:endParaRPr>
          </a:p>
          <a:p>
            <a:pPr marL="514350" indent="-514350">
              <a:buAutoNum type="arabicPeriod"/>
            </a:pPr>
            <a:r>
              <a:rPr lang="en-US">
                <a:ea typeface="+mn-lt"/>
                <a:cs typeface="+mn-lt"/>
              </a:rPr>
              <a:t>Secured</a:t>
            </a:r>
            <a:endParaRPr lang="en-US">
              <a:cs typeface="Calibri" panose="020F0502020204030204"/>
            </a:endParaRPr>
          </a:p>
          <a:p>
            <a:pPr marL="514350" indent="-514350">
              <a:buAutoNum type="arabicPeriod"/>
            </a:pPr>
            <a:r>
              <a:rPr lang="en-US">
                <a:ea typeface="+mn-lt"/>
                <a:cs typeface="+mn-lt"/>
              </a:rPr>
              <a:t>Multithreaded</a:t>
            </a:r>
            <a:endParaRPr lang="en-US">
              <a:cs typeface="Calibri" panose="020F0502020204030204"/>
            </a:endParaRPr>
          </a:p>
          <a:p>
            <a:pPr marL="514350" indent="-514350">
              <a:buAutoNum type="arabicPeriod"/>
            </a:pPr>
            <a:r>
              <a:rPr lang="en-US">
                <a:ea typeface="+mn-lt"/>
                <a:cs typeface="+mn-lt"/>
              </a:rPr>
              <a:t>Distributed</a:t>
            </a:r>
            <a:endParaRPr lang="en-US">
              <a:cs typeface="Calibri" panose="020F0502020204030204"/>
            </a:endParaRPr>
          </a:p>
          <a:p>
            <a:pPr marL="514350" indent="-514350">
              <a:buAutoNum type="arabicPeriod"/>
            </a:pPr>
            <a:r>
              <a:rPr lang="en-US">
                <a:ea typeface="+mn-lt"/>
                <a:cs typeface="+mn-lt"/>
              </a:rPr>
              <a:t>Dynamic</a:t>
            </a:r>
            <a:endParaRPr lang="en-US">
              <a:cs typeface="Calibri" panose="020F0502020204030204"/>
            </a:endParaRPr>
          </a:p>
          <a:p>
            <a:pPr marL="514350" indent="-514350">
              <a:buAutoNum type="arabicPeriod"/>
            </a:pPr>
            <a:endParaRPr lang="en-US" dirty="0">
              <a:cs typeface="Calibri"/>
            </a:endParaRPr>
          </a:p>
        </p:txBody>
      </p:sp>
    </p:spTree>
    <p:extLst>
      <p:ext uri="{BB962C8B-B14F-4D97-AF65-F5344CB8AC3E}">
        <p14:creationId xmlns:p14="http://schemas.microsoft.com/office/powerpoint/2010/main" val="2366912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0FC7D-FC5F-4DA4-A1CF-2E57F4B90EC2}"/>
              </a:ext>
            </a:extLst>
          </p:cNvPr>
          <p:cNvSpPr>
            <a:spLocks noGrp="1"/>
          </p:cNvSpPr>
          <p:nvPr>
            <p:ph type="title"/>
          </p:nvPr>
        </p:nvSpPr>
        <p:spPr/>
        <p:txBody>
          <a:bodyPr/>
          <a:lstStyle/>
          <a:p>
            <a:r>
              <a:rPr lang="en-US" dirty="0" err="1">
                <a:cs typeface="Calibri Light"/>
              </a:rPr>
              <a:t>Iterable</a:t>
            </a:r>
            <a:r>
              <a:rPr lang="en-US" dirty="0">
                <a:cs typeface="Calibri Light"/>
              </a:rPr>
              <a:t> interface</a:t>
            </a:r>
            <a:endParaRPr lang="en-US" dirty="0" err="1"/>
          </a:p>
        </p:txBody>
      </p:sp>
      <p:sp>
        <p:nvSpPr>
          <p:cNvPr id="3" name="Content Placeholder 2">
            <a:extLst>
              <a:ext uri="{FF2B5EF4-FFF2-40B4-BE49-F238E27FC236}">
                <a16:creationId xmlns:a16="http://schemas.microsoft.com/office/drawing/2014/main" id="{A7ED49E8-A5A3-42CF-B728-D90E0DBD1B01}"/>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This is the root interface for the entire collection framework.</a:t>
            </a:r>
          </a:p>
          <a:p>
            <a:r>
              <a:rPr lang="en-US" dirty="0">
                <a:ea typeface="+mn-lt"/>
                <a:cs typeface="+mn-lt"/>
              </a:rPr>
              <a:t>The collection interface extends the </a:t>
            </a:r>
            <a:r>
              <a:rPr lang="en-US" dirty="0" err="1">
                <a:ea typeface="+mn-lt"/>
                <a:cs typeface="+mn-lt"/>
              </a:rPr>
              <a:t>iterable</a:t>
            </a:r>
            <a:r>
              <a:rPr lang="en-US" dirty="0">
                <a:ea typeface="+mn-lt"/>
                <a:cs typeface="+mn-lt"/>
              </a:rPr>
              <a:t> interface.</a:t>
            </a:r>
          </a:p>
          <a:p>
            <a:r>
              <a:rPr lang="en-US" dirty="0">
                <a:ea typeface="+mn-lt"/>
                <a:cs typeface="+mn-lt"/>
              </a:rPr>
              <a:t>The main functionality of this interface is to provide an iterator for the collections. </a:t>
            </a:r>
          </a:p>
          <a:p>
            <a:r>
              <a:rPr lang="en-US" dirty="0">
                <a:ea typeface="+mn-lt"/>
                <a:cs typeface="+mn-lt"/>
              </a:rPr>
              <a:t>Therefore, this interface contains only one abstract method which is the iterator. It returns the</a:t>
            </a:r>
          </a:p>
          <a:p>
            <a:pPr marL="0" indent="0">
              <a:buNone/>
            </a:pPr>
            <a:r>
              <a:rPr lang="en-US" i="1" dirty="0">
                <a:ea typeface="+mn-lt"/>
                <a:cs typeface="+mn-lt"/>
              </a:rPr>
              <a:t>    Iterator iterator();</a:t>
            </a:r>
          </a:p>
          <a:p>
            <a:r>
              <a:rPr lang="en-US" dirty="0">
                <a:ea typeface="+mn-lt"/>
                <a:cs typeface="+mn-lt"/>
              </a:rPr>
              <a:t>There are only three methods in the Iterator interface. They are:</a:t>
            </a:r>
            <a:endParaRPr lang="en-US" dirty="0">
              <a:cs typeface="Calibri" panose="020F0502020204030204"/>
            </a:endParaRPr>
          </a:p>
          <a:p>
            <a:pPr marL="0" indent="0">
              <a:buNone/>
            </a:pPr>
            <a:r>
              <a:rPr lang="en-US" dirty="0">
                <a:ea typeface="+mn-lt"/>
                <a:cs typeface="+mn-lt"/>
              </a:rPr>
              <a:t>         public </a:t>
            </a:r>
            <a:r>
              <a:rPr lang="en-US" dirty="0" err="1">
                <a:ea typeface="+mn-lt"/>
                <a:cs typeface="+mn-lt"/>
              </a:rPr>
              <a:t>boolean</a:t>
            </a:r>
            <a:r>
              <a:rPr lang="en-US" dirty="0">
                <a:ea typeface="+mn-lt"/>
                <a:cs typeface="+mn-lt"/>
              </a:rPr>
              <a:t> </a:t>
            </a:r>
            <a:r>
              <a:rPr lang="en-US" dirty="0" err="1">
                <a:ea typeface="+mn-lt"/>
                <a:cs typeface="+mn-lt"/>
              </a:rPr>
              <a:t>hasNext</a:t>
            </a:r>
            <a:r>
              <a:rPr lang="en-US" dirty="0">
                <a:ea typeface="+mn-lt"/>
                <a:cs typeface="+mn-lt"/>
              </a:rPr>
              <a:t>()</a:t>
            </a:r>
            <a:endParaRPr lang="en-US" dirty="0"/>
          </a:p>
          <a:p>
            <a:pPr marL="0" indent="0">
              <a:buNone/>
            </a:pPr>
            <a:r>
              <a:rPr lang="en-US" dirty="0">
                <a:cs typeface="Calibri"/>
              </a:rPr>
              <a:t>         </a:t>
            </a:r>
            <a:r>
              <a:rPr lang="en-US" dirty="0">
                <a:ea typeface="+mn-lt"/>
                <a:cs typeface="+mn-lt"/>
              </a:rPr>
              <a:t>public Object next()</a:t>
            </a:r>
            <a:endParaRPr lang="en-US" dirty="0">
              <a:cs typeface="Calibri"/>
            </a:endParaRPr>
          </a:p>
          <a:p>
            <a:pPr marL="0" indent="0">
              <a:buNone/>
            </a:pPr>
            <a:r>
              <a:rPr lang="en-US" dirty="0">
                <a:cs typeface="Calibri"/>
              </a:rPr>
              <a:t>         </a:t>
            </a:r>
            <a:r>
              <a:rPr lang="en-US" dirty="0">
                <a:ea typeface="+mn-lt"/>
                <a:cs typeface="+mn-lt"/>
              </a:rPr>
              <a:t>public void remove()</a:t>
            </a:r>
            <a:endParaRPr lang="en-US" dirty="0">
              <a:cs typeface="Calibri"/>
            </a:endParaRPr>
          </a:p>
          <a:p>
            <a:pPr marL="0" indent="0">
              <a:buNone/>
            </a:pPr>
            <a:endParaRPr lang="en-US" i="1" dirty="0">
              <a:cs typeface="Calibri"/>
            </a:endParaRPr>
          </a:p>
        </p:txBody>
      </p:sp>
    </p:spTree>
    <p:extLst>
      <p:ext uri="{BB962C8B-B14F-4D97-AF65-F5344CB8AC3E}">
        <p14:creationId xmlns:p14="http://schemas.microsoft.com/office/powerpoint/2010/main" val="28823510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EE0ED-C946-4BDC-9A36-78B567A9EC25}"/>
              </a:ext>
            </a:extLst>
          </p:cNvPr>
          <p:cNvSpPr>
            <a:spLocks noGrp="1"/>
          </p:cNvSpPr>
          <p:nvPr>
            <p:ph type="title"/>
          </p:nvPr>
        </p:nvSpPr>
        <p:spPr/>
        <p:txBody>
          <a:bodyPr/>
          <a:lstStyle/>
          <a:p>
            <a:r>
              <a:rPr lang="en-US" dirty="0">
                <a:cs typeface="Calibri Light"/>
              </a:rPr>
              <a:t>Collection interface</a:t>
            </a:r>
            <a:endParaRPr lang="en-US" dirty="0"/>
          </a:p>
        </p:txBody>
      </p:sp>
      <p:sp>
        <p:nvSpPr>
          <p:cNvPr id="3" name="Content Placeholder 2">
            <a:extLst>
              <a:ext uri="{FF2B5EF4-FFF2-40B4-BE49-F238E27FC236}">
                <a16:creationId xmlns:a16="http://schemas.microsoft.com/office/drawing/2014/main" id="{68D9D8A9-1D40-4F92-9085-1AF4FEAB8486}"/>
              </a:ext>
            </a:extLst>
          </p:cNvPr>
          <p:cNvSpPr>
            <a:spLocks noGrp="1"/>
          </p:cNvSpPr>
          <p:nvPr>
            <p:ph idx="1"/>
          </p:nvPr>
        </p:nvSpPr>
        <p:spPr/>
        <p:txBody>
          <a:bodyPr vert="horz" lIns="91440" tIns="45720" rIns="91440" bIns="45720" rtlCol="0" anchor="t">
            <a:normAutofit/>
          </a:bodyPr>
          <a:lstStyle/>
          <a:p>
            <a:r>
              <a:rPr lang="en-US" dirty="0">
                <a:ea typeface="+mn-lt"/>
                <a:cs typeface="+mn-lt"/>
              </a:rPr>
              <a:t>This interface extends the </a:t>
            </a:r>
            <a:r>
              <a:rPr lang="en-US" dirty="0" err="1">
                <a:ea typeface="+mn-lt"/>
                <a:cs typeface="+mn-lt"/>
              </a:rPr>
              <a:t>iterable</a:t>
            </a:r>
            <a:r>
              <a:rPr lang="en-US" dirty="0">
                <a:ea typeface="+mn-lt"/>
                <a:cs typeface="+mn-lt"/>
              </a:rPr>
              <a:t> interface and is implemented by all the classes in the collection framework</a:t>
            </a:r>
          </a:p>
          <a:p>
            <a:r>
              <a:rPr lang="en-US" dirty="0">
                <a:ea typeface="+mn-lt"/>
                <a:cs typeface="+mn-lt"/>
              </a:rPr>
              <a:t>This interface contains all the basic methods which every collection has like adding the data into the collection, removing the data, clearing the data, etc.</a:t>
            </a:r>
          </a:p>
          <a:p>
            <a:r>
              <a:rPr lang="en-US" dirty="0">
                <a:ea typeface="+mn-lt"/>
                <a:cs typeface="+mn-lt"/>
              </a:rPr>
              <a:t>In short, we can say that this interface builds a foundation on which the collection classes are implemented.</a:t>
            </a:r>
            <a:endParaRPr lang="en-US" dirty="0">
              <a:cs typeface="Calibri"/>
            </a:endParaRPr>
          </a:p>
        </p:txBody>
      </p:sp>
    </p:spTree>
    <p:extLst>
      <p:ext uri="{BB962C8B-B14F-4D97-AF65-F5344CB8AC3E}">
        <p14:creationId xmlns:p14="http://schemas.microsoft.com/office/powerpoint/2010/main" val="33925407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682C3-DD7B-476D-BD1E-F2E7EBABAA1F}"/>
              </a:ext>
            </a:extLst>
          </p:cNvPr>
          <p:cNvSpPr>
            <a:spLocks noGrp="1"/>
          </p:cNvSpPr>
          <p:nvPr>
            <p:ph type="title"/>
          </p:nvPr>
        </p:nvSpPr>
        <p:spPr>
          <a:xfrm>
            <a:off x="838200" y="365125"/>
            <a:ext cx="10515600" cy="615755"/>
          </a:xfrm>
        </p:spPr>
        <p:txBody>
          <a:bodyPr>
            <a:normAutofit fontScale="90000"/>
          </a:bodyPr>
          <a:lstStyle/>
          <a:p>
            <a:r>
              <a:rPr lang="en-US" dirty="0">
                <a:cs typeface="Calibri Light"/>
              </a:rPr>
              <a:t>Collection interface methods</a:t>
            </a:r>
            <a:endParaRPr lang="en-US" dirty="0"/>
          </a:p>
        </p:txBody>
      </p:sp>
      <p:sp>
        <p:nvSpPr>
          <p:cNvPr id="3" name="Content Placeholder 2">
            <a:extLst>
              <a:ext uri="{FF2B5EF4-FFF2-40B4-BE49-F238E27FC236}">
                <a16:creationId xmlns:a16="http://schemas.microsoft.com/office/drawing/2014/main" id="{2105E3ED-C24B-489E-B392-F5BBD25CB7F4}"/>
              </a:ext>
            </a:extLst>
          </p:cNvPr>
          <p:cNvSpPr>
            <a:spLocks noGrp="1"/>
          </p:cNvSpPr>
          <p:nvPr>
            <p:ph idx="1"/>
          </p:nvPr>
        </p:nvSpPr>
        <p:spPr>
          <a:xfrm>
            <a:off x="838200" y="1366338"/>
            <a:ext cx="10515600" cy="4810625"/>
          </a:xfrm>
        </p:spPr>
        <p:txBody>
          <a:bodyPr vert="horz" lIns="91440" tIns="45720" rIns="91440" bIns="45720" rtlCol="0" anchor="t">
            <a:normAutofit fontScale="70000" lnSpcReduction="20000"/>
          </a:bodyPr>
          <a:lstStyle/>
          <a:p>
            <a:r>
              <a:rPr lang="en-US" dirty="0" err="1">
                <a:ea typeface="+mn-lt"/>
                <a:cs typeface="+mn-lt"/>
              </a:rPr>
              <a:t>boolean</a:t>
            </a:r>
            <a:r>
              <a:rPr lang="en-US" dirty="0">
                <a:ea typeface="+mn-lt"/>
                <a:cs typeface="+mn-lt"/>
              </a:rPr>
              <a:t> add(Object obj)</a:t>
            </a:r>
            <a:endParaRPr lang="en-US" dirty="0">
              <a:cs typeface="Calibri" panose="020F0502020204030204"/>
            </a:endParaRPr>
          </a:p>
          <a:p>
            <a:r>
              <a:rPr lang="en-US" dirty="0" err="1">
                <a:ea typeface="+mn-lt"/>
                <a:cs typeface="+mn-lt"/>
              </a:rPr>
              <a:t>boolean</a:t>
            </a:r>
            <a:r>
              <a:rPr lang="en-US" dirty="0">
                <a:ea typeface="+mn-lt"/>
                <a:cs typeface="+mn-lt"/>
              </a:rPr>
              <a:t> </a:t>
            </a:r>
            <a:r>
              <a:rPr lang="en-US" dirty="0" err="1">
                <a:ea typeface="+mn-lt"/>
                <a:cs typeface="+mn-lt"/>
              </a:rPr>
              <a:t>addAll</a:t>
            </a:r>
            <a:r>
              <a:rPr lang="en-US" dirty="0">
                <a:ea typeface="+mn-lt"/>
                <a:cs typeface="+mn-lt"/>
              </a:rPr>
              <a:t>(Collection c)</a:t>
            </a:r>
            <a:endParaRPr lang="en-US" dirty="0"/>
          </a:p>
          <a:p>
            <a:r>
              <a:rPr lang="en-US" dirty="0">
                <a:ea typeface="+mn-lt"/>
                <a:cs typeface="+mn-lt"/>
              </a:rPr>
              <a:t>void clear( )</a:t>
            </a:r>
            <a:endParaRPr lang="en-US" dirty="0"/>
          </a:p>
          <a:p>
            <a:r>
              <a:rPr lang="en-US" dirty="0" err="1">
                <a:ea typeface="+mn-lt"/>
                <a:cs typeface="+mn-lt"/>
              </a:rPr>
              <a:t>boolean</a:t>
            </a:r>
            <a:r>
              <a:rPr lang="en-US" dirty="0">
                <a:ea typeface="+mn-lt"/>
                <a:cs typeface="+mn-lt"/>
              </a:rPr>
              <a:t> contains(Object obj)</a:t>
            </a:r>
            <a:endParaRPr lang="en-US" dirty="0"/>
          </a:p>
          <a:p>
            <a:r>
              <a:rPr lang="en-US" dirty="0" err="1">
                <a:ea typeface="+mn-lt"/>
                <a:cs typeface="+mn-lt"/>
              </a:rPr>
              <a:t>boolean</a:t>
            </a:r>
            <a:r>
              <a:rPr lang="en-US" dirty="0">
                <a:ea typeface="+mn-lt"/>
                <a:cs typeface="+mn-lt"/>
              </a:rPr>
              <a:t> </a:t>
            </a:r>
            <a:r>
              <a:rPr lang="en-US" dirty="0" err="1">
                <a:ea typeface="+mn-lt"/>
                <a:cs typeface="+mn-lt"/>
              </a:rPr>
              <a:t>containsAll</a:t>
            </a:r>
            <a:r>
              <a:rPr lang="en-US" dirty="0">
                <a:ea typeface="+mn-lt"/>
                <a:cs typeface="+mn-lt"/>
              </a:rPr>
              <a:t>(Collection c)</a:t>
            </a:r>
            <a:endParaRPr lang="en-US" dirty="0"/>
          </a:p>
          <a:p>
            <a:r>
              <a:rPr lang="en-US" dirty="0" err="1">
                <a:ea typeface="+mn-lt"/>
                <a:cs typeface="+mn-lt"/>
              </a:rPr>
              <a:t>boolean</a:t>
            </a:r>
            <a:r>
              <a:rPr lang="en-US" dirty="0">
                <a:ea typeface="+mn-lt"/>
                <a:cs typeface="+mn-lt"/>
              </a:rPr>
              <a:t> equals(Object obj)</a:t>
            </a:r>
            <a:endParaRPr lang="en-US" dirty="0"/>
          </a:p>
          <a:p>
            <a:r>
              <a:rPr lang="en-US" dirty="0">
                <a:ea typeface="+mn-lt"/>
                <a:cs typeface="+mn-lt"/>
              </a:rPr>
              <a:t>int </a:t>
            </a:r>
            <a:r>
              <a:rPr lang="en-US" dirty="0" err="1">
                <a:ea typeface="+mn-lt"/>
                <a:cs typeface="+mn-lt"/>
              </a:rPr>
              <a:t>hashCode</a:t>
            </a:r>
            <a:r>
              <a:rPr lang="en-US" dirty="0">
                <a:ea typeface="+mn-lt"/>
                <a:cs typeface="+mn-lt"/>
              </a:rPr>
              <a:t>( )</a:t>
            </a:r>
            <a:endParaRPr lang="en-US" dirty="0"/>
          </a:p>
          <a:p>
            <a:r>
              <a:rPr lang="en-US" dirty="0" err="1">
                <a:ea typeface="+mn-lt"/>
                <a:cs typeface="+mn-lt"/>
              </a:rPr>
              <a:t>boolean</a:t>
            </a:r>
            <a:r>
              <a:rPr lang="en-US" dirty="0">
                <a:ea typeface="+mn-lt"/>
                <a:cs typeface="+mn-lt"/>
              </a:rPr>
              <a:t> </a:t>
            </a:r>
            <a:r>
              <a:rPr lang="en-US" dirty="0" err="1">
                <a:ea typeface="+mn-lt"/>
                <a:cs typeface="+mn-lt"/>
              </a:rPr>
              <a:t>isEmpty</a:t>
            </a:r>
            <a:r>
              <a:rPr lang="en-US" dirty="0">
                <a:ea typeface="+mn-lt"/>
                <a:cs typeface="+mn-lt"/>
              </a:rPr>
              <a:t>( )</a:t>
            </a:r>
            <a:endParaRPr lang="en-US" dirty="0"/>
          </a:p>
          <a:p>
            <a:r>
              <a:rPr lang="en-US" dirty="0">
                <a:ea typeface="+mn-lt"/>
                <a:cs typeface="+mn-lt"/>
              </a:rPr>
              <a:t>Iterator iterator( )</a:t>
            </a:r>
            <a:endParaRPr lang="en-US" dirty="0"/>
          </a:p>
          <a:p>
            <a:r>
              <a:rPr lang="en-US" dirty="0" err="1">
                <a:ea typeface="+mn-lt"/>
                <a:cs typeface="+mn-lt"/>
              </a:rPr>
              <a:t>boolean</a:t>
            </a:r>
            <a:r>
              <a:rPr lang="en-US" dirty="0">
                <a:ea typeface="+mn-lt"/>
                <a:cs typeface="+mn-lt"/>
              </a:rPr>
              <a:t> remove(Object obj)</a:t>
            </a:r>
            <a:endParaRPr lang="en-US" dirty="0"/>
          </a:p>
          <a:p>
            <a:r>
              <a:rPr lang="en-US" dirty="0" err="1">
                <a:ea typeface="+mn-lt"/>
                <a:cs typeface="+mn-lt"/>
              </a:rPr>
              <a:t>boolean</a:t>
            </a:r>
            <a:r>
              <a:rPr lang="en-US" dirty="0">
                <a:ea typeface="+mn-lt"/>
                <a:cs typeface="+mn-lt"/>
              </a:rPr>
              <a:t> </a:t>
            </a:r>
            <a:r>
              <a:rPr lang="en-US" dirty="0" err="1">
                <a:ea typeface="+mn-lt"/>
                <a:cs typeface="+mn-lt"/>
              </a:rPr>
              <a:t>removeAll</a:t>
            </a:r>
            <a:r>
              <a:rPr lang="en-US" dirty="0">
                <a:ea typeface="+mn-lt"/>
                <a:cs typeface="+mn-lt"/>
              </a:rPr>
              <a:t>(Collection c)</a:t>
            </a:r>
            <a:endParaRPr lang="en-US" dirty="0"/>
          </a:p>
          <a:p>
            <a:r>
              <a:rPr lang="en-US" dirty="0" err="1">
                <a:ea typeface="+mn-lt"/>
                <a:cs typeface="+mn-lt"/>
              </a:rPr>
              <a:t>boolean</a:t>
            </a:r>
            <a:r>
              <a:rPr lang="en-US" dirty="0">
                <a:ea typeface="+mn-lt"/>
                <a:cs typeface="+mn-lt"/>
              </a:rPr>
              <a:t> </a:t>
            </a:r>
            <a:r>
              <a:rPr lang="en-US" dirty="0" err="1">
                <a:ea typeface="+mn-lt"/>
                <a:cs typeface="+mn-lt"/>
              </a:rPr>
              <a:t>retainAll</a:t>
            </a:r>
            <a:r>
              <a:rPr lang="en-US" dirty="0">
                <a:ea typeface="+mn-lt"/>
                <a:cs typeface="+mn-lt"/>
              </a:rPr>
              <a:t>(Collection c)</a:t>
            </a:r>
            <a:endParaRPr lang="en-US" dirty="0"/>
          </a:p>
          <a:p>
            <a:r>
              <a:rPr lang="en-US" dirty="0">
                <a:ea typeface="+mn-lt"/>
                <a:cs typeface="+mn-lt"/>
              </a:rPr>
              <a:t>int size( )</a:t>
            </a:r>
            <a:endParaRPr lang="en-US" dirty="0"/>
          </a:p>
          <a:p>
            <a:r>
              <a:rPr lang="en-US" dirty="0">
                <a:ea typeface="+mn-lt"/>
                <a:cs typeface="+mn-lt"/>
              </a:rPr>
              <a:t>Object[ ] </a:t>
            </a:r>
            <a:r>
              <a:rPr lang="en-US" dirty="0" err="1">
                <a:ea typeface="+mn-lt"/>
                <a:cs typeface="+mn-lt"/>
              </a:rPr>
              <a:t>toArray</a:t>
            </a:r>
            <a:r>
              <a:rPr lang="en-US" dirty="0">
                <a:ea typeface="+mn-lt"/>
                <a:cs typeface="+mn-lt"/>
              </a:rPr>
              <a:t>( )</a:t>
            </a:r>
            <a:endParaRPr lang="en-US" dirty="0"/>
          </a:p>
        </p:txBody>
      </p:sp>
    </p:spTree>
    <p:extLst>
      <p:ext uri="{BB962C8B-B14F-4D97-AF65-F5344CB8AC3E}">
        <p14:creationId xmlns:p14="http://schemas.microsoft.com/office/powerpoint/2010/main" val="8279790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7F616-2E90-45E0-9A9F-4639B103FFF9}"/>
              </a:ext>
            </a:extLst>
          </p:cNvPr>
          <p:cNvSpPr>
            <a:spLocks noGrp="1"/>
          </p:cNvSpPr>
          <p:nvPr>
            <p:ph type="title"/>
          </p:nvPr>
        </p:nvSpPr>
        <p:spPr/>
        <p:txBody>
          <a:bodyPr/>
          <a:lstStyle/>
          <a:p>
            <a:r>
              <a:rPr lang="en-US" dirty="0">
                <a:cs typeface="Calibri Light"/>
              </a:rPr>
              <a:t>List Interface</a:t>
            </a:r>
            <a:endParaRPr lang="en-US" dirty="0"/>
          </a:p>
        </p:txBody>
      </p:sp>
      <p:sp>
        <p:nvSpPr>
          <p:cNvPr id="3" name="Content Placeholder 2">
            <a:extLst>
              <a:ext uri="{FF2B5EF4-FFF2-40B4-BE49-F238E27FC236}">
                <a16:creationId xmlns:a16="http://schemas.microsoft.com/office/drawing/2014/main" id="{AF8ED40E-B330-44DE-96E1-C4C2989870DA}"/>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This is a child interface of the collection interface.</a:t>
            </a:r>
          </a:p>
          <a:p>
            <a:r>
              <a:rPr lang="en-US" dirty="0">
                <a:ea typeface="+mn-lt"/>
                <a:cs typeface="+mn-lt"/>
              </a:rPr>
              <a:t>This interface is dedicated to the data of the list type in which we can store all the ordered collection of the objects.</a:t>
            </a:r>
          </a:p>
          <a:p>
            <a:r>
              <a:rPr lang="en-US" dirty="0">
                <a:ea typeface="+mn-lt"/>
                <a:cs typeface="+mn-lt"/>
              </a:rPr>
              <a:t>This also allows duplicate data to be present in it.</a:t>
            </a:r>
          </a:p>
          <a:p>
            <a:r>
              <a:rPr lang="en-US" dirty="0">
                <a:ea typeface="+mn-lt"/>
                <a:cs typeface="+mn-lt"/>
              </a:rPr>
              <a:t>This list interface is implemented by various classes like </a:t>
            </a:r>
            <a:r>
              <a:rPr lang="en-US" dirty="0" err="1">
                <a:ea typeface="+mn-lt"/>
                <a:cs typeface="+mn-lt"/>
              </a:rPr>
              <a:t>ArrayList</a:t>
            </a:r>
            <a:r>
              <a:rPr lang="en-US" dirty="0">
                <a:ea typeface="+mn-lt"/>
                <a:cs typeface="+mn-lt"/>
              </a:rPr>
              <a:t>, Vector, Stack and  LinkedList</a:t>
            </a:r>
          </a:p>
          <a:p>
            <a:r>
              <a:rPr lang="en-US" dirty="0">
                <a:ea typeface="+mn-lt"/>
                <a:cs typeface="+mn-lt"/>
              </a:rPr>
              <a:t>Since all the subclasses implement the list, we can instantiate a list object with any of these classes. For example,</a:t>
            </a:r>
          </a:p>
          <a:p>
            <a:pPr marL="0" indent="0">
              <a:buNone/>
            </a:pPr>
            <a:r>
              <a:rPr lang="en-US" i="1" dirty="0">
                <a:ea typeface="+mn-lt"/>
                <a:cs typeface="+mn-lt"/>
              </a:rPr>
              <a:t>       List &lt;T&gt; al = new </a:t>
            </a:r>
            <a:r>
              <a:rPr lang="en-US" i="1" dirty="0" err="1">
                <a:ea typeface="+mn-lt"/>
                <a:cs typeface="+mn-lt"/>
              </a:rPr>
              <a:t>ArrayList</a:t>
            </a:r>
            <a:r>
              <a:rPr lang="en-US" i="1" dirty="0">
                <a:ea typeface="+mn-lt"/>
                <a:cs typeface="+mn-lt"/>
              </a:rPr>
              <a:t>&lt;&gt; ();</a:t>
            </a:r>
            <a:br>
              <a:rPr lang="en-US" i="1" dirty="0">
                <a:ea typeface="+mn-lt"/>
                <a:cs typeface="+mn-lt"/>
              </a:rPr>
            </a:br>
            <a:r>
              <a:rPr lang="en-US" i="1" dirty="0">
                <a:ea typeface="+mn-lt"/>
                <a:cs typeface="+mn-lt"/>
              </a:rPr>
              <a:t>       List &lt;T&gt; </a:t>
            </a:r>
            <a:r>
              <a:rPr lang="en-US" i="1" dirty="0" err="1">
                <a:ea typeface="+mn-lt"/>
                <a:cs typeface="+mn-lt"/>
              </a:rPr>
              <a:t>ll</a:t>
            </a:r>
            <a:r>
              <a:rPr lang="en-US" i="1" dirty="0">
                <a:ea typeface="+mn-lt"/>
                <a:cs typeface="+mn-lt"/>
              </a:rPr>
              <a:t> = new LinkedList&lt;&gt; ();</a:t>
            </a:r>
            <a:br>
              <a:rPr lang="en-US" i="1" dirty="0">
                <a:ea typeface="+mn-lt"/>
                <a:cs typeface="+mn-lt"/>
              </a:rPr>
            </a:br>
            <a:r>
              <a:rPr lang="en-US" i="1" dirty="0">
                <a:ea typeface="+mn-lt"/>
                <a:cs typeface="+mn-lt"/>
              </a:rPr>
              <a:t>      List &lt;T&gt; v = new Vector&lt;&gt; ();</a:t>
            </a:r>
            <a:endParaRPr lang="en-US" dirty="0">
              <a:ea typeface="+mn-lt"/>
              <a:cs typeface="+mn-lt"/>
            </a:endParaRPr>
          </a:p>
        </p:txBody>
      </p:sp>
    </p:spTree>
    <p:extLst>
      <p:ext uri="{BB962C8B-B14F-4D97-AF65-F5344CB8AC3E}">
        <p14:creationId xmlns:p14="http://schemas.microsoft.com/office/powerpoint/2010/main" val="4723954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BD22-2E00-4008-AA0D-6DD4BBB13DA7}"/>
              </a:ext>
            </a:extLst>
          </p:cNvPr>
          <p:cNvSpPr>
            <a:spLocks noGrp="1"/>
          </p:cNvSpPr>
          <p:nvPr>
            <p:ph type="title"/>
          </p:nvPr>
        </p:nvSpPr>
        <p:spPr/>
        <p:txBody>
          <a:bodyPr/>
          <a:lstStyle/>
          <a:p>
            <a:r>
              <a:rPr lang="en-US" dirty="0">
                <a:cs typeface="Calibri Light"/>
              </a:rPr>
              <a:t>List interface methods</a:t>
            </a:r>
            <a:endParaRPr lang="en-US" dirty="0"/>
          </a:p>
        </p:txBody>
      </p:sp>
      <p:sp>
        <p:nvSpPr>
          <p:cNvPr id="3" name="Content Placeholder 2">
            <a:extLst>
              <a:ext uri="{FF2B5EF4-FFF2-40B4-BE49-F238E27FC236}">
                <a16:creationId xmlns:a16="http://schemas.microsoft.com/office/drawing/2014/main" id="{DF80931B-E261-4EB6-AD13-0DC73C4C1D49}"/>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void add(int index, Object obj)</a:t>
            </a:r>
          </a:p>
          <a:p>
            <a:r>
              <a:rPr lang="en-US" dirty="0" err="1">
                <a:ea typeface="+mn-lt"/>
                <a:cs typeface="+mn-lt"/>
              </a:rPr>
              <a:t>boolean</a:t>
            </a:r>
            <a:r>
              <a:rPr lang="en-US" dirty="0">
                <a:ea typeface="+mn-lt"/>
                <a:cs typeface="+mn-lt"/>
              </a:rPr>
              <a:t> </a:t>
            </a:r>
            <a:r>
              <a:rPr lang="en-US" dirty="0" err="1">
                <a:ea typeface="+mn-lt"/>
                <a:cs typeface="+mn-lt"/>
              </a:rPr>
              <a:t>addAll</a:t>
            </a:r>
            <a:r>
              <a:rPr lang="en-US" dirty="0">
                <a:ea typeface="+mn-lt"/>
                <a:cs typeface="+mn-lt"/>
              </a:rPr>
              <a:t>(int index, Collection c)</a:t>
            </a:r>
            <a:endParaRPr lang="en-US">
              <a:ea typeface="+mn-lt"/>
              <a:cs typeface="+mn-lt"/>
            </a:endParaRPr>
          </a:p>
          <a:p>
            <a:r>
              <a:rPr lang="en-US" dirty="0">
                <a:ea typeface="+mn-lt"/>
                <a:cs typeface="+mn-lt"/>
              </a:rPr>
              <a:t>Object get(int index)</a:t>
            </a:r>
            <a:endParaRPr lang="en-US">
              <a:ea typeface="+mn-lt"/>
              <a:cs typeface="+mn-lt"/>
            </a:endParaRPr>
          </a:p>
          <a:p>
            <a:r>
              <a:rPr lang="en-US" dirty="0">
                <a:ea typeface="+mn-lt"/>
                <a:cs typeface="+mn-lt"/>
              </a:rPr>
              <a:t>int </a:t>
            </a:r>
            <a:r>
              <a:rPr lang="en-US" dirty="0" err="1">
                <a:ea typeface="+mn-lt"/>
                <a:cs typeface="+mn-lt"/>
              </a:rPr>
              <a:t>indexOf</a:t>
            </a:r>
            <a:r>
              <a:rPr lang="en-US" dirty="0">
                <a:ea typeface="+mn-lt"/>
                <a:cs typeface="+mn-lt"/>
              </a:rPr>
              <a:t>(Object obj)</a:t>
            </a:r>
            <a:endParaRPr lang="en-US">
              <a:ea typeface="+mn-lt"/>
              <a:cs typeface="+mn-lt"/>
            </a:endParaRPr>
          </a:p>
          <a:p>
            <a:r>
              <a:rPr lang="en-US" dirty="0">
                <a:ea typeface="+mn-lt"/>
                <a:cs typeface="+mn-lt"/>
              </a:rPr>
              <a:t>int </a:t>
            </a:r>
            <a:r>
              <a:rPr lang="en-US" dirty="0" err="1">
                <a:ea typeface="+mn-lt"/>
                <a:cs typeface="+mn-lt"/>
              </a:rPr>
              <a:t>lastIndexOf</a:t>
            </a:r>
            <a:r>
              <a:rPr lang="en-US" dirty="0">
                <a:ea typeface="+mn-lt"/>
                <a:cs typeface="+mn-lt"/>
              </a:rPr>
              <a:t>(Object obj)</a:t>
            </a:r>
            <a:endParaRPr lang="en-US">
              <a:ea typeface="+mn-lt"/>
              <a:cs typeface="+mn-lt"/>
            </a:endParaRPr>
          </a:p>
          <a:p>
            <a:r>
              <a:rPr lang="en-US" dirty="0" err="1">
                <a:ea typeface="+mn-lt"/>
                <a:cs typeface="+mn-lt"/>
              </a:rPr>
              <a:t>ListIterator</a:t>
            </a:r>
            <a:r>
              <a:rPr lang="en-US" dirty="0">
                <a:ea typeface="+mn-lt"/>
                <a:cs typeface="+mn-lt"/>
              </a:rPr>
              <a:t> </a:t>
            </a:r>
            <a:r>
              <a:rPr lang="en-US" dirty="0" err="1">
                <a:ea typeface="+mn-lt"/>
                <a:cs typeface="+mn-lt"/>
              </a:rPr>
              <a:t>listIterator</a:t>
            </a:r>
            <a:r>
              <a:rPr lang="en-US" dirty="0">
                <a:ea typeface="+mn-lt"/>
                <a:cs typeface="+mn-lt"/>
              </a:rPr>
              <a:t>( )</a:t>
            </a:r>
            <a:endParaRPr lang="en-US">
              <a:ea typeface="+mn-lt"/>
              <a:cs typeface="+mn-lt"/>
            </a:endParaRPr>
          </a:p>
          <a:p>
            <a:r>
              <a:rPr lang="en-US" dirty="0" err="1">
                <a:ea typeface="+mn-lt"/>
                <a:cs typeface="+mn-lt"/>
              </a:rPr>
              <a:t>ListIterator</a:t>
            </a:r>
            <a:r>
              <a:rPr lang="en-US" dirty="0">
                <a:ea typeface="+mn-lt"/>
                <a:cs typeface="+mn-lt"/>
              </a:rPr>
              <a:t> </a:t>
            </a:r>
            <a:r>
              <a:rPr lang="en-US" dirty="0" err="1">
                <a:ea typeface="+mn-lt"/>
                <a:cs typeface="+mn-lt"/>
              </a:rPr>
              <a:t>listIterator</a:t>
            </a:r>
            <a:r>
              <a:rPr lang="en-US" dirty="0">
                <a:ea typeface="+mn-lt"/>
                <a:cs typeface="+mn-lt"/>
              </a:rPr>
              <a:t>(int index)</a:t>
            </a:r>
            <a:endParaRPr lang="en-US">
              <a:ea typeface="+mn-lt"/>
              <a:cs typeface="+mn-lt"/>
            </a:endParaRPr>
          </a:p>
          <a:p>
            <a:r>
              <a:rPr lang="en-US" dirty="0">
                <a:ea typeface="+mn-lt"/>
                <a:cs typeface="+mn-lt"/>
              </a:rPr>
              <a:t>Object remove(int index)</a:t>
            </a:r>
            <a:endParaRPr lang="en-US">
              <a:ea typeface="+mn-lt"/>
              <a:cs typeface="+mn-lt"/>
            </a:endParaRPr>
          </a:p>
          <a:p>
            <a:r>
              <a:rPr lang="en-US" dirty="0">
                <a:ea typeface="+mn-lt"/>
                <a:cs typeface="+mn-lt"/>
              </a:rPr>
              <a:t>Object set(int index, Object obj)</a:t>
            </a:r>
            <a:endParaRPr lang="en-US">
              <a:ea typeface="+mn-lt"/>
              <a:cs typeface="+mn-lt"/>
            </a:endParaRPr>
          </a:p>
          <a:p>
            <a:r>
              <a:rPr lang="en-US" dirty="0">
                <a:ea typeface="+mn-lt"/>
                <a:cs typeface="+mn-lt"/>
              </a:rPr>
              <a:t>List </a:t>
            </a:r>
            <a:r>
              <a:rPr lang="en-US" dirty="0" err="1">
                <a:ea typeface="+mn-lt"/>
                <a:cs typeface="+mn-lt"/>
              </a:rPr>
              <a:t>subList</a:t>
            </a:r>
            <a:r>
              <a:rPr lang="en-US" dirty="0">
                <a:ea typeface="+mn-lt"/>
                <a:cs typeface="+mn-lt"/>
              </a:rPr>
              <a:t>(int start, int end)</a:t>
            </a:r>
          </a:p>
        </p:txBody>
      </p:sp>
    </p:spTree>
    <p:extLst>
      <p:ext uri="{BB962C8B-B14F-4D97-AF65-F5344CB8AC3E}">
        <p14:creationId xmlns:p14="http://schemas.microsoft.com/office/powerpoint/2010/main" val="1690852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77A44-CA5E-425C-B5C9-692015D508B1}"/>
              </a:ext>
            </a:extLst>
          </p:cNvPr>
          <p:cNvSpPr>
            <a:spLocks noGrp="1"/>
          </p:cNvSpPr>
          <p:nvPr>
            <p:ph type="title"/>
          </p:nvPr>
        </p:nvSpPr>
        <p:spPr/>
        <p:txBody>
          <a:bodyPr/>
          <a:lstStyle/>
          <a:p>
            <a:r>
              <a:rPr lang="en-US" dirty="0" err="1">
                <a:cs typeface="Calibri Light"/>
              </a:rPr>
              <a:t>ArrayList</a:t>
            </a:r>
            <a:endParaRPr lang="en-US" dirty="0" err="1"/>
          </a:p>
        </p:txBody>
      </p:sp>
      <p:sp>
        <p:nvSpPr>
          <p:cNvPr id="3" name="Content Placeholder 2">
            <a:extLst>
              <a:ext uri="{FF2B5EF4-FFF2-40B4-BE49-F238E27FC236}">
                <a16:creationId xmlns:a16="http://schemas.microsoft.com/office/drawing/2014/main" id="{32E6A7A1-09E1-4927-862D-95E758361F3F}"/>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Java </a:t>
            </a:r>
            <a:r>
              <a:rPr lang="en-US" dirty="0" err="1">
                <a:ea typeface="+mn-lt"/>
                <a:cs typeface="+mn-lt"/>
              </a:rPr>
              <a:t>ArrayList</a:t>
            </a:r>
            <a:r>
              <a:rPr lang="en-US" dirty="0">
                <a:ea typeface="+mn-lt"/>
                <a:cs typeface="+mn-lt"/>
              </a:rPr>
              <a:t> class uses a dynamic array for storing the </a:t>
            </a:r>
            <a:endParaRPr lang="en-US">
              <a:ea typeface="+mn-lt"/>
              <a:cs typeface="+mn-lt"/>
            </a:endParaRPr>
          </a:p>
          <a:p>
            <a:pPr marL="0" indent="0">
              <a:buNone/>
            </a:pPr>
            <a:r>
              <a:rPr lang="en-US" dirty="0">
                <a:ea typeface="+mn-lt"/>
                <a:cs typeface="+mn-lt"/>
              </a:rPr>
              <a:t>   Elements.</a:t>
            </a:r>
          </a:p>
          <a:p>
            <a:r>
              <a:rPr lang="en-US" dirty="0">
                <a:ea typeface="+mn-lt"/>
                <a:cs typeface="+mn-lt"/>
              </a:rPr>
              <a:t>The size of an </a:t>
            </a:r>
            <a:r>
              <a:rPr lang="en-US" dirty="0" err="1">
                <a:ea typeface="+mn-lt"/>
                <a:cs typeface="+mn-lt"/>
              </a:rPr>
              <a:t>ArrayList</a:t>
            </a:r>
            <a:r>
              <a:rPr lang="en-US" dirty="0">
                <a:ea typeface="+mn-lt"/>
                <a:cs typeface="+mn-lt"/>
              </a:rPr>
              <a:t> is increased automatically if the          collection grows or shrinks if the objects are removed from the collection</a:t>
            </a:r>
            <a:endParaRPr lang="en-US">
              <a:cs typeface="Calibri"/>
            </a:endParaRPr>
          </a:p>
          <a:p>
            <a:r>
              <a:rPr lang="en-US" dirty="0">
                <a:ea typeface="+mn-lt"/>
                <a:cs typeface="+mn-lt"/>
              </a:rPr>
              <a:t>It is like an array, but there is </a:t>
            </a:r>
            <a:r>
              <a:rPr lang="en-US" i="1" dirty="0">
                <a:ea typeface="+mn-lt"/>
                <a:cs typeface="+mn-lt"/>
              </a:rPr>
              <a:t>no size limit</a:t>
            </a:r>
          </a:p>
          <a:p>
            <a:r>
              <a:rPr lang="en-US" dirty="0" err="1">
                <a:ea typeface="+mn-lt"/>
                <a:cs typeface="+mn-lt"/>
              </a:rPr>
              <a:t>ArrayList</a:t>
            </a:r>
            <a:r>
              <a:rPr lang="en-US" dirty="0">
                <a:ea typeface="+mn-lt"/>
                <a:cs typeface="+mn-lt"/>
              </a:rPr>
              <a:t> can contain duplicate elements.</a:t>
            </a:r>
          </a:p>
          <a:p>
            <a:r>
              <a:rPr lang="en-US" dirty="0" err="1">
                <a:ea typeface="+mn-lt"/>
                <a:cs typeface="+mn-lt"/>
              </a:rPr>
              <a:t>Arraylist</a:t>
            </a:r>
            <a:r>
              <a:rPr lang="en-US" dirty="0">
                <a:ea typeface="+mn-lt"/>
                <a:cs typeface="+mn-lt"/>
              </a:rPr>
              <a:t> can contain null value</a:t>
            </a:r>
          </a:p>
          <a:p>
            <a:r>
              <a:rPr lang="en-US" dirty="0" err="1">
                <a:ea typeface="+mn-lt"/>
                <a:cs typeface="+mn-lt"/>
              </a:rPr>
              <a:t>ArrayList</a:t>
            </a:r>
            <a:r>
              <a:rPr lang="en-US" dirty="0">
                <a:ea typeface="+mn-lt"/>
                <a:cs typeface="+mn-lt"/>
              </a:rPr>
              <a:t> allows random access because array works</a:t>
            </a:r>
          </a:p>
          <a:p>
            <a:pPr marL="0" indent="0">
              <a:buNone/>
            </a:pPr>
            <a:r>
              <a:rPr lang="en-US" dirty="0">
                <a:ea typeface="+mn-lt"/>
                <a:cs typeface="+mn-lt"/>
              </a:rPr>
              <a:t>    at the index basis</a:t>
            </a:r>
          </a:p>
          <a:p>
            <a:r>
              <a:rPr lang="en-US" dirty="0" err="1">
                <a:ea typeface="+mn-lt"/>
                <a:cs typeface="+mn-lt"/>
              </a:rPr>
              <a:t>ArrayList</a:t>
            </a:r>
            <a:r>
              <a:rPr lang="en-US" dirty="0">
                <a:ea typeface="+mn-lt"/>
                <a:cs typeface="+mn-lt"/>
              </a:rPr>
              <a:t> </a:t>
            </a:r>
            <a:r>
              <a:rPr lang="en-US" dirty="0" err="1">
                <a:ea typeface="+mn-lt"/>
                <a:cs typeface="+mn-lt"/>
              </a:rPr>
              <a:t>can not</a:t>
            </a:r>
            <a:r>
              <a:rPr lang="en-US" dirty="0">
                <a:ea typeface="+mn-lt"/>
                <a:cs typeface="+mn-lt"/>
              </a:rPr>
              <a:t> be used for primitive types, like int, char, etc.</a:t>
            </a:r>
          </a:p>
          <a:p>
            <a:r>
              <a:rPr lang="en-US" dirty="0">
                <a:ea typeface="+mn-lt"/>
                <a:cs typeface="+mn-lt"/>
              </a:rPr>
              <a:t>We will need a wrapper class for such cases</a:t>
            </a: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a:p>
            <a:pPr marL="0" indent="0">
              <a:buNone/>
            </a:pPr>
            <a:endParaRPr lang="en-US" dirty="0">
              <a:cs typeface="Calibri" panose="020F0502020204030204"/>
            </a:endParaRPr>
          </a:p>
        </p:txBody>
      </p:sp>
      <p:pic>
        <p:nvPicPr>
          <p:cNvPr id="6" name="Picture 6" descr="A picture containing application&#10;&#10;Description automatically generated">
            <a:extLst>
              <a:ext uri="{FF2B5EF4-FFF2-40B4-BE49-F238E27FC236}">
                <a16:creationId xmlns:a16="http://schemas.microsoft.com/office/drawing/2014/main" id="{A0E23E99-67A4-4F47-B35F-BE87E3AE20B7}"/>
              </a:ext>
            </a:extLst>
          </p:cNvPr>
          <p:cNvPicPr>
            <a:picLocks noChangeAspect="1"/>
          </p:cNvPicPr>
          <p:nvPr/>
        </p:nvPicPr>
        <p:blipFill>
          <a:blip r:embed="rId2"/>
          <a:stretch>
            <a:fillRect/>
          </a:stretch>
        </p:blipFill>
        <p:spPr>
          <a:xfrm>
            <a:off x="10403026" y="1486422"/>
            <a:ext cx="1521591" cy="4448827"/>
          </a:xfrm>
          <a:prstGeom prst="rect">
            <a:avLst/>
          </a:prstGeom>
        </p:spPr>
      </p:pic>
    </p:spTree>
    <p:extLst>
      <p:ext uri="{BB962C8B-B14F-4D97-AF65-F5344CB8AC3E}">
        <p14:creationId xmlns:p14="http://schemas.microsoft.com/office/powerpoint/2010/main" val="2047530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1561B-C8D1-4A3A-8EDD-865D1CC9A8EF}"/>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DBABB9CD-2222-4B30-B431-330592D066E1}"/>
              </a:ext>
            </a:extLst>
          </p:cNvPr>
          <p:cNvSpPr>
            <a:spLocks noGrp="1"/>
          </p:cNvSpPr>
          <p:nvPr>
            <p:ph idx="1"/>
          </p:nvPr>
        </p:nvSpPr>
        <p:spPr/>
        <p:txBody>
          <a:bodyPr vert="horz" lIns="91440" tIns="45720" rIns="91440" bIns="45720" rtlCol="0" anchor="t">
            <a:normAutofit/>
          </a:bodyPr>
          <a:lstStyle/>
          <a:p>
            <a:r>
              <a:rPr lang="en-US">
                <a:ea typeface="+mn-lt"/>
                <a:cs typeface="+mn-lt"/>
              </a:rPr>
              <a:t>There are three ways to create an ArrayList in Java:</a:t>
            </a:r>
          </a:p>
          <a:p>
            <a:pPr marL="514350" indent="-514350">
              <a:buAutoNum type="arabicPeriod"/>
            </a:pPr>
            <a:r>
              <a:rPr lang="en-US">
                <a:ea typeface="+mn-lt"/>
                <a:cs typeface="+mn-lt"/>
              </a:rPr>
              <a:t>The no-arg constructor :</a:t>
            </a:r>
            <a:r>
              <a:rPr lang="en-US" b="1">
                <a:ea typeface="+mn-lt"/>
                <a:cs typeface="+mn-lt"/>
              </a:rPr>
              <a:t> List list = new ArrayList();</a:t>
            </a:r>
          </a:p>
          <a:p>
            <a:pPr marL="514350" indent="-514350">
              <a:buAutoNum type="arabicPeriod"/>
            </a:pPr>
            <a:r>
              <a:rPr lang="en-US">
                <a:ea typeface="+mn-lt"/>
                <a:cs typeface="+mn-lt"/>
              </a:rPr>
              <a:t>The constructor that takes initial capacity: </a:t>
            </a:r>
            <a:r>
              <a:rPr lang="en-US" b="1">
                <a:ea typeface="+mn-lt"/>
                <a:cs typeface="+mn-lt"/>
              </a:rPr>
              <a:t>List list = newArrayList(50);</a:t>
            </a:r>
          </a:p>
          <a:p>
            <a:pPr marL="514350" indent="-514350">
              <a:buAutoNum type="arabicPeriod"/>
            </a:pPr>
            <a:r>
              <a:rPr lang="en-US">
                <a:ea typeface="+mn-lt"/>
                <a:cs typeface="+mn-lt"/>
              </a:rPr>
              <a:t>Existing Collection: </a:t>
            </a:r>
            <a:r>
              <a:rPr lang="en-US" b="1">
                <a:ea typeface="+mn-lt"/>
                <a:cs typeface="+mn-lt"/>
              </a:rPr>
              <a:t>List list = newArrayList(oldList);</a:t>
            </a:r>
            <a:endParaRPr lang="en-US" b="1">
              <a:cs typeface="Calibri"/>
            </a:endParaRPr>
          </a:p>
        </p:txBody>
      </p:sp>
    </p:spTree>
    <p:extLst>
      <p:ext uri="{BB962C8B-B14F-4D97-AF65-F5344CB8AC3E}">
        <p14:creationId xmlns:p14="http://schemas.microsoft.com/office/powerpoint/2010/main" val="33704495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01B8-065C-462F-A604-7DE669F63D96}"/>
              </a:ext>
            </a:extLst>
          </p:cNvPr>
          <p:cNvSpPr>
            <a:spLocks noGrp="1"/>
          </p:cNvSpPr>
          <p:nvPr>
            <p:ph type="title"/>
          </p:nvPr>
        </p:nvSpPr>
        <p:spPr/>
        <p:txBody>
          <a:bodyPr/>
          <a:lstStyle/>
          <a:p>
            <a:r>
              <a:rPr lang="en-US">
                <a:cs typeface="Calibri Light"/>
              </a:rPr>
              <a:t>LinkedList</a:t>
            </a:r>
            <a:endParaRPr lang="en-US"/>
          </a:p>
        </p:txBody>
      </p:sp>
      <p:sp>
        <p:nvSpPr>
          <p:cNvPr id="3" name="Content Placeholder 2">
            <a:extLst>
              <a:ext uri="{FF2B5EF4-FFF2-40B4-BE49-F238E27FC236}">
                <a16:creationId xmlns:a16="http://schemas.microsoft.com/office/drawing/2014/main" id="{1D1D7F3A-E0F7-456D-A5C3-0770D1AD9443}"/>
              </a:ext>
            </a:extLst>
          </p:cNvPr>
          <p:cNvSpPr>
            <a:spLocks noGrp="1"/>
          </p:cNvSpPr>
          <p:nvPr>
            <p:ph idx="1"/>
          </p:nvPr>
        </p:nvSpPr>
        <p:spPr/>
        <p:txBody>
          <a:bodyPr vert="horz" lIns="91440" tIns="45720" rIns="91440" bIns="45720" rtlCol="0" anchor="t">
            <a:normAutofit/>
          </a:bodyPr>
          <a:lstStyle/>
          <a:p>
            <a:r>
              <a:rPr lang="en-US">
                <a:ea typeface="+mn-lt"/>
                <a:cs typeface="+mn-lt"/>
              </a:rPr>
              <a:t>The LinkedList class </a:t>
            </a:r>
            <a:r>
              <a:rPr lang="en-US" b="1">
                <a:ea typeface="+mn-lt"/>
                <a:cs typeface="+mn-lt"/>
              </a:rPr>
              <a:t>implements the List and Deque interfaces</a:t>
            </a:r>
          </a:p>
          <a:p>
            <a:r>
              <a:rPr lang="en-US">
                <a:ea typeface="+mn-lt"/>
                <a:cs typeface="+mn-lt"/>
              </a:rPr>
              <a:t>Stores elements in insertion order</a:t>
            </a:r>
            <a:endParaRPr lang="en-US" b="1" dirty="0">
              <a:cs typeface="Calibri"/>
            </a:endParaRPr>
          </a:p>
          <a:p>
            <a:r>
              <a:rPr lang="en-US">
                <a:ea typeface="+mn-lt"/>
                <a:cs typeface="+mn-lt"/>
              </a:rPr>
              <a:t>Supports duplicate elements</a:t>
            </a:r>
            <a:endParaRPr lang="en-US"/>
          </a:p>
          <a:p>
            <a:r>
              <a:rPr lang="en-US">
                <a:ea typeface="+mn-lt"/>
                <a:cs typeface="+mn-lt"/>
              </a:rPr>
              <a:t>Allows any number of null elements</a:t>
            </a:r>
            <a:endParaRPr lang="en-US"/>
          </a:p>
          <a:p>
            <a:r>
              <a:rPr lang="en-US">
                <a:ea typeface="+mn-lt"/>
                <a:cs typeface="+mn-lt"/>
              </a:rPr>
              <a:t>There are two ways to create a LinkedList in Java:</a:t>
            </a:r>
            <a:endParaRPr lang="en-US" dirty="0">
              <a:cs typeface="Calibri" panose="020F0502020204030204"/>
            </a:endParaRPr>
          </a:p>
          <a:p>
            <a:pPr marL="514350" indent="-514350">
              <a:buAutoNum type="arabicPeriod"/>
            </a:pPr>
            <a:r>
              <a:rPr lang="en-US">
                <a:ea typeface="+mn-lt"/>
                <a:cs typeface="+mn-lt"/>
              </a:rPr>
              <a:t>The no-arg constructor: </a:t>
            </a:r>
          </a:p>
          <a:p>
            <a:pPr marL="457200" lvl="1" indent="0">
              <a:buNone/>
            </a:pPr>
            <a:r>
              <a:rPr lang="en-US" b="1">
                <a:ea typeface="+mn-lt"/>
                <a:cs typeface="+mn-lt"/>
              </a:rPr>
              <a:t>  List&lt;Integer&gt; list = new LinkedList&lt;Integer&gt;();</a:t>
            </a:r>
            <a:endParaRPr lang="en-US">
              <a:cs typeface="Calibri"/>
            </a:endParaRPr>
          </a:p>
          <a:p>
            <a:pPr marL="514350" indent="-514350">
              <a:buAutoNum type="arabicPeriod"/>
            </a:pPr>
            <a:r>
              <a:rPr lang="en-US">
                <a:ea typeface="+mn-lt"/>
                <a:cs typeface="+mn-lt"/>
              </a:rPr>
              <a:t>Existing Collection:</a:t>
            </a:r>
            <a:endParaRPr lang="en-US" dirty="0">
              <a:cs typeface="Calibri" panose="020F0502020204030204"/>
            </a:endParaRPr>
          </a:p>
          <a:p>
            <a:pPr marL="457200" lvl="1" indent="0">
              <a:buNone/>
            </a:pPr>
            <a:r>
              <a:rPr lang="en-US" dirty="0">
                <a:ea typeface="+mn-lt"/>
                <a:cs typeface="+mn-lt"/>
              </a:rPr>
              <a:t> </a:t>
            </a:r>
            <a:r>
              <a:rPr lang="en-US" b="1">
                <a:ea typeface="+mn-lt"/>
                <a:cs typeface="+mn-lt"/>
              </a:rPr>
              <a:t>List&lt;Integer&gt; list = new LinkedList&lt;Integer&gt;(oldList);</a:t>
            </a:r>
            <a:endParaRPr lang="en-US" b="1">
              <a:cs typeface="Calibri" panose="020F0502020204030204"/>
            </a:endParaRPr>
          </a:p>
          <a:p>
            <a:endParaRPr lang="en-US" b="1" dirty="0">
              <a:cs typeface="Calibri"/>
            </a:endParaRPr>
          </a:p>
        </p:txBody>
      </p:sp>
      <p:pic>
        <p:nvPicPr>
          <p:cNvPr id="4" name="Picture 4">
            <a:extLst>
              <a:ext uri="{FF2B5EF4-FFF2-40B4-BE49-F238E27FC236}">
                <a16:creationId xmlns:a16="http://schemas.microsoft.com/office/drawing/2014/main" id="{3CE1AE7E-0BC8-4AAE-984B-AC3C0DF1F0BB}"/>
              </a:ext>
            </a:extLst>
          </p:cNvPr>
          <p:cNvPicPr>
            <a:picLocks noChangeAspect="1"/>
          </p:cNvPicPr>
          <p:nvPr/>
        </p:nvPicPr>
        <p:blipFill>
          <a:blip r:embed="rId2"/>
          <a:stretch>
            <a:fillRect/>
          </a:stretch>
        </p:blipFill>
        <p:spPr>
          <a:xfrm>
            <a:off x="8862752" y="2235830"/>
            <a:ext cx="3046825" cy="4359188"/>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D6D23149-79CA-49F8-B9B8-2120342DD766}"/>
              </a:ext>
            </a:extLst>
          </p:cNvPr>
          <p:cNvPicPr>
            <a:picLocks noChangeAspect="1"/>
          </p:cNvPicPr>
          <p:nvPr/>
        </p:nvPicPr>
        <p:blipFill>
          <a:blip r:embed="rId3"/>
          <a:stretch>
            <a:fillRect/>
          </a:stretch>
        </p:blipFill>
        <p:spPr>
          <a:xfrm>
            <a:off x="1394564" y="6176445"/>
            <a:ext cx="6855912" cy="715935"/>
          </a:xfrm>
          <a:prstGeom prst="rect">
            <a:avLst/>
          </a:prstGeom>
        </p:spPr>
      </p:pic>
    </p:spTree>
    <p:extLst>
      <p:ext uri="{BB962C8B-B14F-4D97-AF65-F5344CB8AC3E}">
        <p14:creationId xmlns:p14="http://schemas.microsoft.com/office/powerpoint/2010/main" val="4159446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35AB-F701-49DA-A48B-E6A8B97AF1C7}"/>
              </a:ext>
            </a:extLst>
          </p:cNvPr>
          <p:cNvSpPr>
            <a:spLocks noGrp="1"/>
          </p:cNvSpPr>
          <p:nvPr>
            <p:ph type="title"/>
          </p:nvPr>
        </p:nvSpPr>
        <p:spPr/>
        <p:txBody>
          <a:bodyPr/>
          <a:lstStyle/>
          <a:p>
            <a:r>
              <a:rPr lang="en-US">
                <a:cs typeface="Calibri Light"/>
              </a:rPr>
              <a:t>Vector</a:t>
            </a:r>
            <a:endParaRPr lang="en-US"/>
          </a:p>
        </p:txBody>
      </p:sp>
      <p:sp>
        <p:nvSpPr>
          <p:cNvPr id="3" name="Content Placeholder 2">
            <a:extLst>
              <a:ext uri="{FF2B5EF4-FFF2-40B4-BE49-F238E27FC236}">
                <a16:creationId xmlns:a16="http://schemas.microsoft.com/office/drawing/2014/main" id="{2C0F99DA-482E-4D4C-8CEC-C94B73AF59CE}"/>
              </a:ext>
            </a:extLst>
          </p:cNvPr>
          <p:cNvSpPr>
            <a:spLocks noGrp="1"/>
          </p:cNvSpPr>
          <p:nvPr>
            <p:ph idx="1"/>
          </p:nvPr>
        </p:nvSpPr>
        <p:spPr>
          <a:xfrm>
            <a:off x="838200" y="1825625"/>
            <a:ext cx="11288038" cy="4351338"/>
          </a:xfrm>
        </p:spPr>
        <p:txBody>
          <a:bodyPr vert="horz" lIns="91440" tIns="45720" rIns="91440" bIns="45720" rtlCol="0" anchor="t">
            <a:normAutofit fontScale="77500" lnSpcReduction="20000"/>
          </a:bodyPr>
          <a:lstStyle/>
          <a:p>
            <a:r>
              <a:rPr lang="en-US">
                <a:ea typeface="+mn-lt"/>
                <a:cs typeface="+mn-lt"/>
              </a:rPr>
              <a:t>A vector provides us with dynamic arrays in Java.</a:t>
            </a:r>
          </a:p>
          <a:p>
            <a:r>
              <a:rPr lang="en-US">
                <a:ea typeface="+mn-lt"/>
                <a:cs typeface="+mn-lt"/>
              </a:rPr>
              <a:t>This is identical to ArrayList in terms of implementation</a:t>
            </a:r>
          </a:p>
          <a:p>
            <a:r>
              <a:rPr lang="en-US">
                <a:ea typeface="+mn-lt"/>
                <a:cs typeface="+mn-lt"/>
              </a:rPr>
              <a:t>However, the primary difference between a vector and an ArrayList is that a Vector is synchronized and an ArrayList is non-synchronized</a:t>
            </a:r>
          </a:p>
          <a:p>
            <a:r>
              <a:rPr lang="en-US">
                <a:ea typeface="+mn-lt"/>
                <a:cs typeface="+mn-lt"/>
              </a:rPr>
              <a:t>There are four ways to create a Vector in Java:</a:t>
            </a:r>
          </a:p>
          <a:p>
            <a:pPr marL="514350" indent="-514350">
              <a:buAutoNum type="arabicPeriod"/>
            </a:pPr>
            <a:r>
              <a:rPr lang="en-US">
                <a:ea typeface="+mn-lt"/>
                <a:cs typeface="+mn-lt"/>
              </a:rPr>
              <a:t>The no-arg constructor: </a:t>
            </a:r>
            <a:r>
              <a:rPr lang="en-US" b="1">
                <a:ea typeface="+mn-lt"/>
                <a:cs typeface="+mn-lt"/>
              </a:rPr>
              <a:t>Vector&lt;Integer&gt; v = new Vector&lt;Integer&gt;();</a:t>
            </a:r>
            <a:endParaRPr lang="en-US" b="1">
              <a:cs typeface="Calibri"/>
            </a:endParaRPr>
          </a:p>
          <a:p>
            <a:pPr marL="514350" indent="-514350">
              <a:buAutoNum type="arabicPeriod"/>
            </a:pPr>
            <a:r>
              <a:rPr lang="en-US">
                <a:ea typeface="+mn-lt"/>
                <a:cs typeface="+mn-lt"/>
              </a:rPr>
              <a:t>Existing Collection: </a:t>
            </a:r>
            <a:r>
              <a:rPr lang="en-US" b="1">
                <a:ea typeface="+mn-lt"/>
                <a:cs typeface="+mn-lt"/>
              </a:rPr>
              <a:t>Vector&lt;Integer&gt; v = new Vector&lt;Integer&gt;(oldlist); </a:t>
            </a:r>
            <a:endParaRPr lang="en-US">
              <a:cs typeface="Calibri" panose="020F0502020204030204"/>
            </a:endParaRPr>
          </a:p>
          <a:p>
            <a:pPr marL="0" indent="0">
              <a:buNone/>
            </a:pPr>
            <a:r>
              <a:rPr lang="en-US" dirty="0">
                <a:ea typeface="+mn-lt"/>
                <a:cs typeface="+mn-lt"/>
              </a:rPr>
              <a:t>3.   The constructor that takes initial capacity:</a:t>
            </a:r>
            <a:r>
              <a:rPr lang="en-US" b="1" dirty="0">
                <a:ea typeface="+mn-lt"/>
                <a:cs typeface="+mn-lt"/>
              </a:rPr>
              <a:t> </a:t>
            </a:r>
          </a:p>
          <a:p>
            <a:pPr marL="0" indent="0">
              <a:buNone/>
            </a:pPr>
            <a:r>
              <a:rPr lang="en-US" b="1">
                <a:ea typeface="+mn-lt"/>
                <a:cs typeface="+mn-lt"/>
              </a:rPr>
              <a:t>        Vector&lt;Integer&gt; vector =  new  Vector(int initialCapacity)</a:t>
            </a:r>
            <a:endParaRPr lang="en-US" b="1" dirty="0">
              <a:ea typeface="+mn-lt"/>
              <a:cs typeface="+mn-lt"/>
            </a:endParaRPr>
          </a:p>
          <a:p>
            <a:pPr marL="0" indent="0">
              <a:buNone/>
            </a:pPr>
            <a:r>
              <a:rPr lang="en-US">
                <a:ea typeface="+mn-lt"/>
                <a:cs typeface="+mn-lt"/>
              </a:rPr>
              <a:t>4. </a:t>
            </a:r>
            <a:r>
              <a:rPr lang="en-US" b="1" dirty="0">
                <a:ea typeface="+mn-lt"/>
                <a:cs typeface="+mn-lt"/>
              </a:rPr>
              <a:t>  </a:t>
            </a:r>
            <a:r>
              <a:rPr lang="en-US">
                <a:ea typeface="+mn-lt"/>
                <a:cs typeface="+mn-lt"/>
              </a:rPr>
              <a:t>The constructor that takes initial capacity and capacityIncrement</a:t>
            </a:r>
            <a:endParaRPr lang="en-US" dirty="0">
              <a:ea typeface="+mn-lt"/>
              <a:cs typeface="+mn-lt"/>
            </a:endParaRPr>
          </a:p>
          <a:p>
            <a:pPr marL="0" indent="0">
              <a:buNone/>
            </a:pPr>
            <a:r>
              <a:rPr lang="en-US" dirty="0">
                <a:ea typeface="+mn-lt"/>
                <a:cs typeface="+mn-lt"/>
              </a:rPr>
              <a:t>       </a:t>
            </a:r>
            <a:r>
              <a:rPr lang="en-US" b="1" dirty="0">
                <a:ea typeface="+mn-lt"/>
                <a:cs typeface="+mn-lt"/>
              </a:rPr>
              <a:t>Vector&lt;Integer&gt; vector =  new Vector(int initialCapacity, </a:t>
            </a:r>
          </a:p>
          <a:p>
            <a:pPr marL="0" indent="0">
              <a:buNone/>
            </a:pPr>
            <a:r>
              <a:rPr lang="en-US" b="1">
                <a:ea typeface="+mn-lt"/>
                <a:cs typeface="+mn-lt"/>
              </a:rPr>
              <a:t>                                                       int  capacityIncrement)</a:t>
            </a:r>
            <a:endParaRPr lang="en-US"/>
          </a:p>
          <a:p>
            <a:pPr marL="0" indent="0">
              <a:buNone/>
            </a:pPr>
            <a:endParaRPr lang="en-US" b="1" dirty="0">
              <a:ea typeface="+mn-lt"/>
              <a:cs typeface="+mn-lt"/>
            </a:endParaRPr>
          </a:p>
          <a:p>
            <a:pPr marL="514350" indent="-514350">
              <a:buAutoNum type="arabicPeriod"/>
            </a:pPr>
            <a:endParaRPr lang="en-US" b="1" dirty="0">
              <a:ea typeface="+mn-lt"/>
              <a:cs typeface="+mn-lt"/>
            </a:endParaRPr>
          </a:p>
          <a:p>
            <a:pPr marL="742950" lvl="1" indent="0">
              <a:buNone/>
            </a:pPr>
            <a:endParaRPr lang="en-US" dirty="0">
              <a:ea typeface="+mn-lt"/>
              <a:cs typeface="+mn-lt"/>
            </a:endParaRPr>
          </a:p>
          <a:p>
            <a:pPr marL="514350" indent="-514350">
              <a:buAutoNum type="arabicPeriod"/>
            </a:pPr>
            <a:endParaRPr lang="en-US" dirty="0">
              <a:ea typeface="+mn-lt"/>
              <a:cs typeface="+mn-lt"/>
            </a:endParaRPr>
          </a:p>
          <a:p>
            <a:pPr marL="514350" indent="-514350">
              <a:buAutoNum type="arabicPeriod"/>
            </a:pPr>
            <a:endParaRPr lang="en-US" dirty="0">
              <a:ea typeface="+mn-lt"/>
              <a:cs typeface="+mn-lt"/>
            </a:endParaRPr>
          </a:p>
          <a:p>
            <a:pPr marL="0" indent="0">
              <a:buNone/>
            </a:pPr>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1570419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817E1-DBCE-4058-8C01-5D7493600637}"/>
              </a:ext>
            </a:extLst>
          </p:cNvPr>
          <p:cNvSpPr>
            <a:spLocks noGrp="1"/>
          </p:cNvSpPr>
          <p:nvPr>
            <p:ph type="title"/>
          </p:nvPr>
        </p:nvSpPr>
        <p:spPr/>
        <p:txBody>
          <a:bodyPr/>
          <a:lstStyle/>
          <a:p>
            <a:r>
              <a:rPr lang="en-US">
                <a:cs typeface="Calibri Light"/>
              </a:rPr>
              <a:t>Stack</a:t>
            </a:r>
            <a:endParaRPr lang="en-US"/>
          </a:p>
        </p:txBody>
      </p:sp>
      <p:sp>
        <p:nvSpPr>
          <p:cNvPr id="3" name="Content Placeholder 2">
            <a:extLst>
              <a:ext uri="{FF2B5EF4-FFF2-40B4-BE49-F238E27FC236}">
                <a16:creationId xmlns:a16="http://schemas.microsoft.com/office/drawing/2014/main" id="{47840DCD-0893-4D4F-A57B-E3D55D8D417B}"/>
              </a:ext>
            </a:extLst>
          </p:cNvPr>
          <p:cNvSpPr>
            <a:spLocks noGrp="1"/>
          </p:cNvSpPr>
          <p:nvPr>
            <p:ph idx="1"/>
          </p:nvPr>
        </p:nvSpPr>
        <p:spPr>
          <a:xfrm>
            <a:off x="838200" y="1825625"/>
            <a:ext cx="10515600" cy="4351338"/>
          </a:xfrm>
        </p:spPr>
        <p:txBody>
          <a:bodyPr vert="horz" lIns="91440" tIns="45720" rIns="91440" bIns="45720" rtlCol="0" anchor="t">
            <a:normAutofit fontScale="92500"/>
          </a:bodyPr>
          <a:lstStyle/>
          <a:p>
            <a:r>
              <a:rPr lang="en-US">
                <a:ea typeface="+mn-lt"/>
                <a:cs typeface="+mn-lt"/>
              </a:rPr>
              <a:t>Stack class models and implements the Stack data structure.</a:t>
            </a:r>
          </a:p>
          <a:p>
            <a:r>
              <a:rPr lang="en-US">
                <a:ea typeface="+mn-lt"/>
                <a:cs typeface="+mn-lt"/>
              </a:rPr>
              <a:t>The class is based on the basic principle of </a:t>
            </a:r>
            <a:r>
              <a:rPr lang="en-US" i="1">
                <a:ea typeface="+mn-lt"/>
                <a:cs typeface="+mn-lt"/>
              </a:rPr>
              <a:t>last-in-first-out or first-in-last-out.</a:t>
            </a:r>
          </a:p>
          <a:p>
            <a:r>
              <a:rPr lang="en-US">
                <a:ea typeface="+mn-lt"/>
                <a:cs typeface="+mn-lt"/>
              </a:rPr>
              <a:t>In addition to the basic push and pop operations, the class provides three more functions of empty, search and peek</a:t>
            </a:r>
          </a:p>
          <a:p>
            <a:r>
              <a:rPr lang="en-US">
                <a:ea typeface="+mn-lt"/>
                <a:cs typeface="+mn-lt"/>
              </a:rPr>
              <a:t>Stack is a subclass of Vector and a legacy class. It is thread safe which might be an overhead in an environment where thread safety is not needed</a:t>
            </a:r>
          </a:p>
          <a:p>
            <a:r>
              <a:rPr lang="en-US">
                <a:cs typeface="Calibri"/>
              </a:rPr>
              <a:t>Stack can be created by calling no-arg constructor</a:t>
            </a:r>
            <a:endParaRPr lang="en-US" dirty="0">
              <a:cs typeface="Calibri"/>
            </a:endParaRPr>
          </a:p>
          <a:p>
            <a:pPr marL="514350" indent="-514350">
              <a:buAutoNum type="arabicPeriod"/>
            </a:pPr>
            <a:r>
              <a:rPr lang="en-US">
                <a:cs typeface="Calibri"/>
              </a:rPr>
              <a:t>The no-arg constructor:</a:t>
            </a:r>
            <a:r>
              <a:rPr lang="en-US" b="1">
                <a:cs typeface="Calibri"/>
              </a:rPr>
              <a:t> Stack&lt;Integer&gt; stack=new Stack&lt;Integer&gt;();</a:t>
            </a:r>
            <a:endParaRPr lang="en-US" b="1">
              <a:ea typeface="+mn-lt"/>
              <a:cs typeface="+mn-lt"/>
            </a:endParaRPr>
          </a:p>
          <a:p>
            <a:endParaRPr lang="en-US" dirty="0">
              <a:cs typeface="Calibri"/>
            </a:endParaRPr>
          </a:p>
        </p:txBody>
      </p:sp>
    </p:spTree>
    <p:extLst>
      <p:ext uri="{BB962C8B-B14F-4D97-AF65-F5344CB8AC3E}">
        <p14:creationId xmlns:p14="http://schemas.microsoft.com/office/powerpoint/2010/main" val="1238090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F10FAA-35A6-49DF-BA45-72D12D04D955}"/>
              </a:ext>
            </a:extLst>
          </p:cNvPr>
          <p:cNvSpPr>
            <a:spLocks noGrp="1"/>
          </p:cNvSpPr>
          <p:nvPr>
            <p:ph idx="1"/>
          </p:nvPr>
        </p:nvSpPr>
        <p:spPr>
          <a:xfrm>
            <a:off x="838200" y="750475"/>
            <a:ext cx="10515600" cy="5426488"/>
          </a:xfrm>
        </p:spPr>
        <p:txBody>
          <a:bodyPr vert="horz" lIns="91440" tIns="45720" rIns="91440" bIns="45720" rtlCol="0" anchor="t">
            <a:normAutofit/>
          </a:bodyPr>
          <a:lstStyle/>
          <a:p>
            <a:pPr marL="0" indent="0">
              <a:buNone/>
            </a:pPr>
            <a:r>
              <a:rPr lang="en-US" b="1">
                <a:cs typeface="Calibri"/>
              </a:rPr>
              <a:t>Simple:</a:t>
            </a:r>
            <a:r>
              <a:rPr lang="en-US" dirty="0">
                <a:cs typeface="Calibri"/>
              </a:rPr>
              <a:t> </a:t>
            </a:r>
            <a:endParaRPr lang="en-US" dirty="0"/>
          </a:p>
          <a:p>
            <a:r>
              <a:rPr lang="en-US">
                <a:cs typeface="Calibri"/>
              </a:rPr>
              <a:t>Java is very easy to learn and its syntax is simple, clean and easy to </a:t>
            </a:r>
            <a:r>
              <a:rPr lang="en-US" dirty="0">
                <a:cs typeface="Calibri"/>
              </a:rPr>
              <a:t>understand</a:t>
            </a:r>
          </a:p>
          <a:p>
            <a:r>
              <a:rPr lang="en-US">
                <a:cs typeface="Calibri"/>
              </a:rPr>
              <a:t>Java removed complicated and rarely used features like pointers and operator overloading</a:t>
            </a:r>
          </a:p>
          <a:p>
            <a:r>
              <a:rPr lang="en-US">
                <a:cs typeface="Calibri"/>
              </a:rPr>
              <a:t>No explicit garbage collection</a:t>
            </a:r>
          </a:p>
          <a:p>
            <a:pPr marL="0" indent="0">
              <a:buNone/>
            </a:pPr>
            <a:endParaRPr lang="en-US" dirty="0">
              <a:cs typeface="Calibri"/>
            </a:endParaRPr>
          </a:p>
          <a:p>
            <a:pPr marL="0" indent="0">
              <a:buNone/>
            </a:pPr>
            <a:r>
              <a:rPr lang="en-US" b="1">
                <a:cs typeface="Calibri"/>
              </a:rPr>
              <a:t>Object Oriented Programming:</a:t>
            </a:r>
          </a:p>
          <a:p>
            <a:r>
              <a:rPr lang="en-US">
                <a:ea typeface="+mn-lt"/>
                <a:cs typeface="+mn-lt"/>
              </a:rPr>
              <a:t>Java is an object-oriented programming language.</a:t>
            </a:r>
          </a:p>
          <a:p>
            <a:r>
              <a:rPr lang="en-US">
                <a:ea typeface="+mn-lt"/>
                <a:cs typeface="+mn-lt"/>
              </a:rPr>
              <a:t> Everything in Java is an object.</a:t>
            </a:r>
            <a:endParaRPr lang="en-US">
              <a:cs typeface="Calibri" panose="020F0502020204030204"/>
            </a:endParaRPr>
          </a:p>
        </p:txBody>
      </p:sp>
    </p:spTree>
    <p:extLst>
      <p:ext uri="{BB962C8B-B14F-4D97-AF65-F5344CB8AC3E}">
        <p14:creationId xmlns:p14="http://schemas.microsoft.com/office/powerpoint/2010/main" val="3302353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31689-620C-461B-9323-47C3C6409C0E}"/>
              </a:ext>
            </a:extLst>
          </p:cNvPr>
          <p:cNvSpPr>
            <a:spLocks noGrp="1"/>
          </p:cNvSpPr>
          <p:nvPr>
            <p:ph type="title"/>
          </p:nvPr>
        </p:nvSpPr>
        <p:spPr/>
        <p:txBody>
          <a:bodyPr/>
          <a:lstStyle/>
          <a:p>
            <a:r>
              <a:rPr lang="en-US">
                <a:cs typeface="Calibri Light"/>
              </a:rPr>
              <a:t>HashCode</a:t>
            </a:r>
            <a:endParaRPr lang="en-US"/>
          </a:p>
        </p:txBody>
      </p:sp>
      <p:sp>
        <p:nvSpPr>
          <p:cNvPr id="3" name="Content Placeholder 2">
            <a:extLst>
              <a:ext uri="{FF2B5EF4-FFF2-40B4-BE49-F238E27FC236}">
                <a16:creationId xmlns:a16="http://schemas.microsoft.com/office/drawing/2014/main" id="{3AF31090-402E-4864-BE70-BBA3B36800A3}"/>
              </a:ext>
            </a:extLst>
          </p:cNvPr>
          <p:cNvSpPr>
            <a:spLocks noGrp="1"/>
          </p:cNvSpPr>
          <p:nvPr>
            <p:ph idx="1"/>
          </p:nvPr>
        </p:nvSpPr>
        <p:spPr>
          <a:xfrm>
            <a:off x="838200" y="1387215"/>
            <a:ext cx="10515600" cy="4789748"/>
          </a:xfrm>
        </p:spPr>
        <p:txBody>
          <a:bodyPr vert="horz" lIns="91440" tIns="45720" rIns="91440" bIns="45720" rtlCol="0" anchor="t">
            <a:normAutofit fontScale="92500" lnSpcReduction="20000"/>
          </a:bodyPr>
          <a:lstStyle/>
          <a:p>
            <a:r>
              <a:rPr lang="en-US">
                <a:ea typeface="+mn-lt"/>
                <a:cs typeface="+mn-lt"/>
              </a:rPr>
              <a:t>A hash code is an integer value that is associated with each object in Java and used to insert and identify an object in a hash –based collection.</a:t>
            </a:r>
            <a:endParaRPr lang="en-US">
              <a:cs typeface="Calibri" panose="020F0502020204030204"/>
            </a:endParaRPr>
          </a:p>
          <a:p>
            <a:r>
              <a:rPr lang="en-US">
                <a:ea typeface="+mn-lt"/>
                <a:cs typeface="+mn-lt"/>
              </a:rPr>
              <a:t>The default hashCode() is typically implemented by converting the internal address of the object into an integer.</a:t>
            </a:r>
          </a:p>
          <a:p>
            <a:r>
              <a:rPr lang="en-US">
                <a:ea typeface="+mn-lt"/>
                <a:cs typeface="+mn-lt"/>
              </a:rPr>
              <a:t>Multiple objects can have same hashcode. If two objects are equal (using the equals() method) then they have the same hashcode.</a:t>
            </a:r>
          </a:p>
          <a:p>
            <a:r>
              <a:rPr lang="en-US">
                <a:ea typeface="+mn-lt"/>
                <a:cs typeface="+mn-lt"/>
              </a:rPr>
              <a:t>hashCode() is used for bucketing in Hash implementations like HashMap, HashTable, HashSet, etc.</a:t>
            </a:r>
          </a:p>
          <a:p>
            <a:r>
              <a:rPr lang="en-US">
                <a:ea typeface="+mn-lt"/>
                <a:cs typeface="+mn-lt"/>
              </a:rPr>
              <a:t>The value received from hashCode() is used as bucket number for storing elements of the Set/Map.</a:t>
            </a:r>
          </a:p>
          <a:p>
            <a:r>
              <a:rPr lang="en-US">
                <a:ea typeface="+mn-lt"/>
                <a:cs typeface="+mn-lt"/>
              </a:rPr>
              <a:t>Its used to facilitate hashing in hash tables, which are used by data structures like HashMap. This bucket number is the address of the element inside the set/map.</a:t>
            </a:r>
          </a:p>
        </p:txBody>
      </p:sp>
    </p:spTree>
    <p:extLst>
      <p:ext uri="{BB962C8B-B14F-4D97-AF65-F5344CB8AC3E}">
        <p14:creationId xmlns:p14="http://schemas.microsoft.com/office/powerpoint/2010/main" val="355530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2E46D-E328-413F-B959-3E9760456A43}"/>
              </a:ext>
            </a:extLst>
          </p:cNvPr>
          <p:cNvSpPr>
            <a:spLocks noGrp="1"/>
          </p:cNvSpPr>
          <p:nvPr>
            <p:ph type="title"/>
          </p:nvPr>
        </p:nvSpPr>
        <p:spPr/>
        <p:txBody>
          <a:bodyPr/>
          <a:lstStyle/>
          <a:p>
            <a:r>
              <a:rPr lang="en-US">
                <a:cs typeface="Calibri Light"/>
              </a:rPr>
              <a:t>Equals</a:t>
            </a:r>
            <a:endParaRPr lang="en-US"/>
          </a:p>
        </p:txBody>
      </p:sp>
      <p:sp>
        <p:nvSpPr>
          <p:cNvPr id="3" name="Content Placeholder 2">
            <a:extLst>
              <a:ext uri="{FF2B5EF4-FFF2-40B4-BE49-F238E27FC236}">
                <a16:creationId xmlns:a16="http://schemas.microsoft.com/office/drawing/2014/main" id="{F21DFCCF-3C50-4EAF-9F4C-76E32D460AA3}"/>
              </a:ext>
            </a:extLst>
          </p:cNvPr>
          <p:cNvSpPr>
            <a:spLocks noGrp="1"/>
          </p:cNvSpPr>
          <p:nvPr>
            <p:ph idx="1"/>
          </p:nvPr>
        </p:nvSpPr>
        <p:spPr/>
        <p:txBody>
          <a:bodyPr vert="horz" lIns="91440" tIns="45720" rIns="91440" bIns="45720" rtlCol="0" anchor="t">
            <a:normAutofit fontScale="92500" lnSpcReduction="10000"/>
          </a:bodyPr>
          <a:lstStyle/>
          <a:p>
            <a:r>
              <a:rPr lang="en-US">
                <a:ea typeface="+mn-lt"/>
                <a:cs typeface="+mn-lt"/>
              </a:rPr>
              <a:t>In java equals() method is used to compare equality of two Objects. The equality can be compared in two ways:</a:t>
            </a:r>
            <a:endParaRPr lang="en-US" dirty="0">
              <a:ea typeface="+mn-lt"/>
              <a:cs typeface="+mn-lt"/>
            </a:endParaRPr>
          </a:p>
          <a:p>
            <a:r>
              <a:rPr lang="en-US" b="1">
                <a:ea typeface="+mn-lt"/>
                <a:cs typeface="+mn-lt"/>
              </a:rPr>
              <a:t>Shallow comparison: </a:t>
            </a:r>
            <a:r>
              <a:rPr lang="en-US">
                <a:ea typeface="+mn-lt"/>
                <a:cs typeface="+mn-lt"/>
              </a:rPr>
              <a:t>The default implementation of equals method is defined in Java.lang.Object class which simply checks if two Object references (say x and y) refer to the same Object. i.e. It checks if x == y. Since Object class has no data members that define its state, it is also known as shallow comparison.</a:t>
            </a:r>
            <a:endParaRPr lang="en-US"/>
          </a:p>
          <a:p>
            <a:r>
              <a:rPr lang="en-US" b="1">
                <a:ea typeface="+mn-lt"/>
                <a:cs typeface="+mn-lt"/>
              </a:rPr>
              <a:t>Deep Comparison:</a:t>
            </a:r>
            <a:r>
              <a:rPr lang="en-US">
                <a:ea typeface="+mn-lt"/>
                <a:cs typeface="+mn-lt"/>
              </a:rPr>
              <a:t> Suppose a class provides its own implementation of equals() method in order to compare the Objects of that class w.r.t state of the Objects. That means data members (i.e. fields) of Objects are to be compared with one another. Such Comparison based on data members is known as deep comparison.</a:t>
            </a:r>
            <a:endParaRPr lang="en-US"/>
          </a:p>
          <a:p>
            <a:pPr marL="0" indent="0">
              <a:buNone/>
            </a:pPr>
            <a:endParaRPr lang="en-US">
              <a:cs typeface="Calibri" panose="020F0502020204030204"/>
            </a:endParaRPr>
          </a:p>
        </p:txBody>
      </p:sp>
    </p:spTree>
    <p:extLst>
      <p:ext uri="{BB962C8B-B14F-4D97-AF65-F5344CB8AC3E}">
        <p14:creationId xmlns:p14="http://schemas.microsoft.com/office/powerpoint/2010/main" val="3512277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DCCA-4753-43EE-9502-697AB9F55356}"/>
              </a:ext>
            </a:extLst>
          </p:cNvPr>
          <p:cNvSpPr>
            <a:spLocks noGrp="1"/>
          </p:cNvSpPr>
          <p:nvPr>
            <p:ph type="title"/>
          </p:nvPr>
        </p:nvSpPr>
        <p:spPr/>
        <p:txBody>
          <a:bodyPr/>
          <a:lstStyle/>
          <a:p>
            <a:r>
              <a:rPr lang="en-US">
                <a:cs typeface="Calibri Light"/>
              </a:rPr>
              <a:t>Contd..</a:t>
            </a:r>
            <a:endParaRPr lang="en-US"/>
          </a:p>
        </p:txBody>
      </p:sp>
      <p:sp>
        <p:nvSpPr>
          <p:cNvPr id="3" name="Content Placeholder 2">
            <a:extLst>
              <a:ext uri="{FF2B5EF4-FFF2-40B4-BE49-F238E27FC236}">
                <a16:creationId xmlns:a16="http://schemas.microsoft.com/office/drawing/2014/main" id="{42C5B685-50E6-467C-BEAF-A6785A67C268}"/>
              </a:ext>
            </a:extLst>
          </p:cNvPr>
          <p:cNvSpPr>
            <a:spLocks noGrp="1"/>
          </p:cNvSpPr>
          <p:nvPr>
            <p:ph idx="1"/>
          </p:nvPr>
        </p:nvSpPr>
        <p:spPr/>
        <p:txBody>
          <a:bodyPr vert="horz" lIns="91440" tIns="45720" rIns="91440" bIns="45720" rtlCol="0" anchor="t">
            <a:normAutofit/>
          </a:bodyPr>
          <a:lstStyle/>
          <a:p>
            <a:r>
              <a:rPr lang="en-US" dirty="0">
                <a:latin typeface="Consolas"/>
              </a:rPr>
              <a:t>public boolean equals  (Object obj)
</a:t>
            </a:r>
            <a:r>
              <a:rPr lang="en-US">
                <a:latin typeface="Consolas"/>
              </a:rPr>
              <a:t>// This method checks if some other Object</a:t>
            </a:r>
            <a:r>
              <a:rPr lang="en-US" dirty="0">
                <a:latin typeface="Consolas"/>
              </a:rPr>
              <a:t>
</a:t>
            </a:r>
            <a:r>
              <a:rPr lang="en-US">
                <a:latin typeface="Consolas"/>
              </a:rPr>
              <a:t>// passed to it as an argument is equal to </a:t>
            </a:r>
            <a:r>
              <a:rPr lang="en-US" dirty="0">
                <a:latin typeface="Consolas"/>
              </a:rPr>
              <a:t>
</a:t>
            </a:r>
            <a:r>
              <a:rPr lang="en-US">
                <a:latin typeface="Consolas"/>
              </a:rPr>
              <a:t>// the Object on which it is invoked.</a:t>
            </a:r>
            <a:endParaRPr lang="en-US"/>
          </a:p>
        </p:txBody>
      </p:sp>
    </p:spTree>
    <p:extLst>
      <p:ext uri="{BB962C8B-B14F-4D97-AF65-F5344CB8AC3E}">
        <p14:creationId xmlns:p14="http://schemas.microsoft.com/office/powerpoint/2010/main" val="33157854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14CCD-15AE-4987-8528-A33B2493F3A5}"/>
              </a:ext>
            </a:extLst>
          </p:cNvPr>
          <p:cNvSpPr>
            <a:spLocks noGrp="1"/>
          </p:cNvSpPr>
          <p:nvPr>
            <p:ph type="title"/>
          </p:nvPr>
        </p:nvSpPr>
        <p:spPr/>
        <p:txBody>
          <a:bodyPr/>
          <a:lstStyle/>
          <a:p>
            <a:r>
              <a:rPr lang="en-US">
                <a:cs typeface="Calibri Light"/>
              </a:rPr>
              <a:t>Queue</a:t>
            </a:r>
            <a:endParaRPr lang="en-US"/>
          </a:p>
        </p:txBody>
      </p:sp>
      <p:sp>
        <p:nvSpPr>
          <p:cNvPr id="3" name="Content Placeholder 2">
            <a:extLst>
              <a:ext uri="{FF2B5EF4-FFF2-40B4-BE49-F238E27FC236}">
                <a16:creationId xmlns:a16="http://schemas.microsoft.com/office/drawing/2014/main" id="{1A8BFB30-0D59-446A-81C4-752C0FB3C0F6}"/>
              </a:ext>
            </a:extLst>
          </p:cNvPr>
          <p:cNvSpPr>
            <a:spLocks noGrp="1"/>
          </p:cNvSpPr>
          <p:nvPr>
            <p:ph idx="1"/>
          </p:nvPr>
        </p:nvSpPr>
        <p:spPr/>
        <p:txBody>
          <a:bodyPr vert="horz" lIns="91440" tIns="45720" rIns="91440" bIns="45720" rtlCol="0" anchor="t">
            <a:normAutofit fontScale="92500" lnSpcReduction="20000"/>
          </a:bodyPr>
          <a:lstStyle/>
          <a:p>
            <a:r>
              <a:rPr lang="en-US">
                <a:ea typeface="+mn-lt"/>
                <a:cs typeface="+mn-lt"/>
              </a:rPr>
              <a:t>Java Queue interface orders the element in FIFO(First In First Out) manner</a:t>
            </a:r>
          </a:p>
          <a:p>
            <a:r>
              <a:rPr lang="en-US"/>
              <a:t>Queue Interface declaration</a:t>
            </a:r>
          </a:p>
          <a:p>
            <a:pPr marL="0" indent="0">
              <a:buNone/>
            </a:pPr>
            <a:r>
              <a:rPr lang="en-US" b="1">
                <a:ea typeface="+mn-lt"/>
                <a:cs typeface="+mn-lt"/>
              </a:rPr>
              <a:t>    public</a:t>
            </a:r>
            <a:r>
              <a:rPr lang="en-US" dirty="0">
                <a:ea typeface="+mn-lt"/>
                <a:cs typeface="+mn-lt"/>
              </a:rPr>
              <a:t> </a:t>
            </a:r>
            <a:r>
              <a:rPr lang="en-US" b="1">
                <a:ea typeface="+mn-lt"/>
                <a:cs typeface="+mn-lt"/>
              </a:rPr>
              <a:t>interface</a:t>
            </a:r>
            <a:r>
              <a:rPr lang="en-US">
                <a:ea typeface="+mn-lt"/>
                <a:cs typeface="+mn-lt"/>
              </a:rPr>
              <a:t> Queue&lt;E&gt; </a:t>
            </a:r>
            <a:r>
              <a:rPr lang="en-US" b="1">
                <a:ea typeface="+mn-lt"/>
                <a:cs typeface="+mn-lt"/>
              </a:rPr>
              <a:t>extends</a:t>
            </a:r>
            <a:r>
              <a:rPr lang="en-US">
                <a:ea typeface="+mn-lt"/>
                <a:cs typeface="+mn-lt"/>
              </a:rPr>
              <a:t> Collection&lt;E&gt; </a:t>
            </a:r>
            <a:endParaRPr lang="en-US" dirty="0">
              <a:ea typeface="+mn-lt"/>
              <a:cs typeface="+mn-lt"/>
            </a:endParaRPr>
          </a:p>
          <a:p>
            <a:pPr marL="0" indent="0">
              <a:buNone/>
            </a:pPr>
            <a:r>
              <a:rPr lang="en-US" b="1">
                <a:ea typeface="+mn-lt"/>
                <a:cs typeface="+mn-lt"/>
              </a:rPr>
              <a:t>Priority Queue:</a:t>
            </a:r>
            <a:endParaRPr lang="en-US" b="1" dirty="0">
              <a:ea typeface="+mn-lt"/>
              <a:cs typeface="+mn-lt"/>
            </a:endParaRPr>
          </a:p>
          <a:p>
            <a:pPr algn="just">
              <a:buFont typeface="Arial"/>
              <a:buChar char="•"/>
            </a:pPr>
            <a:r>
              <a:rPr lang="en-US">
                <a:ea typeface="+mn-lt"/>
                <a:cs typeface="+mn-lt"/>
              </a:rPr>
              <a:t>PriorityQueue doesn’t permit null.</a:t>
            </a:r>
            <a:endParaRPr lang="en-US"/>
          </a:p>
          <a:p>
            <a:pPr algn="just">
              <a:buFont typeface="Arial"/>
              <a:buChar char="•"/>
            </a:pPr>
            <a:r>
              <a:rPr lang="en-US">
                <a:ea typeface="+mn-lt"/>
                <a:cs typeface="+mn-lt"/>
              </a:rPr>
              <a:t>PriorityQueue&lt;Integer&gt; priorityQueue=new PriorityQueue&lt;&gt;();</a:t>
            </a:r>
            <a:endParaRPr lang="en-US" dirty="0">
              <a:cs typeface="Calibri"/>
            </a:endParaRPr>
          </a:p>
          <a:p>
            <a:pPr algn="just">
              <a:buFont typeface="Arial"/>
              <a:buChar char="•"/>
            </a:pPr>
            <a:r>
              <a:rPr lang="en-US" b="1">
                <a:cs typeface="Calibri"/>
              </a:rPr>
              <a:t>Deque:</a:t>
            </a:r>
            <a:endParaRPr lang="en-US" b="1" dirty="0">
              <a:cs typeface="Calibri"/>
            </a:endParaRPr>
          </a:p>
          <a:p>
            <a:pPr algn="just">
              <a:buFont typeface="Arial"/>
              <a:buChar char="•"/>
            </a:pPr>
            <a:r>
              <a:rPr lang="en-US">
                <a:ea typeface="+mn-lt"/>
                <a:cs typeface="+mn-lt"/>
              </a:rPr>
              <a:t>Java Deque Interface is a linear collection that supports element insertion and removal at both ends. Deque is an acronym for </a:t>
            </a:r>
            <a:r>
              <a:rPr lang="en-US" b="1">
                <a:ea typeface="+mn-lt"/>
                <a:cs typeface="+mn-lt"/>
              </a:rPr>
              <a:t>"double ended queue".</a:t>
            </a:r>
            <a:br>
              <a:rPr lang="en-US" dirty="0"/>
            </a:br>
            <a:endParaRPr lang="en-US">
              <a:cs typeface="Calibri"/>
            </a:endParaRPr>
          </a:p>
          <a:p>
            <a:pPr marL="0" indent="0">
              <a:buNone/>
            </a:pPr>
            <a:endParaRPr lang="en-US" dirty="0">
              <a:cs typeface="Calibri"/>
            </a:endParaRPr>
          </a:p>
          <a:p>
            <a:pPr marL="0" indent="0">
              <a:buNone/>
            </a:pPr>
            <a:endParaRPr lang="en-US" dirty="0">
              <a:cs typeface="Calibri"/>
            </a:endParaRPr>
          </a:p>
          <a:p>
            <a:endParaRPr lang="en-US" dirty="0">
              <a:cs typeface="Calibri"/>
            </a:endParaRPr>
          </a:p>
        </p:txBody>
      </p:sp>
    </p:spTree>
    <p:extLst>
      <p:ext uri="{BB962C8B-B14F-4D97-AF65-F5344CB8AC3E}">
        <p14:creationId xmlns:p14="http://schemas.microsoft.com/office/powerpoint/2010/main" val="16454859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E5B3-D874-42AE-931F-A72D95FE4335}"/>
              </a:ext>
            </a:extLst>
          </p:cNvPr>
          <p:cNvSpPr>
            <a:spLocks noGrp="1"/>
          </p:cNvSpPr>
          <p:nvPr>
            <p:ph type="title"/>
          </p:nvPr>
        </p:nvSpPr>
        <p:spPr/>
        <p:txBody>
          <a:bodyPr/>
          <a:lstStyle/>
          <a:p>
            <a:r>
              <a:rPr lang="en-US">
                <a:cs typeface="Calibri Light"/>
              </a:rPr>
              <a:t>ArrayDeque</a:t>
            </a:r>
            <a:endParaRPr lang="en-US"/>
          </a:p>
        </p:txBody>
      </p:sp>
      <p:sp>
        <p:nvSpPr>
          <p:cNvPr id="3" name="Content Placeholder 2">
            <a:extLst>
              <a:ext uri="{FF2B5EF4-FFF2-40B4-BE49-F238E27FC236}">
                <a16:creationId xmlns:a16="http://schemas.microsoft.com/office/drawing/2014/main" id="{8A798E0F-74B9-4CE3-B18B-207E3F829220}"/>
              </a:ext>
            </a:extLst>
          </p:cNvPr>
          <p:cNvSpPr>
            <a:spLocks noGrp="1"/>
          </p:cNvSpPr>
          <p:nvPr>
            <p:ph idx="1"/>
          </p:nvPr>
        </p:nvSpPr>
        <p:spPr/>
        <p:txBody>
          <a:bodyPr vert="horz" lIns="91440" tIns="45720" rIns="91440" bIns="45720" rtlCol="0" anchor="t">
            <a:normAutofit lnSpcReduction="10000"/>
          </a:bodyPr>
          <a:lstStyle/>
          <a:p>
            <a:pPr algn="just"/>
            <a:r>
              <a:rPr lang="en-US">
                <a:ea typeface="+mn-lt"/>
                <a:cs typeface="+mn-lt"/>
              </a:rPr>
              <a:t>Unlike Queue, we can add or remove elements from both sides.</a:t>
            </a:r>
            <a:endParaRPr lang="en-US">
              <a:cs typeface="Calibri" panose="020F0502020204030204"/>
            </a:endParaRPr>
          </a:p>
          <a:p>
            <a:pPr algn="just"/>
            <a:r>
              <a:rPr lang="en-US">
                <a:ea typeface="+mn-lt"/>
                <a:cs typeface="+mn-lt"/>
              </a:rPr>
              <a:t>Null elements are not allowed in the ArrayDeque.</a:t>
            </a:r>
            <a:endParaRPr lang="en-US"/>
          </a:p>
          <a:p>
            <a:pPr algn="just"/>
            <a:r>
              <a:rPr lang="en-US">
                <a:ea typeface="+mn-lt"/>
                <a:cs typeface="+mn-lt"/>
              </a:rPr>
              <a:t>ArrayDeque is not thread safe, in the absence of external synchronization.</a:t>
            </a:r>
            <a:endParaRPr lang="en-US"/>
          </a:p>
          <a:p>
            <a:pPr algn="just"/>
            <a:r>
              <a:rPr lang="en-US">
                <a:cs typeface="Calibri"/>
              </a:rPr>
              <a:t>AddFirst(10);</a:t>
            </a:r>
          </a:p>
          <a:p>
            <a:pPr algn="just"/>
            <a:r>
              <a:rPr lang="en-US">
                <a:cs typeface="Calibri"/>
              </a:rPr>
              <a:t>AddLast(11);</a:t>
            </a:r>
          </a:p>
          <a:p>
            <a:pPr algn="just"/>
            <a:r>
              <a:rPr lang="en-US">
                <a:ea typeface="+mn-lt"/>
                <a:cs typeface="+mn-lt"/>
              </a:rPr>
              <a:t>pollLast();   </a:t>
            </a:r>
            <a:endParaRPr lang="en-US" dirty="0">
              <a:ea typeface="+mn-lt"/>
              <a:cs typeface="+mn-lt"/>
            </a:endParaRPr>
          </a:p>
          <a:p>
            <a:pPr algn="just"/>
            <a:r>
              <a:rPr lang="en-US">
                <a:ea typeface="+mn-lt"/>
                <a:cs typeface="+mn-lt"/>
              </a:rPr>
              <a:t>OfferFirst(1);</a:t>
            </a:r>
            <a:endParaRPr lang="en-US" dirty="0">
              <a:cs typeface="Calibri"/>
            </a:endParaRPr>
          </a:p>
          <a:p>
            <a:pPr algn="just"/>
            <a:r>
              <a:rPr lang="en-US">
                <a:cs typeface="Calibri"/>
              </a:rPr>
              <a:t>Offer() and add() are same</a:t>
            </a:r>
            <a:endParaRPr lang="en-US" dirty="0">
              <a:cs typeface="Calibri"/>
            </a:endParaRPr>
          </a:p>
          <a:p>
            <a:endParaRPr lang="en-US" dirty="0">
              <a:cs typeface="Calibri"/>
            </a:endParaRPr>
          </a:p>
        </p:txBody>
      </p:sp>
    </p:spTree>
    <p:extLst>
      <p:ext uri="{BB962C8B-B14F-4D97-AF65-F5344CB8AC3E}">
        <p14:creationId xmlns:p14="http://schemas.microsoft.com/office/powerpoint/2010/main" val="12677400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2A5F4-CB86-48FB-970F-D92C5D7918BA}"/>
              </a:ext>
            </a:extLst>
          </p:cNvPr>
          <p:cNvSpPr>
            <a:spLocks noGrp="1"/>
          </p:cNvSpPr>
          <p:nvPr>
            <p:ph type="title"/>
          </p:nvPr>
        </p:nvSpPr>
        <p:spPr/>
        <p:txBody>
          <a:bodyPr/>
          <a:lstStyle/>
          <a:p>
            <a:r>
              <a:rPr lang="en-US">
                <a:cs typeface="Calibri Light"/>
              </a:rPr>
              <a:t>Set Interface</a:t>
            </a:r>
            <a:endParaRPr lang="en-US"/>
          </a:p>
        </p:txBody>
      </p:sp>
      <p:sp>
        <p:nvSpPr>
          <p:cNvPr id="3" name="Content Placeholder 2">
            <a:extLst>
              <a:ext uri="{FF2B5EF4-FFF2-40B4-BE49-F238E27FC236}">
                <a16:creationId xmlns:a16="http://schemas.microsoft.com/office/drawing/2014/main" id="{930A83F4-7BC3-4E34-8117-495551F5C7B7}"/>
              </a:ext>
            </a:extLst>
          </p:cNvPr>
          <p:cNvSpPr>
            <a:spLocks noGrp="1"/>
          </p:cNvSpPr>
          <p:nvPr>
            <p:ph idx="1"/>
          </p:nvPr>
        </p:nvSpPr>
        <p:spPr/>
        <p:txBody>
          <a:bodyPr vert="horz" lIns="91440" tIns="45720" rIns="91440" bIns="45720" rtlCol="0" anchor="t">
            <a:normAutofit/>
          </a:bodyPr>
          <a:lstStyle/>
          <a:p>
            <a:r>
              <a:rPr lang="en-US">
                <a:cs typeface="Calibri"/>
              </a:rPr>
              <a:t>A set is an unordered collection of objects in which duplicate values cannot be stored.</a:t>
            </a:r>
            <a:endParaRPr lang="en-US">
              <a:ea typeface="+mn-lt"/>
              <a:cs typeface="+mn-lt"/>
            </a:endParaRPr>
          </a:p>
          <a:p>
            <a:r>
              <a:rPr lang="en-US">
                <a:cs typeface="Calibri"/>
              </a:rPr>
              <a:t>This collection is used when we wish to avoid the duplication of the objects and wish to store only the unique objects</a:t>
            </a:r>
            <a:endParaRPr lang="en-US">
              <a:ea typeface="+mn-lt"/>
              <a:cs typeface="+mn-lt"/>
            </a:endParaRPr>
          </a:p>
          <a:p>
            <a:r>
              <a:rPr lang="en-US">
                <a:cs typeface="Calibri"/>
              </a:rPr>
              <a:t>This set interface is implemented by various classes like HashSet, TreeSet, LinkedHashSet</a:t>
            </a:r>
            <a:endParaRPr lang="en-US">
              <a:ea typeface="+mn-lt"/>
              <a:cs typeface="+mn-lt"/>
            </a:endParaRPr>
          </a:p>
          <a:p>
            <a:r>
              <a:rPr lang="en-US" i="1">
                <a:cs typeface="Calibri"/>
              </a:rPr>
              <a:t>Set&lt;T&gt; hs = new HashSet&lt;&gt; ();</a:t>
            </a:r>
            <a:br>
              <a:rPr lang="en-US" i="1" dirty="0">
                <a:cs typeface="Calibri"/>
              </a:rPr>
            </a:br>
            <a:r>
              <a:rPr lang="en-US" i="1">
                <a:cs typeface="Calibri"/>
              </a:rPr>
              <a:t>Set&lt;T&gt; lhs = new LinkedHashSet&lt;&gt; ();</a:t>
            </a:r>
            <a:br>
              <a:rPr lang="en-US" i="1" dirty="0">
                <a:cs typeface="Calibri"/>
              </a:rPr>
            </a:br>
            <a:r>
              <a:rPr lang="en-US" i="1">
                <a:cs typeface="Calibri"/>
              </a:rPr>
              <a:t>Set&lt;T&gt; ts = new TreeSet&lt;&gt; ();</a:t>
            </a:r>
            <a:br>
              <a:rPr lang="en-US" i="1" dirty="0">
                <a:cs typeface="Calibri"/>
              </a:rPr>
            </a:br>
            <a:r>
              <a:rPr lang="en-US" i="1">
                <a:cs typeface="Calibri"/>
              </a:rPr>
              <a:t>Where T is the type of the object.</a:t>
            </a:r>
            <a:endParaRPr lang="en-US"/>
          </a:p>
        </p:txBody>
      </p:sp>
    </p:spTree>
    <p:extLst>
      <p:ext uri="{BB962C8B-B14F-4D97-AF65-F5344CB8AC3E}">
        <p14:creationId xmlns:p14="http://schemas.microsoft.com/office/powerpoint/2010/main" val="9109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021D2-FB32-416D-B3BD-498E88B42822}"/>
              </a:ext>
            </a:extLst>
          </p:cNvPr>
          <p:cNvSpPr>
            <a:spLocks noGrp="1"/>
          </p:cNvSpPr>
          <p:nvPr>
            <p:ph type="title"/>
          </p:nvPr>
        </p:nvSpPr>
        <p:spPr/>
        <p:txBody>
          <a:bodyPr/>
          <a:lstStyle/>
          <a:p>
            <a:r>
              <a:rPr lang="en-US">
                <a:cs typeface="Calibri Light"/>
              </a:rPr>
              <a:t>HashSet</a:t>
            </a:r>
            <a:endParaRPr lang="en-US"/>
          </a:p>
        </p:txBody>
      </p:sp>
      <p:sp>
        <p:nvSpPr>
          <p:cNvPr id="3" name="Content Placeholder 2">
            <a:extLst>
              <a:ext uri="{FF2B5EF4-FFF2-40B4-BE49-F238E27FC236}">
                <a16:creationId xmlns:a16="http://schemas.microsoft.com/office/drawing/2014/main" id="{1539C0A8-A5BF-43CD-A933-B787FFB5D352}"/>
              </a:ext>
            </a:extLst>
          </p:cNvPr>
          <p:cNvSpPr>
            <a:spLocks noGrp="1"/>
          </p:cNvSpPr>
          <p:nvPr>
            <p:ph idx="1"/>
          </p:nvPr>
        </p:nvSpPr>
        <p:spPr>
          <a:xfrm>
            <a:off x="838200" y="1825625"/>
            <a:ext cx="11235846" cy="4351338"/>
          </a:xfrm>
        </p:spPr>
        <p:txBody>
          <a:bodyPr vert="horz" lIns="91440" tIns="45720" rIns="91440" bIns="45720" rtlCol="0" anchor="t">
            <a:normAutofit fontScale="92500" lnSpcReduction="10000"/>
          </a:bodyPr>
          <a:lstStyle/>
          <a:p>
            <a:r>
              <a:rPr lang="en-US">
                <a:ea typeface="+mn-lt"/>
                <a:cs typeface="+mn-lt"/>
              </a:rPr>
              <a:t>The HashSet class is an inherent implementation of the hash table data structure.</a:t>
            </a:r>
            <a:endParaRPr lang="en-US" dirty="0">
              <a:ea typeface="+mn-lt"/>
              <a:cs typeface="+mn-lt"/>
            </a:endParaRPr>
          </a:p>
          <a:p>
            <a:r>
              <a:rPr lang="en-US" dirty="0">
                <a:ea typeface="+mn-lt"/>
                <a:cs typeface="+mn-lt"/>
              </a:rPr>
              <a:t> </a:t>
            </a:r>
            <a:r>
              <a:rPr lang="en-US">
                <a:ea typeface="+mn-lt"/>
                <a:cs typeface="+mn-lt"/>
              </a:rPr>
              <a:t>The objects that we insert into the HashSet do not guarantee to be inserted in the same order.</a:t>
            </a:r>
            <a:endParaRPr lang="en-US" dirty="0">
              <a:ea typeface="+mn-lt"/>
              <a:cs typeface="+mn-lt"/>
            </a:endParaRPr>
          </a:p>
          <a:p>
            <a:r>
              <a:rPr lang="en-US">
                <a:ea typeface="+mn-lt"/>
                <a:cs typeface="+mn-lt"/>
              </a:rPr>
              <a:t>The objects are inserted based on their hashcode.</a:t>
            </a:r>
            <a:endParaRPr lang="en-US" dirty="0">
              <a:ea typeface="+mn-lt"/>
              <a:cs typeface="+mn-lt"/>
            </a:endParaRPr>
          </a:p>
          <a:p>
            <a:r>
              <a:rPr lang="en-US">
                <a:ea typeface="+mn-lt"/>
                <a:cs typeface="+mn-lt"/>
              </a:rPr>
              <a:t>Doesn’t allow duplicate elements</a:t>
            </a:r>
            <a:endParaRPr lang="en-US" dirty="0">
              <a:ea typeface="+mn-lt"/>
              <a:cs typeface="+mn-lt"/>
            </a:endParaRPr>
          </a:p>
          <a:p>
            <a:r>
              <a:rPr lang="en-US">
                <a:ea typeface="+mn-lt"/>
                <a:cs typeface="+mn-lt"/>
              </a:rPr>
              <a:t>Only allows one null element</a:t>
            </a:r>
            <a:endParaRPr lang="en-US"/>
          </a:p>
          <a:p>
            <a:r>
              <a:rPr lang="en-US">
                <a:ea typeface="+mn-lt"/>
                <a:cs typeface="+mn-lt"/>
              </a:rPr>
              <a:t>Internally backed by a HashMap</a:t>
            </a:r>
            <a:endParaRPr lang="en-US"/>
          </a:p>
          <a:p>
            <a:r>
              <a:rPr lang="en-US">
                <a:latin typeface="Consolas"/>
                <a:cs typeface="Calibri"/>
              </a:rPr>
              <a:t>HashSet&lt;Integer&gt; hs = </a:t>
            </a:r>
            <a:r>
              <a:rPr lang="en-US" b="1">
                <a:latin typeface="Consolas"/>
                <a:cs typeface="Calibri"/>
              </a:rPr>
              <a:t>new</a:t>
            </a:r>
            <a:r>
              <a:rPr lang="en-US" dirty="0">
                <a:ea typeface="+mn-lt"/>
                <a:cs typeface="+mn-lt"/>
              </a:rPr>
              <a:t> </a:t>
            </a:r>
            <a:r>
              <a:rPr lang="en-US">
                <a:latin typeface="Consolas"/>
                <a:cs typeface="Calibri"/>
              </a:rPr>
              <a:t>HashSet&lt;Integer&gt;(</a:t>
            </a:r>
            <a:r>
              <a:rPr lang="en-US" dirty="0">
                <a:latin typeface="Consolas"/>
                <a:cs typeface="Calibri"/>
              </a:rPr>
              <a:t>);</a:t>
            </a:r>
            <a:endParaRPr lang="en-US">
              <a:latin typeface="Consolas"/>
              <a:cs typeface="Calibri"/>
            </a:endParaRPr>
          </a:p>
          <a:p>
            <a:r>
              <a:rPr lang="en-US">
                <a:ea typeface="+mn-lt"/>
                <a:cs typeface="+mn-lt"/>
              </a:rPr>
              <a:t>This will create a HashSet with an initial capacity of 16 and a load factor of 0.75.</a:t>
            </a:r>
            <a:endParaRPr lang="en-US" dirty="0">
              <a:latin typeface="Consolas"/>
              <a:cs typeface="Calibri"/>
            </a:endParaRPr>
          </a:p>
        </p:txBody>
      </p:sp>
      <p:pic>
        <p:nvPicPr>
          <p:cNvPr id="4" name="Picture 4" descr="Application&#10;&#10;Description automatically generated">
            <a:extLst>
              <a:ext uri="{FF2B5EF4-FFF2-40B4-BE49-F238E27FC236}">
                <a16:creationId xmlns:a16="http://schemas.microsoft.com/office/drawing/2014/main" id="{F8E24342-FFCF-4DC9-8ED5-E887CF0ADB17}"/>
              </a:ext>
            </a:extLst>
          </p:cNvPr>
          <p:cNvPicPr>
            <a:picLocks noChangeAspect="1"/>
          </p:cNvPicPr>
          <p:nvPr/>
        </p:nvPicPr>
        <p:blipFill>
          <a:blip r:embed="rId2"/>
          <a:stretch>
            <a:fillRect/>
          </a:stretch>
        </p:blipFill>
        <p:spPr>
          <a:xfrm>
            <a:off x="10725867" y="2096870"/>
            <a:ext cx="1533525" cy="4397027"/>
          </a:xfrm>
          <a:prstGeom prst="rect">
            <a:avLst/>
          </a:prstGeom>
        </p:spPr>
      </p:pic>
    </p:spTree>
    <p:extLst>
      <p:ext uri="{BB962C8B-B14F-4D97-AF65-F5344CB8AC3E}">
        <p14:creationId xmlns:p14="http://schemas.microsoft.com/office/powerpoint/2010/main" val="7523683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BCFD-6475-47E2-B413-14E1CD4577C3}"/>
              </a:ext>
            </a:extLst>
          </p:cNvPr>
          <p:cNvSpPr>
            <a:spLocks noGrp="1"/>
          </p:cNvSpPr>
          <p:nvPr>
            <p:ph type="title"/>
          </p:nvPr>
        </p:nvSpPr>
        <p:spPr/>
        <p:txBody>
          <a:bodyPr/>
          <a:lstStyle/>
          <a:p>
            <a:r>
              <a:rPr lang="en-US">
                <a:cs typeface="Calibri Light"/>
              </a:rPr>
              <a:t>LinkedHashSet</a:t>
            </a:r>
            <a:endParaRPr lang="en-US"/>
          </a:p>
        </p:txBody>
      </p:sp>
      <p:sp>
        <p:nvSpPr>
          <p:cNvPr id="3" name="Content Placeholder 2">
            <a:extLst>
              <a:ext uri="{FF2B5EF4-FFF2-40B4-BE49-F238E27FC236}">
                <a16:creationId xmlns:a16="http://schemas.microsoft.com/office/drawing/2014/main" id="{C8F17E28-CB6B-4814-86FC-8DD4F79E2274}"/>
              </a:ext>
            </a:extLst>
          </p:cNvPr>
          <p:cNvSpPr>
            <a:spLocks noGrp="1"/>
          </p:cNvSpPr>
          <p:nvPr>
            <p:ph idx="1"/>
          </p:nvPr>
        </p:nvSpPr>
        <p:spPr/>
        <p:txBody>
          <a:bodyPr vert="horz" lIns="91440" tIns="45720" rIns="91440" bIns="45720" rtlCol="0" anchor="t">
            <a:normAutofit/>
          </a:bodyPr>
          <a:lstStyle/>
          <a:p>
            <a:r>
              <a:rPr lang="en-US">
                <a:ea typeface="+mn-lt"/>
                <a:cs typeface="+mn-lt"/>
              </a:rPr>
              <a:t>A LinkedHashSet is very similar to a HashSet.</a:t>
            </a:r>
          </a:p>
          <a:p>
            <a:r>
              <a:rPr lang="en-US" dirty="0">
                <a:ea typeface="+mn-lt"/>
                <a:cs typeface="+mn-lt"/>
              </a:rPr>
              <a:t> </a:t>
            </a:r>
            <a:r>
              <a:rPr lang="en-US">
                <a:ea typeface="+mn-lt"/>
                <a:cs typeface="+mn-lt"/>
              </a:rPr>
              <a:t>The difference is that this uses a doubly linked list to store the data and retains the ordering of the elements. </a:t>
            </a:r>
          </a:p>
          <a:p>
            <a:pPr algn="just"/>
            <a:r>
              <a:rPr lang="en-US">
                <a:ea typeface="+mn-lt"/>
                <a:cs typeface="+mn-lt"/>
              </a:rPr>
              <a:t>Java LinkedHashSet class contains unique elements only like HashSet.</a:t>
            </a:r>
            <a:endParaRPr lang="en-US" dirty="0">
              <a:ea typeface="+mn-lt"/>
              <a:cs typeface="+mn-lt"/>
            </a:endParaRPr>
          </a:p>
          <a:p>
            <a:pPr algn="just"/>
            <a:r>
              <a:rPr lang="en-US">
                <a:ea typeface="+mn-lt"/>
                <a:cs typeface="+mn-lt"/>
              </a:rPr>
              <a:t>Java LinkedHashSet class provides all optional set operation and permits null elements.</a:t>
            </a:r>
            <a:endParaRPr lang="en-US"/>
          </a:p>
          <a:p>
            <a:pPr algn="just"/>
            <a:r>
              <a:rPr lang="en-US">
                <a:ea typeface="+mn-lt"/>
                <a:cs typeface="+mn-lt"/>
              </a:rPr>
              <a:t>Java LinkedHashSet class is non synchronized.</a:t>
            </a:r>
            <a:endParaRPr lang="en-US"/>
          </a:p>
          <a:p>
            <a:pPr marL="0" indent="0" algn="just">
              <a:buNone/>
            </a:pPr>
            <a:r>
              <a:rPr lang="en-US" dirty="0">
                <a:ea typeface="+mn-lt"/>
                <a:cs typeface="+mn-lt"/>
              </a:rPr>
              <a:t>   </a:t>
            </a:r>
            <a:r>
              <a:rPr lang="en-US" b="1">
                <a:ea typeface="+mn-lt"/>
                <a:cs typeface="+mn-lt"/>
              </a:rPr>
              <a:t>LinkedHashSet&lt;String&gt; set=new LinkedHashSet();  </a:t>
            </a:r>
            <a:endParaRPr lang="en-US" b="1">
              <a:cs typeface="Calibri"/>
            </a:endParaRPr>
          </a:p>
          <a:p>
            <a:endParaRPr lang="en-US" dirty="0">
              <a:ea typeface="+mn-lt"/>
              <a:cs typeface="+mn-lt"/>
            </a:endParaRPr>
          </a:p>
        </p:txBody>
      </p:sp>
    </p:spTree>
    <p:extLst>
      <p:ext uri="{BB962C8B-B14F-4D97-AF65-F5344CB8AC3E}">
        <p14:creationId xmlns:p14="http://schemas.microsoft.com/office/powerpoint/2010/main" val="6088544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8984E-35AD-41BD-9E7C-6CE7AE151617}"/>
              </a:ext>
            </a:extLst>
          </p:cNvPr>
          <p:cNvSpPr>
            <a:spLocks noGrp="1"/>
          </p:cNvSpPr>
          <p:nvPr>
            <p:ph type="title"/>
          </p:nvPr>
        </p:nvSpPr>
        <p:spPr/>
        <p:txBody>
          <a:bodyPr/>
          <a:lstStyle/>
          <a:p>
            <a:r>
              <a:rPr lang="en-US">
                <a:cs typeface="Calibri Light"/>
              </a:rPr>
              <a:t>SortedSet Interface</a:t>
            </a:r>
            <a:endParaRPr lang="en-US"/>
          </a:p>
        </p:txBody>
      </p:sp>
      <p:sp>
        <p:nvSpPr>
          <p:cNvPr id="3" name="Content Placeholder 2">
            <a:extLst>
              <a:ext uri="{FF2B5EF4-FFF2-40B4-BE49-F238E27FC236}">
                <a16:creationId xmlns:a16="http://schemas.microsoft.com/office/drawing/2014/main" id="{2A36B14C-8374-420C-9E9D-A44B8D792833}"/>
              </a:ext>
            </a:extLst>
          </p:cNvPr>
          <p:cNvSpPr>
            <a:spLocks noGrp="1"/>
          </p:cNvSpPr>
          <p:nvPr>
            <p:ph idx="1"/>
          </p:nvPr>
        </p:nvSpPr>
        <p:spPr/>
        <p:txBody>
          <a:bodyPr vert="horz" lIns="91440" tIns="45720" rIns="91440" bIns="45720" rtlCol="0" anchor="t">
            <a:normAutofit/>
          </a:bodyPr>
          <a:lstStyle/>
          <a:p>
            <a:r>
              <a:rPr lang="en-US">
                <a:ea typeface="+mn-lt"/>
                <a:cs typeface="+mn-lt"/>
              </a:rPr>
              <a:t>This interface is very similar to the set interface. The only difference is that this interface has extra methods that maintain the ordering of the elements. </a:t>
            </a:r>
          </a:p>
          <a:p>
            <a:r>
              <a:rPr lang="en-US">
                <a:ea typeface="+mn-lt"/>
                <a:cs typeface="+mn-lt"/>
              </a:rPr>
              <a:t>The sorted set interface extends the set interface and is used to handle the data which needs to be sorted.</a:t>
            </a:r>
          </a:p>
          <a:p>
            <a:r>
              <a:rPr lang="en-US">
                <a:ea typeface="+mn-lt"/>
                <a:cs typeface="+mn-lt"/>
              </a:rPr>
              <a:t>The class which implements this interface is TreeSet. Since this class implements the SortedSet, we can instantiate a SortedSet object with this class. For example,</a:t>
            </a:r>
          </a:p>
          <a:p>
            <a:r>
              <a:rPr lang="en-US" b="1" i="1">
                <a:ea typeface="+mn-lt"/>
                <a:cs typeface="+mn-lt"/>
              </a:rPr>
              <a:t>SortedSet&lt;T&gt; ts = new TreeSet&lt;&gt; ();</a:t>
            </a:r>
            <a:br>
              <a:rPr lang="en-US" b="1" i="1" dirty="0">
                <a:ea typeface="+mn-lt"/>
                <a:cs typeface="+mn-lt"/>
              </a:rPr>
            </a:br>
            <a:r>
              <a:rPr lang="en-US" i="1">
                <a:ea typeface="+mn-lt"/>
                <a:cs typeface="+mn-lt"/>
              </a:rPr>
              <a:t>Where T is the type of the object.</a:t>
            </a:r>
            <a:endParaRPr lang="en-US" dirty="0">
              <a:cs typeface="Calibri"/>
            </a:endParaRPr>
          </a:p>
        </p:txBody>
      </p:sp>
    </p:spTree>
    <p:extLst>
      <p:ext uri="{BB962C8B-B14F-4D97-AF65-F5344CB8AC3E}">
        <p14:creationId xmlns:p14="http://schemas.microsoft.com/office/powerpoint/2010/main" val="2358459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389AF-D485-4C59-869A-CAAC285FB773}"/>
              </a:ext>
            </a:extLst>
          </p:cNvPr>
          <p:cNvSpPr>
            <a:spLocks noGrp="1"/>
          </p:cNvSpPr>
          <p:nvPr>
            <p:ph type="title"/>
          </p:nvPr>
        </p:nvSpPr>
        <p:spPr/>
        <p:txBody>
          <a:bodyPr/>
          <a:lstStyle/>
          <a:p>
            <a:r>
              <a:rPr lang="en-US">
                <a:cs typeface="Calibri Light"/>
              </a:rPr>
              <a:t>TreeSet</a:t>
            </a:r>
            <a:endParaRPr lang="en-US"/>
          </a:p>
        </p:txBody>
      </p:sp>
      <p:sp>
        <p:nvSpPr>
          <p:cNvPr id="3" name="Content Placeholder 2">
            <a:extLst>
              <a:ext uri="{FF2B5EF4-FFF2-40B4-BE49-F238E27FC236}">
                <a16:creationId xmlns:a16="http://schemas.microsoft.com/office/drawing/2014/main" id="{07F3CA0B-B12D-4DC8-98FB-C5625D3D5105}"/>
              </a:ext>
            </a:extLst>
          </p:cNvPr>
          <p:cNvSpPr>
            <a:spLocks noGrp="1"/>
          </p:cNvSpPr>
          <p:nvPr>
            <p:ph idx="1"/>
          </p:nvPr>
        </p:nvSpPr>
        <p:spPr/>
        <p:txBody>
          <a:bodyPr vert="horz" lIns="91440" tIns="45720" rIns="91440" bIns="45720" rtlCol="0" anchor="t">
            <a:normAutofit/>
          </a:bodyPr>
          <a:lstStyle/>
          <a:p>
            <a:r>
              <a:rPr lang="en-US">
                <a:ea typeface="+mn-lt"/>
                <a:cs typeface="+mn-lt"/>
              </a:rPr>
              <a:t>Doesn’t allow duplicate elements</a:t>
            </a:r>
            <a:endParaRPr lang="en-US" dirty="0">
              <a:ea typeface="+mn-lt"/>
              <a:cs typeface="+mn-lt"/>
            </a:endParaRPr>
          </a:p>
          <a:p>
            <a:r>
              <a:rPr lang="en-US">
                <a:ea typeface="+mn-lt"/>
                <a:cs typeface="+mn-lt"/>
              </a:rPr>
              <a:t>Doesn’t allow null elements</a:t>
            </a:r>
            <a:endParaRPr lang="en-US" dirty="0">
              <a:ea typeface="+mn-lt"/>
              <a:cs typeface="+mn-lt"/>
            </a:endParaRPr>
          </a:p>
          <a:p>
            <a:r>
              <a:rPr lang="en-US">
                <a:ea typeface="+mn-lt"/>
                <a:cs typeface="+mn-lt"/>
              </a:rPr>
              <a:t>Quick access and retrieval times</a:t>
            </a:r>
            <a:endParaRPr lang="en-US"/>
          </a:p>
          <a:p>
            <a:r>
              <a:rPr lang="en-US">
                <a:ea typeface="+mn-lt"/>
                <a:cs typeface="+mn-lt"/>
              </a:rPr>
              <a:t>Elements stored in ascending order</a:t>
            </a:r>
            <a:endParaRPr lang="en-US"/>
          </a:p>
          <a:p>
            <a:r>
              <a:rPr lang="en-US">
                <a:latin typeface="Consolas"/>
                <a:cs typeface="Calibri"/>
              </a:rPr>
              <a:t>TreeSet&lt;String&gt; ts= </a:t>
            </a:r>
            <a:endParaRPr lang="en-US">
              <a:latin typeface="Calibri" panose="020F0502020204030204"/>
              <a:cs typeface="Calibri"/>
            </a:endParaRPr>
          </a:p>
          <a:p>
            <a:pPr marL="0" indent="0">
              <a:buNone/>
            </a:pPr>
            <a:r>
              <a:rPr lang="en-US" b="1">
                <a:latin typeface="Consolas"/>
                <a:cs typeface="Calibri"/>
              </a:rPr>
              <a:t> new</a:t>
            </a:r>
            <a:r>
              <a:rPr lang="en-US" dirty="0">
                <a:ea typeface="+mn-lt"/>
                <a:cs typeface="+mn-lt"/>
              </a:rPr>
              <a:t> </a:t>
            </a:r>
            <a:r>
              <a:rPr lang="en-US" dirty="0">
                <a:latin typeface="Consolas"/>
                <a:cs typeface="Calibri"/>
              </a:rPr>
              <a:t>TreeSet&lt;String&gt;();</a:t>
            </a:r>
            <a:endParaRPr lang="en-US">
              <a:cs typeface="Calibri"/>
            </a:endParaRPr>
          </a:p>
          <a:p>
            <a:endParaRPr lang="en-US" dirty="0">
              <a:cs typeface="Calibri"/>
            </a:endParaRPr>
          </a:p>
        </p:txBody>
      </p:sp>
      <p:pic>
        <p:nvPicPr>
          <p:cNvPr id="4" name="Picture 4" descr="Chart, funnel chart&#10;&#10;Description automatically generated">
            <a:extLst>
              <a:ext uri="{FF2B5EF4-FFF2-40B4-BE49-F238E27FC236}">
                <a16:creationId xmlns:a16="http://schemas.microsoft.com/office/drawing/2014/main" id="{E5A04252-9AFE-4469-84FD-485F6045BFD6}"/>
              </a:ext>
            </a:extLst>
          </p:cNvPr>
          <p:cNvPicPr>
            <a:picLocks noChangeAspect="1"/>
          </p:cNvPicPr>
          <p:nvPr/>
        </p:nvPicPr>
        <p:blipFill>
          <a:blip r:embed="rId2"/>
          <a:stretch>
            <a:fillRect/>
          </a:stretch>
        </p:blipFill>
        <p:spPr>
          <a:xfrm>
            <a:off x="6853825" y="1691546"/>
            <a:ext cx="4726487" cy="4978031"/>
          </a:xfrm>
          <a:prstGeom prst="rect">
            <a:avLst/>
          </a:prstGeom>
        </p:spPr>
      </p:pic>
    </p:spTree>
    <p:extLst>
      <p:ext uri="{BB962C8B-B14F-4D97-AF65-F5344CB8AC3E}">
        <p14:creationId xmlns:p14="http://schemas.microsoft.com/office/powerpoint/2010/main" val="2723633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F54C2F-2AA5-4F7A-BCB0-B4C9B4CF9C50}"/>
              </a:ext>
            </a:extLst>
          </p:cNvPr>
          <p:cNvSpPr>
            <a:spLocks noGrp="1"/>
          </p:cNvSpPr>
          <p:nvPr>
            <p:ph idx="1"/>
          </p:nvPr>
        </p:nvSpPr>
        <p:spPr>
          <a:xfrm>
            <a:off x="890392" y="823543"/>
            <a:ext cx="10515600" cy="5781392"/>
          </a:xfrm>
        </p:spPr>
        <p:txBody>
          <a:bodyPr vert="horz" lIns="91440" tIns="45720" rIns="91440" bIns="45720" rtlCol="0" anchor="t">
            <a:normAutofit/>
          </a:bodyPr>
          <a:lstStyle/>
          <a:p>
            <a:r>
              <a:rPr lang="en-US" b="1">
                <a:cs typeface="Calibri"/>
              </a:rPr>
              <a:t>Paltform Independent</a:t>
            </a:r>
          </a:p>
          <a:p>
            <a:endParaRPr lang="en-US" dirty="0">
              <a:cs typeface="Calibri"/>
            </a:endParaRPr>
          </a:p>
          <a:p>
            <a:endParaRPr lang="en-US" dirty="0">
              <a:cs typeface="Calibri"/>
            </a:endParaRPr>
          </a:p>
        </p:txBody>
      </p:sp>
      <p:pic>
        <p:nvPicPr>
          <p:cNvPr id="4" name="Picture 4" descr="Diagram&#10;&#10;Description automatically generated">
            <a:extLst>
              <a:ext uri="{FF2B5EF4-FFF2-40B4-BE49-F238E27FC236}">
                <a16:creationId xmlns:a16="http://schemas.microsoft.com/office/drawing/2014/main" id="{194B2B68-053A-4A28-ACA5-B873E966FF02}"/>
              </a:ext>
            </a:extLst>
          </p:cNvPr>
          <p:cNvPicPr>
            <a:picLocks noChangeAspect="1"/>
          </p:cNvPicPr>
          <p:nvPr/>
        </p:nvPicPr>
        <p:blipFill>
          <a:blip r:embed="rId2"/>
          <a:stretch>
            <a:fillRect/>
          </a:stretch>
        </p:blipFill>
        <p:spPr>
          <a:xfrm>
            <a:off x="2459277" y="1386782"/>
            <a:ext cx="7638788" cy="5357918"/>
          </a:xfrm>
          <a:prstGeom prst="rect">
            <a:avLst/>
          </a:prstGeom>
        </p:spPr>
      </p:pic>
    </p:spTree>
    <p:extLst>
      <p:ext uri="{BB962C8B-B14F-4D97-AF65-F5344CB8AC3E}">
        <p14:creationId xmlns:p14="http://schemas.microsoft.com/office/powerpoint/2010/main" val="264993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D5494-88DF-467C-A4BE-1E554579FE64}"/>
              </a:ext>
            </a:extLst>
          </p:cNvPr>
          <p:cNvSpPr>
            <a:spLocks noGrp="1"/>
          </p:cNvSpPr>
          <p:nvPr>
            <p:ph type="title"/>
          </p:nvPr>
        </p:nvSpPr>
        <p:spPr/>
        <p:txBody>
          <a:bodyPr/>
          <a:lstStyle/>
          <a:p>
            <a:r>
              <a:rPr lang="en-US">
                <a:cs typeface="Calibri Light"/>
              </a:rPr>
              <a:t>Map Interface</a:t>
            </a:r>
            <a:endParaRPr lang="en-US"/>
          </a:p>
        </p:txBody>
      </p:sp>
      <p:sp>
        <p:nvSpPr>
          <p:cNvPr id="3" name="Content Placeholder 2">
            <a:extLst>
              <a:ext uri="{FF2B5EF4-FFF2-40B4-BE49-F238E27FC236}">
                <a16:creationId xmlns:a16="http://schemas.microsoft.com/office/drawing/2014/main" id="{2C0721B9-702E-4C12-8AC3-10EDA585C685}"/>
              </a:ext>
            </a:extLst>
          </p:cNvPr>
          <p:cNvSpPr>
            <a:spLocks noGrp="1"/>
          </p:cNvSpPr>
          <p:nvPr>
            <p:ph idx="1"/>
          </p:nvPr>
        </p:nvSpPr>
        <p:spPr/>
        <p:txBody>
          <a:bodyPr vert="horz" lIns="91440" tIns="45720" rIns="91440" bIns="45720" rtlCol="0" anchor="t">
            <a:normAutofit fontScale="92500" lnSpcReduction="10000"/>
          </a:bodyPr>
          <a:lstStyle/>
          <a:p>
            <a:r>
              <a:rPr lang="en-US" dirty="0">
                <a:ea typeface="+mn-lt"/>
                <a:cs typeface="+mn-lt"/>
              </a:rPr>
              <a:t> </a:t>
            </a:r>
            <a:r>
              <a:rPr lang="en-US">
                <a:ea typeface="+mn-lt"/>
                <a:cs typeface="+mn-lt"/>
              </a:rPr>
              <a:t>A map is a data structure which supports the key-value pair mapping for the data.</a:t>
            </a:r>
            <a:endParaRPr lang="en-US" dirty="0">
              <a:ea typeface="+mn-lt"/>
              <a:cs typeface="+mn-lt"/>
            </a:endParaRPr>
          </a:p>
          <a:p>
            <a:r>
              <a:rPr lang="en-US">
                <a:ea typeface="+mn-lt"/>
                <a:cs typeface="+mn-lt"/>
              </a:rPr>
              <a:t>This interface doesn’t support duplicate keys because the same key cannot have multiple mappings</a:t>
            </a:r>
            <a:endParaRPr lang="en-US" dirty="0">
              <a:cs typeface="Calibri"/>
            </a:endParaRPr>
          </a:p>
          <a:p>
            <a:r>
              <a:rPr lang="en-US">
                <a:ea typeface="+mn-lt"/>
                <a:cs typeface="+mn-lt"/>
              </a:rPr>
              <a:t>A map is useful if there is a data and we wish to perform operations on the basis of the key.</a:t>
            </a:r>
            <a:endParaRPr lang="en-US" dirty="0">
              <a:ea typeface="+mn-lt"/>
              <a:cs typeface="+mn-lt"/>
            </a:endParaRPr>
          </a:p>
          <a:p>
            <a:r>
              <a:rPr lang="en-US">
                <a:ea typeface="+mn-lt"/>
                <a:cs typeface="+mn-lt"/>
              </a:rPr>
              <a:t>This map interface is implemented by various classes like HashMap, TreeMap etc.</a:t>
            </a:r>
            <a:endParaRPr lang="en-US" dirty="0">
              <a:cs typeface="Calibri"/>
            </a:endParaRPr>
          </a:p>
          <a:p>
            <a:r>
              <a:rPr lang="en-US" i="1">
                <a:ea typeface="+mn-lt"/>
                <a:cs typeface="+mn-lt"/>
              </a:rPr>
              <a:t>Map&lt;K,V&gt; hm = new HashMap&lt;&gt; ();</a:t>
            </a:r>
            <a:br>
              <a:rPr lang="en-US" i="1" dirty="0">
                <a:ea typeface="+mn-lt"/>
                <a:cs typeface="+mn-lt"/>
              </a:rPr>
            </a:br>
            <a:r>
              <a:rPr lang="en-US" i="1">
                <a:ea typeface="+mn-lt"/>
                <a:cs typeface="+mn-lt"/>
              </a:rPr>
              <a:t>Map&lt;K,V&gt; tm = new TreeMap&lt;&gt; ();</a:t>
            </a:r>
            <a:br>
              <a:rPr lang="en-US" i="1" dirty="0">
                <a:ea typeface="+mn-lt"/>
                <a:cs typeface="+mn-lt"/>
              </a:rPr>
            </a:br>
            <a:r>
              <a:rPr lang="en-US" i="1">
                <a:ea typeface="+mn-lt"/>
                <a:cs typeface="+mn-lt"/>
              </a:rPr>
              <a:t>Where T is the type of the object.</a:t>
            </a:r>
            <a:endParaRPr lang="en-US" dirty="0">
              <a:cs typeface="Calibri"/>
            </a:endParaRPr>
          </a:p>
          <a:p>
            <a:endParaRPr lang="en-US" dirty="0">
              <a:cs typeface="Calibri"/>
            </a:endParaRPr>
          </a:p>
        </p:txBody>
      </p:sp>
    </p:spTree>
    <p:extLst>
      <p:ext uri="{BB962C8B-B14F-4D97-AF65-F5344CB8AC3E}">
        <p14:creationId xmlns:p14="http://schemas.microsoft.com/office/powerpoint/2010/main" val="157551439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Diagram&#10;&#10;Description automatically generated">
            <a:extLst>
              <a:ext uri="{FF2B5EF4-FFF2-40B4-BE49-F238E27FC236}">
                <a16:creationId xmlns:a16="http://schemas.microsoft.com/office/drawing/2014/main" id="{09A25292-13DF-413D-9B20-228288BA825C}"/>
              </a:ext>
            </a:extLst>
          </p:cNvPr>
          <p:cNvPicPr>
            <a:picLocks noGrp="1" noChangeAspect="1"/>
          </p:cNvPicPr>
          <p:nvPr>
            <p:ph idx="1"/>
          </p:nvPr>
        </p:nvPicPr>
        <p:blipFill>
          <a:blip r:embed="rId2"/>
          <a:stretch>
            <a:fillRect/>
          </a:stretch>
        </p:blipFill>
        <p:spPr>
          <a:xfrm>
            <a:off x="2449426" y="567728"/>
            <a:ext cx="6604216" cy="6209516"/>
          </a:xfrm>
        </p:spPr>
      </p:pic>
    </p:spTree>
    <p:extLst>
      <p:ext uri="{BB962C8B-B14F-4D97-AF65-F5344CB8AC3E}">
        <p14:creationId xmlns:p14="http://schemas.microsoft.com/office/powerpoint/2010/main" val="22881273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FDE391-2C22-47B0-AD0E-127C73301BC2}"/>
              </a:ext>
            </a:extLst>
          </p:cNvPr>
          <p:cNvSpPr>
            <a:spLocks noGrp="1"/>
          </p:cNvSpPr>
          <p:nvPr>
            <p:ph idx="1"/>
          </p:nvPr>
        </p:nvSpPr>
        <p:spPr>
          <a:xfrm>
            <a:off x="838200" y="1011434"/>
            <a:ext cx="10515600" cy="5165529"/>
          </a:xfrm>
        </p:spPr>
        <p:txBody>
          <a:bodyPr vert="horz" lIns="91440" tIns="45720" rIns="91440" bIns="45720" rtlCol="0" anchor="t">
            <a:normAutofit/>
          </a:bodyPr>
          <a:lstStyle/>
          <a:p>
            <a:r>
              <a:rPr lang="en-US" b="1">
                <a:ea typeface="+mn-lt"/>
                <a:cs typeface="+mn-lt"/>
              </a:rPr>
              <a:t>HashMap:</a:t>
            </a:r>
            <a:r>
              <a:rPr lang="en-US">
                <a:ea typeface="+mn-lt"/>
                <a:cs typeface="+mn-lt"/>
              </a:rPr>
              <a:t> HashMap is the implementation of Map, but it doesn't maintain any order.</a:t>
            </a:r>
            <a:endParaRPr lang="en-US">
              <a:cs typeface="Calibri" panose="020F0502020204030204"/>
            </a:endParaRPr>
          </a:p>
          <a:p>
            <a:r>
              <a:rPr lang="en-US" b="1">
                <a:ea typeface="+mn-lt"/>
                <a:cs typeface="+mn-lt"/>
              </a:rPr>
              <a:t>LinkedHashMap:</a:t>
            </a:r>
            <a:r>
              <a:rPr lang="en-US">
                <a:ea typeface="+mn-lt"/>
                <a:cs typeface="+mn-lt"/>
              </a:rPr>
              <a:t>  LinkedHashMap is the implementation of Map. It inherits HashMap class. It maintains insertion order.</a:t>
            </a:r>
            <a:endParaRPr lang="en-US"/>
          </a:p>
          <a:p>
            <a:r>
              <a:rPr lang="en-US" b="1">
                <a:ea typeface="+mn-lt"/>
                <a:cs typeface="+mn-lt"/>
              </a:rPr>
              <a:t>TreeMap:</a:t>
            </a:r>
            <a:r>
              <a:rPr lang="en-US">
                <a:ea typeface="+mn-lt"/>
                <a:cs typeface="+mn-lt"/>
              </a:rPr>
              <a:t> TreeMap is the implementation of Map and SortedMap. It maintains ascending order.</a:t>
            </a:r>
            <a:endParaRPr lang="en-US"/>
          </a:p>
        </p:txBody>
      </p:sp>
    </p:spTree>
    <p:extLst>
      <p:ext uri="{BB962C8B-B14F-4D97-AF65-F5344CB8AC3E}">
        <p14:creationId xmlns:p14="http://schemas.microsoft.com/office/powerpoint/2010/main" val="34297433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DEBD8-F0DA-4A9E-A8EF-D7084188A3CB}"/>
              </a:ext>
            </a:extLst>
          </p:cNvPr>
          <p:cNvSpPr>
            <a:spLocks noGrp="1"/>
          </p:cNvSpPr>
          <p:nvPr>
            <p:ph type="title"/>
          </p:nvPr>
        </p:nvSpPr>
        <p:spPr/>
        <p:txBody>
          <a:bodyPr/>
          <a:lstStyle/>
          <a:p>
            <a:r>
              <a:rPr lang="en-US">
                <a:cs typeface="Calibri Light"/>
              </a:rPr>
              <a:t>HashMap</a:t>
            </a:r>
            <a:endParaRPr lang="en-US"/>
          </a:p>
        </p:txBody>
      </p:sp>
      <p:sp>
        <p:nvSpPr>
          <p:cNvPr id="3" name="Content Placeholder 2">
            <a:extLst>
              <a:ext uri="{FF2B5EF4-FFF2-40B4-BE49-F238E27FC236}">
                <a16:creationId xmlns:a16="http://schemas.microsoft.com/office/drawing/2014/main" id="{9F3BCA41-316F-40A7-8D0D-D12A7FDFD816}"/>
              </a:ext>
            </a:extLst>
          </p:cNvPr>
          <p:cNvSpPr>
            <a:spLocks noGrp="1"/>
          </p:cNvSpPr>
          <p:nvPr>
            <p:ph idx="1"/>
          </p:nvPr>
        </p:nvSpPr>
        <p:spPr/>
        <p:txBody>
          <a:bodyPr vert="horz" lIns="91440" tIns="45720" rIns="91440" bIns="45720" rtlCol="0" anchor="t">
            <a:normAutofit/>
          </a:bodyPr>
          <a:lstStyle/>
          <a:p>
            <a:r>
              <a:rPr lang="en-US">
                <a:ea typeface="+mn-lt"/>
                <a:cs typeface="+mn-lt"/>
              </a:rPr>
              <a:t>HashMap provides the basic implementation of the Map interface of Java. It stores the data in (Key, Value) pairs.</a:t>
            </a:r>
            <a:endParaRPr lang="en-US" dirty="0">
              <a:ea typeface="+mn-lt"/>
              <a:cs typeface="+mn-lt"/>
            </a:endParaRPr>
          </a:p>
          <a:p>
            <a:r>
              <a:rPr lang="en-US">
                <a:ea typeface="+mn-lt"/>
                <a:cs typeface="+mn-lt"/>
              </a:rPr>
              <a:t>To access a value in a HashMap, we must know its key.</a:t>
            </a:r>
            <a:endParaRPr lang="en-US" dirty="0">
              <a:ea typeface="+mn-lt"/>
              <a:cs typeface="+mn-lt"/>
            </a:endParaRPr>
          </a:p>
          <a:p>
            <a:r>
              <a:rPr lang="en-US">
                <a:ea typeface="+mn-lt"/>
                <a:cs typeface="+mn-lt"/>
              </a:rPr>
              <a:t>HashMap uses a technique called Hashing</a:t>
            </a:r>
            <a:endParaRPr lang="en-US" dirty="0">
              <a:ea typeface="+mn-lt"/>
              <a:cs typeface="+mn-lt"/>
            </a:endParaRPr>
          </a:p>
          <a:p>
            <a:r>
              <a:rPr lang="en-US">
                <a:latin typeface="Consolas"/>
                <a:cs typeface="Calibri"/>
              </a:rPr>
              <a:t>HashMap&lt;Integer, String&gt; hm = </a:t>
            </a:r>
            <a:r>
              <a:rPr lang="en-US" b="1">
                <a:latin typeface="Consolas"/>
                <a:cs typeface="Calibri"/>
              </a:rPr>
              <a:t>new</a:t>
            </a:r>
            <a:r>
              <a:rPr lang="en-US" dirty="0">
                <a:ea typeface="+mn-lt"/>
                <a:cs typeface="+mn-lt"/>
              </a:rPr>
              <a:t> </a:t>
            </a:r>
            <a:r>
              <a:rPr lang="en-US">
                <a:latin typeface="Consolas"/>
                <a:cs typeface="Calibri"/>
              </a:rPr>
              <a:t>HashMap&lt;Integer, String&gt;();</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47618274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F52A6-14EF-4FE8-AEAE-1780790C3AAA}"/>
              </a:ext>
            </a:extLst>
          </p:cNvPr>
          <p:cNvSpPr>
            <a:spLocks noGrp="1"/>
          </p:cNvSpPr>
          <p:nvPr>
            <p:ph type="title"/>
          </p:nvPr>
        </p:nvSpPr>
        <p:spPr/>
        <p:txBody>
          <a:bodyPr/>
          <a:lstStyle/>
          <a:p>
            <a:r>
              <a:rPr lang="en-US">
                <a:cs typeface="Calibri Light"/>
              </a:rPr>
              <a:t>LinkedHashMap</a:t>
            </a:r>
            <a:endParaRPr lang="en-US"/>
          </a:p>
        </p:txBody>
      </p:sp>
      <p:sp>
        <p:nvSpPr>
          <p:cNvPr id="3" name="Content Placeholder 2">
            <a:extLst>
              <a:ext uri="{FF2B5EF4-FFF2-40B4-BE49-F238E27FC236}">
                <a16:creationId xmlns:a16="http://schemas.microsoft.com/office/drawing/2014/main" id="{BF1663D3-2604-44F6-B407-EF92E9D467FF}"/>
              </a:ext>
            </a:extLst>
          </p:cNvPr>
          <p:cNvSpPr>
            <a:spLocks noGrp="1"/>
          </p:cNvSpPr>
          <p:nvPr>
            <p:ph idx="1"/>
          </p:nvPr>
        </p:nvSpPr>
        <p:spPr/>
        <p:txBody>
          <a:bodyPr vert="horz" lIns="91440" tIns="45720" rIns="91440" bIns="45720" rtlCol="0" anchor="t">
            <a:normAutofit/>
          </a:bodyPr>
          <a:lstStyle/>
          <a:p>
            <a:pPr algn="just"/>
            <a:r>
              <a:rPr lang="en-US">
                <a:ea typeface="+mn-lt"/>
                <a:cs typeface="+mn-lt"/>
              </a:rPr>
              <a:t>Java LinkedHashMap contains values based on the key.</a:t>
            </a:r>
            <a:endParaRPr lang="en-US">
              <a:cs typeface="Calibri" panose="020F0502020204030204"/>
            </a:endParaRPr>
          </a:p>
          <a:p>
            <a:pPr algn="just"/>
            <a:r>
              <a:rPr lang="en-US">
                <a:ea typeface="+mn-lt"/>
                <a:cs typeface="+mn-lt"/>
              </a:rPr>
              <a:t>Java LinkedHashMap contains unique elements.</a:t>
            </a:r>
            <a:endParaRPr lang="en-US"/>
          </a:p>
          <a:p>
            <a:pPr algn="just"/>
            <a:r>
              <a:rPr lang="en-US">
                <a:ea typeface="+mn-lt"/>
                <a:cs typeface="+mn-lt"/>
              </a:rPr>
              <a:t>Java LinkedHashMap may have one null key and multiple null values.</a:t>
            </a:r>
            <a:endParaRPr lang="en-US"/>
          </a:p>
          <a:p>
            <a:pPr algn="just"/>
            <a:r>
              <a:rPr lang="en-US">
                <a:ea typeface="+mn-lt"/>
                <a:cs typeface="+mn-lt"/>
              </a:rPr>
              <a:t>Java LinkedHashMap is non synchronized.</a:t>
            </a:r>
            <a:endParaRPr lang="en-US"/>
          </a:p>
          <a:p>
            <a:pPr algn="just"/>
            <a:r>
              <a:rPr lang="en-US">
                <a:ea typeface="+mn-lt"/>
                <a:cs typeface="+mn-lt"/>
              </a:rPr>
              <a:t>Java LinkedHashMap maintains insertion order.</a:t>
            </a:r>
            <a:endParaRPr lang="en-US"/>
          </a:p>
          <a:p>
            <a:pPr algn="just"/>
            <a:r>
              <a:rPr lang="en-US">
                <a:ea typeface="+mn-lt"/>
                <a:cs typeface="+mn-lt"/>
              </a:rPr>
              <a:t>The initial default capacity of Java HashMap class is 16 with a load factor of 0.75.</a:t>
            </a:r>
            <a:endParaRPr lang="en-US"/>
          </a:p>
          <a:p>
            <a:endParaRPr lang="en-US" dirty="0">
              <a:cs typeface="Calibri"/>
            </a:endParaRPr>
          </a:p>
        </p:txBody>
      </p:sp>
    </p:spTree>
    <p:extLst>
      <p:ext uri="{BB962C8B-B14F-4D97-AF65-F5344CB8AC3E}">
        <p14:creationId xmlns:p14="http://schemas.microsoft.com/office/powerpoint/2010/main" val="39168068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D0BD2-9651-4516-B532-D29973430AD7}"/>
              </a:ext>
            </a:extLst>
          </p:cNvPr>
          <p:cNvSpPr>
            <a:spLocks noGrp="1"/>
          </p:cNvSpPr>
          <p:nvPr>
            <p:ph type="title"/>
          </p:nvPr>
        </p:nvSpPr>
        <p:spPr/>
        <p:txBody>
          <a:bodyPr/>
          <a:lstStyle/>
          <a:p>
            <a:r>
              <a:rPr lang="en-US">
                <a:cs typeface="Calibri Light"/>
              </a:rPr>
              <a:t>TreeMap</a:t>
            </a:r>
            <a:endParaRPr lang="en-US"/>
          </a:p>
        </p:txBody>
      </p:sp>
      <p:sp>
        <p:nvSpPr>
          <p:cNvPr id="3" name="Content Placeholder 2">
            <a:extLst>
              <a:ext uri="{FF2B5EF4-FFF2-40B4-BE49-F238E27FC236}">
                <a16:creationId xmlns:a16="http://schemas.microsoft.com/office/drawing/2014/main" id="{CD01D7B5-51FA-48BB-A15C-DC2B1B88A6A3}"/>
              </a:ext>
            </a:extLst>
          </p:cNvPr>
          <p:cNvSpPr>
            <a:spLocks noGrp="1"/>
          </p:cNvSpPr>
          <p:nvPr>
            <p:ph idx="1"/>
          </p:nvPr>
        </p:nvSpPr>
        <p:spPr/>
        <p:txBody>
          <a:bodyPr vert="horz" lIns="91440" tIns="45720" rIns="91440" bIns="45720" rtlCol="0" anchor="t">
            <a:normAutofit/>
          </a:bodyPr>
          <a:lstStyle/>
          <a:p>
            <a:pPr algn="just"/>
            <a:r>
              <a:rPr lang="en-US">
                <a:ea typeface="+mn-lt"/>
                <a:cs typeface="+mn-lt"/>
              </a:rPr>
              <a:t>Java TreeMap contains values based on the key. It implements the NavigableMap interface and extends AbstractMap class.</a:t>
            </a:r>
            <a:endParaRPr lang="en-US">
              <a:cs typeface="Calibri" panose="020F0502020204030204"/>
            </a:endParaRPr>
          </a:p>
          <a:p>
            <a:pPr algn="just"/>
            <a:r>
              <a:rPr lang="en-US">
                <a:ea typeface="+mn-lt"/>
                <a:cs typeface="+mn-lt"/>
              </a:rPr>
              <a:t>Java TreeMap contains only unique elements.</a:t>
            </a:r>
            <a:endParaRPr lang="en-US"/>
          </a:p>
          <a:p>
            <a:pPr algn="just"/>
            <a:r>
              <a:rPr lang="en-US">
                <a:ea typeface="+mn-lt"/>
                <a:cs typeface="+mn-lt"/>
              </a:rPr>
              <a:t>Java TreeMap cannot have a null key but can have multiple null values.</a:t>
            </a:r>
            <a:endParaRPr lang="en-US"/>
          </a:p>
          <a:p>
            <a:pPr algn="just"/>
            <a:r>
              <a:rPr lang="en-US">
                <a:ea typeface="+mn-lt"/>
                <a:cs typeface="+mn-lt"/>
              </a:rPr>
              <a:t>Java TreeMap is non synchronized.</a:t>
            </a:r>
            <a:endParaRPr lang="en-US"/>
          </a:p>
          <a:p>
            <a:pPr algn="just"/>
            <a:r>
              <a:rPr lang="en-US">
                <a:ea typeface="+mn-lt"/>
                <a:cs typeface="+mn-lt"/>
              </a:rPr>
              <a:t>Java TreeMap maintains ascending order.</a:t>
            </a:r>
            <a:endParaRPr lang="en-US"/>
          </a:p>
          <a:p>
            <a:endParaRPr lang="en-US" dirty="0">
              <a:cs typeface="Calibri"/>
            </a:endParaRPr>
          </a:p>
        </p:txBody>
      </p:sp>
      <p:pic>
        <p:nvPicPr>
          <p:cNvPr id="4" name="Picture 4" descr="Text, application, chat or text message&#10;&#10;Description automatically generated">
            <a:extLst>
              <a:ext uri="{FF2B5EF4-FFF2-40B4-BE49-F238E27FC236}">
                <a16:creationId xmlns:a16="http://schemas.microsoft.com/office/drawing/2014/main" id="{8D73E144-9568-41BE-B82B-702AD0EB8283}"/>
              </a:ext>
            </a:extLst>
          </p:cNvPr>
          <p:cNvPicPr>
            <a:picLocks noChangeAspect="1"/>
          </p:cNvPicPr>
          <p:nvPr/>
        </p:nvPicPr>
        <p:blipFill>
          <a:blip r:embed="rId2"/>
          <a:stretch>
            <a:fillRect/>
          </a:stretch>
        </p:blipFill>
        <p:spPr>
          <a:xfrm>
            <a:off x="10235265" y="3626089"/>
            <a:ext cx="1533525" cy="2695575"/>
          </a:xfrm>
          <a:prstGeom prst="rect">
            <a:avLst/>
          </a:prstGeom>
        </p:spPr>
      </p:pic>
    </p:spTree>
    <p:extLst>
      <p:ext uri="{BB962C8B-B14F-4D97-AF65-F5344CB8AC3E}">
        <p14:creationId xmlns:p14="http://schemas.microsoft.com/office/powerpoint/2010/main" val="35953647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DDB-146F-49E5-90D6-3D5BA417F947}"/>
              </a:ext>
            </a:extLst>
          </p:cNvPr>
          <p:cNvSpPr>
            <a:spLocks noGrp="1"/>
          </p:cNvSpPr>
          <p:nvPr>
            <p:ph type="title"/>
          </p:nvPr>
        </p:nvSpPr>
        <p:spPr/>
        <p:txBody>
          <a:bodyPr/>
          <a:lstStyle/>
          <a:p>
            <a:pPr algn="just"/>
            <a:r>
              <a:rPr lang="en-US"/>
              <a:t>Comparable interface</a:t>
            </a:r>
          </a:p>
          <a:p>
            <a:endParaRPr lang="en-US" dirty="0">
              <a:cs typeface="Calibri Light"/>
            </a:endParaRPr>
          </a:p>
        </p:txBody>
      </p:sp>
      <p:sp>
        <p:nvSpPr>
          <p:cNvPr id="3" name="Content Placeholder 2">
            <a:extLst>
              <a:ext uri="{FF2B5EF4-FFF2-40B4-BE49-F238E27FC236}">
                <a16:creationId xmlns:a16="http://schemas.microsoft.com/office/drawing/2014/main" id="{22E36D30-AC78-4EC0-90D2-FC97EB3299E5}"/>
              </a:ext>
            </a:extLst>
          </p:cNvPr>
          <p:cNvSpPr>
            <a:spLocks noGrp="1"/>
          </p:cNvSpPr>
          <p:nvPr>
            <p:ph idx="1"/>
          </p:nvPr>
        </p:nvSpPr>
        <p:spPr>
          <a:xfrm>
            <a:off x="838200" y="1585543"/>
            <a:ext cx="10515600" cy="4591420"/>
          </a:xfrm>
        </p:spPr>
        <p:txBody>
          <a:bodyPr vert="horz" lIns="91440" tIns="45720" rIns="91440" bIns="45720" rtlCol="0" anchor="t">
            <a:normAutofit fontScale="92500" lnSpcReduction="10000"/>
          </a:bodyPr>
          <a:lstStyle/>
          <a:p>
            <a:r>
              <a:rPr lang="en-US">
                <a:ea typeface="+mn-lt"/>
                <a:cs typeface="+mn-lt"/>
              </a:rPr>
              <a:t>Java Comparable interface is used to order the objects of the user-defined class.</a:t>
            </a:r>
          </a:p>
          <a:p>
            <a:r>
              <a:rPr lang="en-US">
                <a:ea typeface="+mn-lt"/>
                <a:cs typeface="+mn-lt"/>
              </a:rPr>
              <a:t>This interface is found in java.lang package and contains only one method named compareTo(Object). </a:t>
            </a:r>
          </a:p>
          <a:p>
            <a:r>
              <a:rPr lang="en-US">
                <a:ea typeface="+mn-lt"/>
                <a:cs typeface="+mn-lt"/>
              </a:rPr>
              <a:t>It provides a single sorting sequence only, i.e., you can sort the elements on the basis of single data member only.</a:t>
            </a:r>
          </a:p>
          <a:p>
            <a:pPr algn="just"/>
            <a:r>
              <a:rPr lang="en-US" b="1">
                <a:ea typeface="+mn-lt"/>
                <a:cs typeface="+mn-lt"/>
              </a:rPr>
              <a:t>public int compareTo(Object obj):</a:t>
            </a:r>
            <a:r>
              <a:rPr lang="en-US">
                <a:ea typeface="+mn-lt"/>
                <a:cs typeface="+mn-lt"/>
              </a:rPr>
              <a:t> It is used to compare the current object with the specified object. It returns</a:t>
            </a:r>
            <a:endParaRPr lang="en-US"/>
          </a:p>
          <a:p>
            <a:pPr algn="just"/>
            <a:r>
              <a:rPr lang="en-US">
                <a:ea typeface="+mn-lt"/>
                <a:cs typeface="+mn-lt"/>
              </a:rPr>
              <a:t>positive integer, if the current object is greater than the specified object.</a:t>
            </a:r>
            <a:endParaRPr lang="en-US"/>
          </a:p>
          <a:p>
            <a:pPr algn="just"/>
            <a:r>
              <a:rPr lang="en-US">
                <a:ea typeface="+mn-lt"/>
                <a:cs typeface="+mn-lt"/>
              </a:rPr>
              <a:t>negative integer, if the current object is less than the specified object.</a:t>
            </a:r>
            <a:endParaRPr lang="en-US"/>
          </a:p>
          <a:p>
            <a:pPr algn="just"/>
            <a:r>
              <a:rPr lang="en-US">
                <a:ea typeface="+mn-lt"/>
                <a:cs typeface="+mn-lt"/>
              </a:rPr>
              <a:t>zero, if the current object is equal to the specified object.</a:t>
            </a:r>
            <a:endParaRPr lang="en-US"/>
          </a:p>
          <a:p>
            <a:endParaRPr lang="en-US" dirty="0">
              <a:cs typeface="Calibri"/>
            </a:endParaRPr>
          </a:p>
        </p:txBody>
      </p:sp>
    </p:spTree>
    <p:extLst>
      <p:ext uri="{BB962C8B-B14F-4D97-AF65-F5344CB8AC3E}">
        <p14:creationId xmlns:p14="http://schemas.microsoft.com/office/powerpoint/2010/main" val="1055901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A3CC6-6B49-4B20-A92C-2A982572EC94}"/>
              </a:ext>
            </a:extLst>
          </p:cNvPr>
          <p:cNvSpPr>
            <a:spLocks noGrp="1"/>
          </p:cNvSpPr>
          <p:nvPr>
            <p:ph type="title"/>
          </p:nvPr>
        </p:nvSpPr>
        <p:spPr/>
        <p:txBody>
          <a:bodyPr/>
          <a:lstStyle/>
          <a:p>
            <a:pPr algn="just"/>
            <a:r>
              <a:rPr lang="en-US"/>
              <a:t>Comparator interface</a:t>
            </a:r>
          </a:p>
          <a:p>
            <a:endParaRPr lang="en-US" dirty="0">
              <a:cs typeface="Calibri Light"/>
            </a:endParaRPr>
          </a:p>
        </p:txBody>
      </p:sp>
      <p:sp>
        <p:nvSpPr>
          <p:cNvPr id="3" name="Content Placeholder 2">
            <a:extLst>
              <a:ext uri="{FF2B5EF4-FFF2-40B4-BE49-F238E27FC236}">
                <a16:creationId xmlns:a16="http://schemas.microsoft.com/office/drawing/2014/main" id="{6992DCD3-C83F-4336-A172-2E954D3F5C56}"/>
              </a:ext>
            </a:extLst>
          </p:cNvPr>
          <p:cNvSpPr>
            <a:spLocks noGrp="1"/>
          </p:cNvSpPr>
          <p:nvPr>
            <p:ph idx="1"/>
          </p:nvPr>
        </p:nvSpPr>
        <p:spPr>
          <a:xfrm>
            <a:off x="838200" y="1470721"/>
            <a:ext cx="10515600" cy="4706242"/>
          </a:xfrm>
        </p:spPr>
        <p:txBody>
          <a:bodyPr vert="horz" lIns="91440" tIns="45720" rIns="91440" bIns="45720" rtlCol="0" anchor="t">
            <a:normAutofit/>
          </a:bodyPr>
          <a:lstStyle/>
          <a:p>
            <a:r>
              <a:rPr lang="en-US" b="1">
                <a:ea typeface="+mn-lt"/>
                <a:cs typeface="+mn-lt"/>
              </a:rPr>
              <a:t>Java Comparator interface</a:t>
            </a:r>
            <a:r>
              <a:rPr lang="en-US">
                <a:ea typeface="+mn-lt"/>
                <a:cs typeface="+mn-lt"/>
              </a:rPr>
              <a:t> is used to order the objects of a user-defined class.</a:t>
            </a:r>
          </a:p>
          <a:p>
            <a:r>
              <a:rPr lang="en-US">
                <a:ea typeface="+mn-lt"/>
                <a:cs typeface="+mn-lt"/>
              </a:rPr>
              <a:t>This interface is found in java.util package and contains 2 methods compare.</a:t>
            </a:r>
          </a:p>
          <a:p>
            <a:r>
              <a:rPr lang="en-US">
                <a:ea typeface="+mn-lt"/>
                <a:cs typeface="+mn-lt"/>
              </a:rPr>
              <a:t>It provides multiple sorting sequences, i.e., you can sort the elements on the basis of any data member</a:t>
            </a:r>
          </a:p>
          <a:p>
            <a:r>
              <a:rPr lang="en-US">
                <a:ea typeface="+mn-lt"/>
                <a:cs typeface="+mn-lt"/>
              </a:rPr>
              <a:t>public int compare(Object obj1, Object obj2)</a:t>
            </a:r>
            <a:endParaRPr lang="en-US" dirty="0">
              <a:ea typeface="+mn-lt"/>
              <a:cs typeface="+mn-lt"/>
            </a:endParaRPr>
          </a:p>
          <a:p>
            <a:r>
              <a:rPr lang="en-US">
                <a:ea typeface="+mn-lt"/>
                <a:cs typeface="+mn-lt"/>
              </a:rPr>
              <a:t>public boolean equals(Object obj)</a:t>
            </a:r>
            <a:endParaRPr lang="en-US"/>
          </a:p>
          <a:p>
            <a:endParaRPr lang="en-US" dirty="0">
              <a:ea typeface="+mn-lt"/>
              <a:cs typeface="+mn-lt"/>
            </a:endParaRPr>
          </a:p>
        </p:txBody>
      </p:sp>
    </p:spTree>
    <p:extLst>
      <p:ext uri="{BB962C8B-B14F-4D97-AF65-F5344CB8AC3E}">
        <p14:creationId xmlns:p14="http://schemas.microsoft.com/office/powerpoint/2010/main" val="1454522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65CA8-EDFF-4824-9A12-FBBF79AFB57A}"/>
              </a:ext>
            </a:extLst>
          </p:cNvPr>
          <p:cNvSpPr>
            <a:spLocks noGrp="1"/>
          </p:cNvSpPr>
          <p:nvPr>
            <p:ph idx="1"/>
          </p:nvPr>
        </p:nvSpPr>
        <p:spPr>
          <a:xfrm>
            <a:off x="838200" y="802667"/>
            <a:ext cx="10515600" cy="5374296"/>
          </a:xfrm>
        </p:spPr>
        <p:txBody>
          <a:bodyPr vert="horz" lIns="91440" tIns="45720" rIns="91440" bIns="45720" rtlCol="0" anchor="t">
            <a:normAutofit lnSpcReduction="10000"/>
          </a:bodyPr>
          <a:lstStyle/>
          <a:p>
            <a:pPr marL="0" indent="0" algn="just">
              <a:buNone/>
            </a:pPr>
            <a:r>
              <a:rPr lang="en-US" b="1"/>
              <a:t>Portable</a:t>
            </a:r>
            <a:endParaRPr lang="en-US" b="1">
              <a:cs typeface="Calibri" panose="020F0502020204030204"/>
            </a:endParaRPr>
          </a:p>
          <a:p>
            <a:pPr algn="just"/>
            <a:r>
              <a:rPr lang="en-US">
                <a:ea typeface="+mn-lt"/>
                <a:cs typeface="+mn-lt"/>
              </a:rPr>
              <a:t>Java is portable because it facilitates you to carry the Java bytecode to any platform. It doesn't require any implementation.</a:t>
            </a:r>
            <a:endParaRPr lang="en-US"/>
          </a:p>
          <a:p>
            <a:pPr algn="just"/>
            <a:endParaRPr lang="en-US" dirty="0">
              <a:cs typeface="Calibri"/>
            </a:endParaRPr>
          </a:p>
          <a:p>
            <a:pPr marL="0" indent="0" algn="just">
              <a:buNone/>
            </a:pPr>
            <a:r>
              <a:rPr lang="en-US" b="1">
                <a:cs typeface="Calibri"/>
              </a:rPr>
              <a:t>Secured</a:t>
            </a:r>
            <a:endParaRPr lang="en-US" b="1" dirty="0">
              <a:cs typeface="Calibri"/>
            </a:endParaRPr>
          </a:p>
          <a:p>
            <a:pPr algn="just"/>
            <a:r>
              <a:rPr lang="en-US">
                <a:ea typeface="+mn-lt"/>
                <a:cs typeface="+mn-lt"/>
              </a:rPr>
              <a:t>Its programmes always run in a Java Runtime Environment (JRE) with almost null interaction with the Operating System, thus it is one of the most secure.</a:t>
            </a:r>
            <a:endParaRPr lang="en-US">
              <a:cs typeface="Calibri"/>
            </a:endParaRPr>
          </a:p>
          <a:p>
            <a:pPr algn="just"/>
            <a:r>
              <a:rPr lang="en-US">
                <a:ea typeface="+mn-lt"/>
                <a:cs typeface="+mn-lt"/>
              </a:rPr>
              <a:t>Bytecode Verifier:</a:t>
            </a:r>
            <a:r>
              <a:rPr lang="en-US" dirty="0">
                <a:ea typeface="+mn-lt"/>
                <a:cs typeface="+mn-lt"/>
              </a:rPr>
              <a:t> </a:t>
            </a:r>
            <a:r>
              <a:rPr lang="en-US">
                <a:ea typeface="+mn-lt"/>
                <a:cs typeface="+mn-lt"/>
              </a:rPr>
              <a:t>It checks the code fragments for illegal code that can violate access rights to objects.</a:t>
            </a:r>
            <a:endParaRPr lang="en-US" dirty="0">
              <a:ea typeface="+mn-lt"/>
              <a:cs typeface="+mn-lt"/>
            </a:endParaRPr>
          </a:p>
          <a:p>
            <a:pPr algn="just"/>
            <a:r>
              <a:rPr lang="en-US">
                <a:ea typeface="+mn-lt"/>
                <a:cs typeface="+mn-lt"/>
              </a:rPr>
              <a:t>Security Manager: It determines what resources a class can access such as reading and writing to the local disk.</a:t>
            </a:r>
          </a:p>
          <a:p>
            <a:pPr algn="just"/>
            <a:endParaRPr lang="en-US" dirty="0">
              <a:cs typeface="Calibri"/>
            </a:endParaRPr>
          </a:p>
          <a:p>
            <a:endParaRPr lang="en-US" dirty="0">
              <a:cs typeface="Calibri"/>
            </a:endParaRPr>
          </a:p>
        </p:txBody>
      </p:sp>
    </p:spTree>
    <p:extLst>
      <p:ext uri="{BB962C8B-B14F-4D97-AF65-F5344CB8AC3E}">
        <p14:creationId xmlns:p14="http://schemas.microsoft.com/office/powerpoint/2010/main" val="2313388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E0D7E-5525-4376-BD1C-89A5C69C0F35}"/>
              </a:ext>
            </a:extLst>
          </p:cNvPr>
          <p:cNvSpPr>
            <a:spLocks noGrp="1"/>
          </p:cNvSpPr>
          <p:nvPr>
            <p:ph idx="1"/>
          </p:nvPr>
        </p:nvSpPr>
        <p:spPr>
          <a:xfrm>
            <a:off x="838200" y="771352"/>
            <a:ext cx="10515600" cy="5405611"/>
          </a:xfrm>
        </p:spPr>
        <p:txBody>
          <a:bodyPr vert="horz" lIns="91440" tIns="45720" rIns="91440" bIns="45720" rtlCol="0" anchor="t">
            <a:normAutofit/>
          </a:bodyPr>
          <a:lstStyle/>
          <a:p>
            <a:pPr marL="0" indent="0">
              <a:buNone/>
            </a:pPr>
            <a:r>
              <a:rPr lang="en-US" b="1"/>
              <a:t>Multi-threaded:</a:t>
            </a:r>
            <a:endParaRPr lang="en-US" b="1">
              <a:cs typeface="Calibri" panose="020F0502020204030204"/>
            </a:endParaRPr>
          </a:p>
          <a:p>
            <a:r>
              <a:rPr lang="en-US">
                <a:ea typeface="+mn-lt"/>
                <a:cs typeface="+mn-lt"/>
              </a:rPr>
              <a:t>It is basically the ability to do multiple tasks at the same time</a:t>
            </a:r>
            <a:endParaRPr lang="en-US">
              <a:cs typeface="Calibri" panose="020F0502020204030204"/>
            </a:endParaRPr>
          </a:p>
          <a:p>
            <a:r>
              <a:rPr lang="en-US">
                <a:ea typeface="+mn-lt"/>
                <a:cs typeface="+mn-lt"/>
              </a:rPr>
              <a:t>It supports multithreading and thus multiple tasks can be done at the same time in parallel</a:t>
            </a:r>
            <a:endParaRPr lang="en-US">
              <a:cs typeface="Calibri" panose="020F0502020204030204"/>
            </a:endParaRPr>
          </a:p>
          <a:p>
            <a:r>
              <a:rPr lang="en-US">
                <a:ea typeface="+mn-lt"/>
                <a:cs typeface="+mn-lt"/>
              </a:rPr>
              <a:t>Its feature helps save memory and resources.</a:t>
            </a:r>
            <a:endParaRPr lang="en-US">
              <a:cs typeface="Calibri" panose="020F0502020204030204"/>
            </a:endParaRPr>
          </a:p>
          <a:p>
            <a:endParaRPr lang="en-US" dirty="0">
              <a:cs typeface="Calibri"/>
            </a:endParaRPr>
          </a:p>
        </p:txBody>
      </p:sp>
    </p:spTree>
    <p:extLst>
      <p:ext uri="{BB962C8B-B14F-4D97-AF65-F5344CB8AC3E}">
        <p14:creationId xmlns:p14="http://schemas.microsoft.com/office/powerpoint/2010/main" val="95576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94307-7FF7-4A0A-B36E-7E73024D43E9}"/>
              </a:ext>
            </a:extLst>
          </p:cNvPr>
          <p:cNvSpPr>
            <a:spLocks noGrp="1"/>
          </p:cNvSpPr>
          <p:nvPr>
            <p:ph type="title"/>
          </p:nvPr>
        </p:nvSpPr>
        <p:spPr/>
        <p:txBody>
          <a:bodyPr/>
          <a:lstStyle/>
          <a:p>
            <a:pPr algn="ctr"/>
            <a:r>
              <a:rPr lang="en-US" b="1">
                <a:cs typeface="Calibri Light"/>
              </a:rPr>
              <a:t>Simple program in Java</a:t>
            </a: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D395F10B-6D2D-4B63-AA38-D06BB5570C52}"/>
              </a:ext>
            </a:extLst>
          </p:cNvPr>
          <p:cNvPicPr>
            <a:picLocks noGrp="1" noChangeAspect="1"/>
          </p:cNvPicPr>
          <p:nvPr>
            <p:ph idx="1"/>
          </p:nvPr>
        </p:nvPicPr>
        <p:blipFill>
          <a:blip r:embed="rId2"/>
          <a:stretch>
            <a:fillRect/>
          </a:stretch>
        </p:blipFill>
        <p:spPr>
          <a:xfrm>
            <a:off x="1610834" y="2389808"/>
            <a:ext cx="8928578" cy="3567437"/>
          </a:xfrm>
        </p:spPr>
      </p:pic>
    </p:spTree>
    <p:extLst>
      <p:ext uri="{BB962C8B-B14F-4D97-AF65-F5344CB8AC3E}">
        <p14:creationId xmlns:p14="http://schemas.microsoft.com/office/powerpoint/2010/main" val="162247592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67</Slides>
  <Notes>0</Notes>
  <HiddenSlides>0</HiddenSlides>
  <MMClips>0</MMClips>
  <ScaleCrop>false</ScaleCrop>
  <HeadingPairs>
    <vt:vector size="4" baseType="variant">
      <vt:variant>
        <vt:lpstr>Theme</vt:lpstr>
      </vt:variant>
      <vt:variant>
        <vt:i4>1</vt:i4>
      </vt:variant>
      <vt:variant>
        <vt:lpstr>Slide Titles</vt:lpstr>
      </vt:variant>
      <vt:variant>
        <vt:i4>67</vt:i4>
      </vt:variant>
    </vt:vector>
  </HeadingPairs>
  <TitlesOfParts>
    <vt:vector size="68" baseType="lpstr">
      <vt:lpstr>office theme</vt:lpstr>
      <vt:lpstr>Core Java</vt:lpstr>
      <vt:lpstr>Introduction to Java</vt:lpstr>
      <vt:lpstr>Types of java applications</vt:lpstr>
      <vt:lpstr>Java features</vt:lpstr>
      <vt:lpstr>PowerPoint Presentation</vt:lpstr>
      <vt:lpstr>PowerPoint Presentation</vt:lpstr>
      <vt:lpstr>PowerPoint Presentation</vt:lpstr>
      <vt:lpstr>PowerPoint Presentation</vt:lpstr>
      <vt:lpstr>Simple program in Java</vt:lpstr>
      <vt:lpstr>Java path setting</vt:lpstr>
      <vt:lpstr>Java variables</vt:lpstr>
      <vt:lpstr>Data Types</vt:lpstr>
      <vt:lpstr>Boolean data type</vt:lpstr>
      <vt:lpstr>Byte</vt:lpstr>
      <vt:lpstr>Short</vt:lpstr>
      <vt:lpstr>Int</vt:lpstr>
      <vt:lpstr>Long</vt:lpstr>
      <vt:lpstr>Typecasting(Widening and Narrowing)</vt:lpstr>
      <vt:lpstr>Constructor</vt:lpstr>
      <vt:lpstr>Types of constructors</vt:lpstr>
      <vt:lpstr>Control flow statements</vt:lpstr>
      <vt:lpstr>If else statement</vt:lpstr>
      <vt:lpstr>Switch statement</vt:lpstr>
      <vt:lpstr>PowerPoint Presentation</vt:lpstr>
      <vt:lpstr>Java oop's concepts</vt:lpstr>
      <vt:lpstr>PowerPoint Presentation</vt:lpstr>
      <vt:lpstr>No Multiple inheritence in java</vt:lpstr>
      <vt:lpstr>Modifiers in java</vt:lpstr>
      <vt:lpstr>PowerPoint Presentation</vt:lpstr>
      <vt:lpstr>PowerPoint Presentation</vt:lpstr>
      <vt:lpstr>Strings</vt:lpstr>
      <vt:lpstr>String pool</vt:lpstr>
      <vt:lpstr>PowerPoint Presentation</vt:lpstr>
      <vt:lpstr>Exception</vt:lpstr>
      <vt:lpstr>Types of exception</vt:lpstr>
      <vt:lpstr>Collection</vt:lpstr>
      <vt:lpstr>PowerPoint Presentation</vt:lpstr>
      <vt:lpstr>PowerPoint Presentation</vt:lpstr>
      <vt:lpstr>Collection framework</vt:lpstr>
      <vt:lpstr>Iterable interface</vt:lpstr>
      <vt:lpstr>Collection interface</vt:lpstr>
      <vt:lpstr>Collection interface methods</vt:lpstr>
      <vt:lpstr>List Interface</vt:lpstr>
      <vt:lpstr>List interface methods</vt:lpstr>
      <vt:lpstr>ArrayList</vt:lpstr>
      <vt:lpstr>Contd..</vt:lpstr>
      <vt:lpstr>LinkedList</vt:lpstr>
      <vt:lpstr>Vector</vt:lpstr>
      <vt:lpstr>Stack</vt:lpstr>
      <vt:lpstr>HashCode</vt:lpstr>
      <vt:lpstr>Equals</vt:lpstr>
      <vt:lpstr>Contd..</vt:lpstr>
      <vt:lpstr>Queue</vt:lpstr>
      <vt:lpstr>ArrayDeque</vt:lpstr>
      <vt:lpstr>Set Interface</vt:lpstr>
      <vt:lpstr>HashSet</vt:lpstr>
      <vt:lpstr>LinkedHashSet</vt:lpstr>
      <vt:lpstr>SortedSet Interface</vt:lpstr>
      <vt:lpstr>TreeSet</vt:lpstr>
      <vt:lpstr>Map Interface</vt:lpstr>
      <vt:lpstr>PowerPoint Presentation</vt:lpstr>
      <vt:lpstr>PowerPoint Presentation</vt:lpstr>
      <vt:lpstr>HashMap</vt:lpstr>
      <vt:lpstr>LinkedHashMap</vt:lpstr>
      <vt:lpstr>TreeMap</vt:lpstr>
      <vt:lpstr>Comparable interface </vt:lpstr>
      <vt:lpstr>Comparator interface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1133</cp:revision>
  <dcterms:created xsi:type="dcterms:W3CDTF">2013-07-15T20:26:40Z</dcterms:created>
  <dcterms:modified xsi:type="dcterms:W3CDTF">2021-10-11T12:11:46Z</dcterms:modified>
</cp:coreProperties>
</file>