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slide" Target="slides/slide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2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1612800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Beast from the East</a:t>
            </a:r>
            <a:endParaRPr sz="4800"/>
          </a:p>
        </p:txBody>
      </p:sp>
      <p:sp>
        <p:nvSpPr>
          <p:cNvPr id="60" name="Shape 60"/>
          <p:cNvSpPr txBox="1"/>
          <p:nvPr/>
        </p:nvSpPr>
        <p:spPr>
          <a:xfrm>
            <a:off x="386725" y="292200"/>
            <a:ext cx="3906000" cy="11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…..</a:t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…….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213925" y="1816950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prevent global warming?</a:t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3249" y="775774"/>
            <a:ext cx="861050" cy="86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4932900" y="955938"/>
            <a:ext cx="36096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Energy Star Label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4932900" y="2141250"/>
            <a:ext cx="36096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Highest gas mileage and lowest emission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4932900" y="3506700"/>
            <a:ext cx="36096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Public transportation or carpool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545625" y="4417300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 :)</a:t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25" y="304800"/>
            <a:ext cx="8052774" cy="40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warming</a:t>
            </a:r>
            <a:endParaRPr/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Muhd Syamil bin Dzulkaftah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What is global warming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What causes global warming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What are the effects of global warming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How to prevent global warming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b="0" l="0" r="0" t="9165"/>
          <a:stretch/>
        </p:blipFill>
        <p:spPr>
          <a:xfrm>
            <a:off x="1314875" y="1017725"/>
            <a:ext cx="6574400" cy="39977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>
            <p:ph type="title"/>
          </p:nvPr>
        </p:nvSpPr>
        <p:spPr>
          <a:xfrm>
            <a:off x="311700" y="316125"/>
            <a:ext cx="8520600" cy="572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global warming?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726" y="1065100"/>
            <a:ext cx="4237249" cy="28218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335175" y="4584900"/>
            <a:ext cx="85338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Anomaly </a:t>
            </a:r>
            <a:r>
              <a:rPr lang="en"/>
              <a:t>: something different, abnormal, peculiar or not easily classified</a:t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175" y="1065100"/>
            <a:ext cx="3989899" cy="282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213925" y="1816950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causes g</a:t>
            </a:r>
            <a:r>
              <a:rPr lang="en"/>
              <a:t>lobal warming?</a:t>
            </a:r>
            <a:endParaRPr/>
          </a:p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Enhanced greenhouse effect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Deforestation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00" y="74400"/>
            <a:ext cx="4612824" cy="291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2050" y="2328975"/>
            <a:ext cx="4333200" cy="26727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5079050" y="666025"/>
            <a:ext cx="3596700" cy="12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Greenhouse gas emissions and the enhanced greenhouse effect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574663" y="3448175"/>
            <a:ext cx="3596700" cy="12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Deforestation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-51575" y="-73050"/>
            <a:ext cx="4589100" cy="5298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4294967295" type="title"/>
          </p:nvPr>
        </p:nvSpPr>
        <p:spPr>
          <a:xfrm>
            <a:off x="4751550" y="1816950"/>
            <a:ext cx="4045200" cy="15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What are the effects of global warming?</a:t>
            </a:r>
            <a:endParaRPr sz="4200"/>
          </a:p>
        </p:txBody>
      </p:sp>
      <p:cxnSp>
        <p:nvCxnSpPr>
          <p:cNvPr id="106" name="Shape 106"/>
          <p:cNvCxnSpPr/>
          <p:nvPr/>
        </p:nvCxnSpPr>
        <p:spPr>
          <a:xfrm flipH="1" rot="10800000">
            <a:off x="3325875" y="4516125"/>
            <a:ext cx="567300" cy="129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525" y="4144437"/>
            <a:ext cx="1095725" cy="75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438175" y="446863"/>
            <a:ext cx="36096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Desertification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438175" y="1490250"/>
            <a:ext cx="36096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Increase melting of snow and ice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438175" y="2822600"/>
            <a:ext cx="36096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Sea level rise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438175" y="3835625"/>
            <a:ext cx="36096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Stronger hurricanes and cyclones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global warming too big of a problem for me to help tackle?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