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2a4c844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2a4c844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72a4c84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72a4c84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6e786f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76e786f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6e786f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76e786f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76e786f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76e786f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2a4c844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2a4c844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2a4c844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2a4c844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2a4c844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2a4c844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2a4c844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2a4c844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2a4c844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2a4c844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72a4c844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72a4c844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2a4c844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2a4c844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2a4c844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2a4c844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LEADING CLUB CASE STUDY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SUBMISSION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13375" y="3450050"/>
            <a:ext cx="340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Janjanam syam koteswar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</a:t>
            </a:r>
            <a:r>
              <a:rPr lang="en"/>
              <a:t> </a:t>
            </a:r>
            <a:r>
              <a:rPr lang="en"/>
              <a:t>analysis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596275"/>
            <a:ext cx="75057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Annual_income vs loan status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500" y="2045775"/>
            <a:ext cx="32004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175" y="788875"/>
            <a:ext cx="4007525" cy="18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631100" y="702100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Annual income vs loan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amount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899325" y="1372650"/>
            <a:ext cx="25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loan amount taken is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depend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the annual income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900" y="2619075"/>
            <a:ext cx="4567520" cy="22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710000" y="2745300"/>
            <a:ext cx="290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Purpose vs loan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of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for debt consideration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621925" y="618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Grade vs loan status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00" y="536275"/>
            <a:ext cx="5289899" cy="15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750" y="2437475"/>
            <a:ext cx="5443276" cy="20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717875" y="2579650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Subgrade vs loan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662650" y="1025575"/>
            <a:ext cx="20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Grade B customer category is the category is the one whose loans are getting approved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732375" y="610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 vs loan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Customer whose income is either not verified or just verified are more prone to being charged off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25" y="2500750"/>
            <a:ext cx="4489926" cy="18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684" y="1372650"/>
            <a:ext cx="2725391" cy="29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conclusions  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9150" y="1572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Low grade loans have high tendency to default. Grading system is working as expected.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Customers with home ownership mortgage are the top most applicants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Average loan amount is around 10K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Customers applying loan most of them comes under debt consolidation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When the purpose is debt consolidation check application </a:t>
            </a:r>
            <a:r>
              <a:rPr lang="en"/>
              <a:t>thoroughly</a:t>
            </a:r>
            <a:r>
              <a:rPr lang="en"/>
              <a:t> as it has high tendency to default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Driver</a:t>
            </a:r>
            <a:r>
              <a:rPr lang="en"/>
              <a:t> variables: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interest</a:t>
            </a:r>
            <a:r>
              <a:rPr lang="en"/>
              <a:t> rate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Annual income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Loan amount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Fund amount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Purpose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Grades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</a:t>
            </a:r>
            <a:r>
              <a:rPr lang="en"/>
              <a:t>ubgrades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 business leading company wants to identify and reduce the risky borrowers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Like most of the other leading companies banks want to avoid the risk borrowers and to know them the bank need some info of the following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 </a:t>
            </a:r>
            <a:r>
              <a:rPr lang="en"/>
              <a:t>company needs the driving factors behind loan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71800" y="632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Methodology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150" y="1689750"/>
            <a:ext cx="6418801" cy="29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steps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duplicates or irrelevant observations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Fix structural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Filter unwanted outliers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Handle missing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Validate and QA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87575" y="419600"/>
            <a:ext cx="7505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364775"/>
            <a:ext cx="19593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more number of people took loan amount of 10000, and also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distribution is 10000. And very few people took more than 30000 loan amount.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163" y="1573425"/>
            <a:ext cx="5514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535150" y="420850"/>
            <a:ext cx="2825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 :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we can see that most of the charged off are under 5000</a:t>
            </a:r>
            <a:endParaRPr sz="15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200" y="332600"/>
            <a:ext cx="4417725" cy="20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646875" y="2437650"/>
            <a:ext cx="299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Annual_income: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075" y="2534825"/>
            <a:ext cx="5114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763925" y="381425"/>
            <a:ext cx="7505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Grade and </a:t>
            </a:r>
            <a:r>
              <a:rPr lang="en"/>
              <a:t>subgrade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25" y="949275"/>
            <a:ext cx="4194324" cy="23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524" y="1120325"/>
            <a:ext cx="3880950" cy="19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1080775" y="3392175"/>
            <a:ext cx="528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Majority of the loan given were of Grade B and Grade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levels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have more chance of loan given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574600" y="515525"/>
            <a:ext cx="2344200" cy="18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loans taken are more on debt_consolidation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200" y="1288375"/>
            <a:ext cx="55340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574600" y="412975"/>
            <a:ext cx="75057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Issued date by year and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were linear increase in loan distribution 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00" y="2035325"/>
            <a:ext cx="3904475" cy="22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475" y="2182276"/>
            <a:ext cx="3801649" cy="2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