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3" r:id="rId15"/>
    <p:sldId id="272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MeatMart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80B3C-44C1-40F0-905B-9893A9A3182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0C8F8-65DA-4CD7-BCB3-7F192A09EB09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MeatMart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BEA83-03FF-40B6-A11F-AF5B729B260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54CB0-6ECE-4234-A01D-A8A02447ED1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82F9F-1926-44F1-9BB8-EA5D4538A197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0D6D-074A-46CC-920F-0E084F8F95F5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5B801-0409-44B8-B5C8-A0D02C283FC7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2830D-812A-44FB-A22A-6A5F53808D81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8EA2-DE59-408F-98F5-849F4DD7E5CA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E02CE-0930-4393-8A37-345834E0E256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7BE0F-E073-48AB-9086-8192D71DF61E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4F19A-039F-425B-B09D-CE1E00FD5F71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E9BB38CA-26F2-42A3-B90D-BED6D3823655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7197-A218-4E3E-BFAA-A091EAB7BCE4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A9034-4E39-4ECE-A348-165BDBA0B94E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1177-DA63-4146-BA38-75B700258927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37BD-9CD2-4AA4-B985-1251E82FD4E8}" type="datetime1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6C1D-1493-4001-9041-4F20B733D66F}" type="datetime1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18656-4552-45F0-A452-EB8F32CAA4FE}" type="datetime1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60A32-087E-4469-B380-47BD908E5412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MeatMart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0E344-F900-46F1-9AFC-C786F3999D84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MeatMart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F5D8-9552-41CB-B959-A385B2F73A9D}" type="datetime1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MeatMart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329" y="1869615"/>
            <a:ext cx="9144000" cy="2387600"/>
          </a:xfrm>
        </p:spPr>
        <p:txBody>
          <a:bodyPr>
            <a:normAutofit/>
          </a:bodyPr>
          <a:lstStyle/>
          <a:p>
            <a:r>
              <a:rPr lang="en-GB" altLang="en-US" sz="8000" dirty="0"/>
              <a:t>Road Mech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3377381" y="3618270"/>
            <a:ext cx="5515896" cy="501447"/>
          </a:xfrm>
        </p:spPr>
        <p:txBody>
          <a:bodyPr>
            <a:normAutofit/>
          </a:bodyPr>
          <a:lstStyle/>
          <a:p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“F</a:t>
            </a:r>
            <a:r>
              <a:rPr lang="en-GB" alt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eel Free to Travel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endParaRPr lang="en-IN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2658" y="5388077"/>
            <a:ext cx="2831689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BY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</a:t>
            </a: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Syam krishna p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KITM24MCA-20</a:t>
            </a:r>
            <a:r>
              <a:rPr lang="en-GB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28</a:t>
            </a:r>
            <a:endParaRPr lang="en-GB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804914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                                    Tables</a:t>
            </a:r>
            <a:endParaRPr lang="en-IN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67628"/>
            <a:ext cx="330118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1. </a:t>
            </a:r>
            <a:r>
              <a:rPr lang="en-GB" altLang="en-IN" sz="2400" b="1" dirty="0"/>
              <a:t>Mechanic</a:t>
            </a:r>
            <a:endParaRPr lang="en-GB" altLang="en-IN" sz="2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881941" y="1478891"/>
            <a:ext cx="2743200" cy="365125"/>
          </a:xfrm>
        </p:spPr>
        <p:txBody>
          <a:bodyPr/>
          <a:lstStyle/>
          <a:p>
            <a:fld id="{00C2E70D-D132-4151-ACC9-DBC6C4A883F2}" type="datetime1">
              <a:rPr lang="en-IN" smtClean="0"/>
            </a:fld>
            <a:endParaRPr lang="en-IN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01948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  <p:pic>
        <p:nvPicPr>
          <p:cNvPr id="4" name="Picture 3" descr="Screenshot 2025-10-12 205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5005" y="1958975"/>
            <a:ext cx="721995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4089"/>
            <a:ext cx="10515600" cy="572169"/>
          </a:xfrm>
        </p:spPr>
        <p:txBody>
          <a:bodyPr>
            <a:normAutofit/>
          </a:bodyPr>
          <a:lstStyle/>
          <a:p>
            <a:r>
              <a:rPr lang="en-IN" sz="2400" b="1" dirty="0"/>
              <a:t>2. </a:t>
            </a:r>
            <a:r>
              <a:rPr lang="en-GB" altLang="en-IN" sz="2400" b="1" dirty="0"/>
              <a:t>Service Request</a:t>
            </a:r>
            <a:endParaRPr lang="en-GB" altLang="en-IN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31141" y="1471479"/>
            <a:ext cx="2743200" cy="365125"/>
          </a:xfrm>
        </p:spPr>
        <p:txBody>
          <a:bodyPr/>
          <a:lstStyle/>
          <a:p>
            <a:fld id="{35A62F0B-6843-4893-87D5-CF300DD44B4B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83911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  <p:pic>
        <p:nvPicPr>
          <p:cNvPr id="4" name="Picture 3" descr="Screenshot 2025-10-12 214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562100"/>
            <a:ext cx="7284085" cy="5086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939"/>
            <a:ext cx="10515600" cy="645528"/>
          </a:xfrm>
        </p:spPr>
        <p:txBody>
          <a:bodyPr>
            <a:normAutofit/>
          </a:bodyPr>
          <a:lstStyle/>
          <a:p>
            <a:r>
              <a:rPr lang="en-IN" sz="2400" b="1" dirty="0"/>
              <a:t>3. Feedback 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10821" y="1584571"/>
            <a:ext cx="2743200" cy="365125"/>
          </a:xfrm>
        </p:spPr>
        <p:txBody>
          <a:bodyPr/>
          <a:lstStyle/>
          <a:p>
            <a:fld id="{64EA7357-08C2-4F77-950E-3526AAFE7FA9}" type="datetime1">
              <a:rPr lang="en-IN" smtClean="0"/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  <p:pic>
        <p:nvPicPr>
          <p:cNvPr id="8" name="Picture 7" descr="Screenshot 2025-10-12 2143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2133600"/>
            <a:ext cx="907732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86000"/>
            <a:ext cx="10917319" cy="4175759"/>
          </a:xfrm>
        </p:spPr>
        <p:txBody>
          <a:bodyPr/>
          <a:lstStyle/>
          <a:p>
            <a:r>
              <a:rPr lang="en-US" altLang="en-US" dirty="0"/>
              <a:t>In the future, RoadMech can be upgraded with advanced features such as real-time mechanic tracking, AI-based mechanic recommendations, and smart cost estimation based on distance and service type. Integration with secure online payment systems and a dedicated mechanic mobile app can enhance convenience and efficiency. Additionally, an admin analytics dashboard and multi-language support will improve system management and accessibility. These enhancements would transform RoadMech from a simple roadside assistance platform into a complete, intelligent, and scalable vehicle service ecosystem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                                                     Conclusion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RoadMech provides a modern, efficient, and reliable solution for handling vehicle breakdown assistance. By connecting vehicle owners, mechanics, and administrators on a single digital platform, it ensures quick response, real-time tracking, and transparent communication. The system not only enhances convenience for users but also supports local mechanics and promotes a more organized roadside assistance network. Ultimately, RoadMech contributes to building a smarter and more connected vehicle service ecosystem.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68479" y="1547682"/>
            <a:ext cx="2743200" cy="365125"/>
          </a:xfrm>
        </p:spPr>
        <p:txBody>
          <a:bodyPr/>
          <a:lstStyle/>
          <a:p>
            <a:fld id="{3BFE7197-A218-4E3E-BFAA-A091EAB7BCE4}" type="datetime1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041" y="6256333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084218"/>
            <a:ext cx="10515600" cy="2891422"/>
          </a:xfrm>
        </p:spPr>
        <p:txBody>
          <a:bodyPr>
            <a:noAutofit/>
          </a:bodyPr>
          <a:lstStyle/>
          <a:p>
            <a:r>
              <a:rPr lang="en-US" sz="10800" b="1" dirty="0"/>
              <a:t>Thank You….</a:t>
            </a:r>
            <a:endParaRPr lang="en-IN" sz="10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flipV="1">
            <a:off x="485274" y="7700961"/>
            <a:ext cx="10515600" cy="111543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71781" y="1598992"/>
            <a:ext cx="2743200" cy="365125"/>
          </a:xfrm>
        </p:spPr>
        <p:txBody>
          <a:bodyPr/>
          <a:lstStyle/>
          <a:p>
            <a:fld id="{B69F3319-41CD-475C-9FCB-4FD23644C220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61308"/>
            <a:ext cx="6870660" cy="365125"/>
          </a:xfrm>
        </p:spPr>
        <p:txBody>
          <a:bodyPr/>
          <a:lstStyle/>
          <a:p>
            <a:r>
              <a:rPr lang="en-GB" altLang="en-IN" sz="1600" b="1" dirty="0"/>
              <a:t>Road Mech</a:t>
            </a:r>
            <a:endParaRPr lang="en-GB" alt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722" y="443784"/>
            <a:ext cx="10515600" cy="726255"/>
          </a:xfrm>
        </p:spPr>
        <p:txBody>
          <a:bodyPr>
            <a:noAutofit/>
          </a:bodyPr>
          <a:lstStyle/>
          <a:p>
            <a:r>
              <a:rPr lang="en-IN" sz="3200" b="1" dirty="0"/>
              <a:t>                                                      Introduction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5" y="2026285"/>
            <a:ext cx="11111865" cy="53174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Customer Features: Request roadside assistance, view nearby mechanics, track mechanic arrival in real time, and make secure digital payments.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Mechanic Features: Receive service requests, view customer location, provide repair updates, and manage completed jobs efficiently.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Admin Role: Approve mechanic registrations, monitor service activities, manage users, and generate reports for performance and service analytics.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Technology Stack: Developed using Django and Python (backend), SQLite (database), and HTML, CSS, Bootstrap, JavaScript (frontend).</a:t>
            </a:r>
            <a:endParaRPr lang="en-US" altLang="en-US" sz="2000" dirty="0"/>
          </a:p>
          <a:p>
            <a:pPr>
              <a:lnSpc>
                <a:spcPct val="120000"/>
              </a:lnSpc>
            </a:pPr>
            <a:r>
              <a:rPr lang="en-US" altLang="en-US" sz="2000" dirty="0"/>
              <a:t>Benefits: Reduces vehicle breakdown stress, connects users with verified mechanics instantly, ensures transparency, and modernizes on-road assistance services</a:t>
            </a:r>
            <a:endParaRPr lang="en-US" alt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19381" y="1661453"/>
            <a:ext cx="2743200" cy="365125"/>
          </a:xfrm>
        </p:spPr>
        <p:txBody>
          <a:bodyPr/>
          <a:lstStyle/>
          <a:p>
            <a:fld id="{E67EF390-441E-4872-BB62-25C1AC340072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32936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  <p:sp>
        <p:nvSpPr>
          <p:cNvPr id="4" name="Text Box 3"/>
          <p:cNvSpPr txBox="1"/>
          <p:nvPr/>
        </p:nvSpPr>
        <p:spPr>
          <a:xfrm>
            <a:off x="426720" y="1477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03" y="492945"/>
            <a:ext cx="10773697" cy="765585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                                   objective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006" y="2015614"/>
            <a:ext cx="11031794" cy="51324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To create a user-friendly online platform for requesting on-road vehicle repair and breakdown assistance.</a:t>
            </a:r>
            <a:endParaRPr lang="en-US" alt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To connect vehicle owners with nearby verified mechanics for quick and reliable service.</a:t>
            </a:r>
            <a:endParaRPr lang="en-US" alt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To enable real-time tracking and status updates of service requests.</a:t>
            </a:r>
            <a:endParaRPr lang="en-US" altLang="en-US" sz="24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en-US" sz="2400" dirty="0"/>
              <a:t>To provide role-based access for users, mechanics, and administrators for efficient management.</a:t>
            </a:r>
            <a:endParaRPr lang="en-US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09221" y="1564690"/>
            <a:ext cx="2743200" cy="365125"/>
          </a:xfrm>
        </p:spPr>
        <p:txBody>
          <a:bodyPr/>
          <a:lstStyle/>
          <a:p>
            <a:fld id="{4D9A0F39-4C94-4FB8-B5D5-440329B66C0D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81628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7" y="565355"/>
            <a:ext cx="10933471" cy="657430"/>
          </a:xfrm>
        </p:spPr>
        <p:txBody>
          <a:bodyPr>
            <a:normAutofit/>
          </a:bodyPr>
          <a:lstStyle/>
          <a:p>
            <a:r>
              <a:rPr lang="en-IN" sz="3200" b="1" dirty="0"/>
              <a:t>                                                    Existing System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2143431"/>
            <a:ext cx="10933470" cy="490629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Vehicle owners rely on personal contacts or search manually for nearby garages during breakdowns.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There is no centralized platform to connect users with available mechanics in real time.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Service requests are handled through phone calls, often causing delays and miscommunication.</a:t>
            </a:r>
            <a:endParaRPr lang="en-US" altLang="en-US" sz="24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Tracking mechanic arrival time or service status is difficult, leading to uncertainty for users.</a:t>
            </a:r>
            <a:endParaRPr lang="en-US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2722" y="1628598"/>
            <a:ext cx="2743200" cy="365125"/>
          </a:xfrm>
        </p:spPr>
        <p:txBody>
          <a:bodyPr/>
          <a:lstStyle/>
          <a:p>
            <a:fld id="{A876501A-7E3A-4A78-AFE4-5051373232B7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92645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845" y="443784"/>
            <a:ext cx="10884309" cy="1031056"/>
          </a:xfrm>
        </p:spPr>
        <p:txBody>
          <a:bodyPr>
            <a:normAutofit/>
          </a:bodyPr>
          <a:lstStyle/>
          <a:p>
            <a:r>
              <a:rPr lang="en-IN" sz="3200" b="1" dirty="0"/>
              <a:t>                                                   Proposed System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297" y="2040195"/>
            <a:ext cx="10884309" cy="481780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2400" dirty="0"/>
              <a:t>Introduces a digital platform that connects vehicle owners directly with nearby verified mechanics.</a:t>
            </a:r>
            <a:endParaRPr lang="en-US" altLang="en-US" sz="2400" dirty="0"/>
          </a:p>
          <a:p>
            <a:pPr>
              <a:lnSpc>
                <a:spcPct val="70000"/>
              </a:lnSpc>
            </a:pPr>
            <a:endParaRPr lang="en-US" altLang="en-US" sz="2400" dirty="0"/>
          </a:p>
          <a:p>
            <a:pPr>
              <a:lnSpc>
                <a:spcPct val="70000"/>
              </a:lnSpc>
            </a:pPr>
            <a:r>
              <a:rPr lang="en-US" altLang="en-US" sz="2400" dirty="0"/>
              <a:t>Allows users to request services, track mechanic location, and view real-time status updates.</a:t>
            </a:r>
            <a:endParaRPr lang="en-US" altLang="en-US" sz="2400" dirty="0"/>
          </a:p>
          <a:p>
            <a:pPr>
              <a:lnSpc>
                <a:spcPct val="70000"/>
              </a:lnSpc>
            </a:pPr>
            <a:endParaRPr lang="en-US" altLang="en-US" sz="2400" dirty="0"/>
          </a:p>
          <a:p>
            <a:pPr>
              <a:lnSpc>
                <a:spcPct val="70000"/>
              </a:lnSpc>
            </a:pPr>
            <a:r>
              <a:rPr lang="en-US" altLang="en-US" sz="2400" dirty="0"/>
              <a:t>Provides role-based access for users, mechanics, and admins to ensure secure and efficient operations.</a:t>
            </a:r>
            <a:endParaRPr lang="en-US" altLang="en-US" sz="2400" dirty="0"/>
          </a:p>
          <a:p>
            <a:pPr>
              <a:lnSpc>
                <a:spcPct val="70000"/>
              </a:lnSpc>
            </a:pPr>
            <a:endParaRPr lang="en-US" altLang="en-US" sz="2400" dirty="0"/>
          </a:p>
          <a:p>
            <a:pPr>
              <a:lnSpc>
                <a:spcPct val="70000"/>
              </a:lnSpc>
            </a:pPr>
            <a:r>
              <a:rPr lang="en-US" altLang="en-US" sz="2400" dirty="0"/>
              <a:t>Includes feedback and rating features to help users choose reliable mechanics based on past performance.</a:t>
            </a:r>
            <a:endParaRPr lang="en-US" alt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99061" y="1601720"/>
            <a:ext cx="2743200" cy="365125"/>
          </a:xfrm>
        </p:spPr>
        <p:txBody>
          <a:bodyPr/>
          <a:lstStyle/>
          <a:p>
            <a:fld id="{4D84D4AF-117E-4F2F-AD3A-2ECDAF67FDA7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31653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097" y="365126"/>
            <a:ext cx="10903974" cy="1050720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                                     ER Diagram</a:t>
            </a:r>
            <a:endParaRPr lang="en-IN" sz="3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983" y="1280873"/>
            <a:ext cx="2743200" cy="365125"/>
          </a:xfrm>
        </p:spPr>
        <p:txBody>
          <a:bodyPr/>
          <a:lstStyle/>
          <a:p>
            <a:fld id="{BC7B892B-ADB4-4926-B08A-17853EDE62E3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213475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37849" y="481965"/>
            <a:ext cx="1154151" cy="1199491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63845" y="1463435"/>
            <a:ext cx="4424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128387" y="2153265"/>
            <a:ext cx="5309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410632" y="2300748"/>
            <a:ext cx="4600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84206" y="2418735"/>
            <a:ext cx="4129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40310" y="2418735"/>
            <a:ext cx="501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02710" y="6066503"/>
            <a:ext cx="501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640646" y="5820697"/>
            <a:ext cx="379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640646" y="5388077"/>
            <a:ext cx="487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292645" y="4945626"/>
            <a:ext cx="5918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615948" y="5250426"/>
            <a:ext cx="4621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10632" y="2792361"/>
            <a:ext cx="609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350477" y="5614219"/>
            <a:ext cx="496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8" name="Picture 7" descr="Screenshot 2025-10-08 1943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1966595"/>
            <a:ext cx="907415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16" y="487458"/>
            <a:ext cx="10655710" cy="696758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                      DFD(</a:t>
            </a:r>
            <a:r>
              <a:rPr lang="en-US" sz="3200" b="1" dirty="0" err="1"/>
              <a:t>Dataflaw</a:t>
            </a:r>
            <a:r>
              <a:rPr lang="en-US" sz="3200" b="1" dirty="0"/>
              <a:t> Diagram)</a:t>
            </a:r>
            <a:endParaRPr lang="en-IN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63562" y="1555384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Level 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0341" y="1559591"/>
            <a:ext cx="2743200" cy="365125"/>
          </a:xfrm>
        </p:spPr>
        <p:txBody>
          <a:bodyPr/>
          <a:lstStyle/>
          <a:p>
            <a:fld id="{36C10C76-5FD5-419C-8439-05461F6D163D}" type="datetime1">
              <a:rPr lang="en-IN" smtClean="0"/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0" y="6370542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3A15-A648-48D2-8146-6C7F6FA17DEB}" type="slidenum">
              <a:rPr lang="en-IN" smtClean="0"/>
            </a:fld>
            <a:endParaRPr lang="en-IN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2025-10-08 1958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45" y="2443480"/>
            <a:ext cx="89916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4" y="493086"/>
            <a:ext cx="10515600" cy="491613"/>
          </a:xfrm>
        </p:spPr>
        <p:txBody>
          <a:bodyPr>
            <a:normAutofit fontScale="90000"/>
          </a:bodyPr>
          <a:lstStyle/>
          <a:p>
            <a:pPr marL="0" indent="0">
              <a:buFont typeface="Wingdings" panose="05000000000000000000" pitchFamily="2" charset="2"/>
            </a:pP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Level 1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9138" y="888642"/>
            <a:ext cx="2743200" cy="365125"/>
          </a:xfrm>
        </p:spPr>
        <p:txBody>
          <a:bodyPr/>
          <a:lstStyle/>
          <a:p>
            <a:fld id="{4AA4020C-A69E-4245-A8AC-A89EA4A2530F}" type="datetime1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01314"/>
            <a:ext cx="6870660" cy="365125"/>
          </a:xfrm>
        </p:spPr>
        <p:txBody>
          <a:bodyPr/>
          <a:lstStyle/>
          <a:p>
            <a:endParaRPr lang="en-IN" sz="16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07850" y="249839"/>
            <a:ext cx="1154151" cy="1090789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 dirty="0"/>
          </a:p>
        </p:txBody>
      </p:sp>
      <p:pic>
        <p:nvPicPr>
          <p:cNvPr id="3" name="Picture 2" descr="Screenshot 2025-10-24 1349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3640" y="1536065"/>
            <a:ext cx="7058025" cy="4429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603" y="443059"/>
            <a:ext cx="10515600" cy="68692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/>
              <a:t>Level 2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18821" y="950615"/>
            <a:ext cx="2743200" cy="365125"/>
          </a:xfrm>
        </p:spPr>
        <p:txBody>
          <a:bodyPr/>
          <a:lstStyle/>
          <a:p>
            <a:fld id="{13B6E31B-D509-460A-A3D4-914AE7B8633C}" type="datetime1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325658"/>
            <a:ext cx="6870660" cy="365125"/>
          </a:xfrm>
        </p:spPr>
        <p:txBody>
          <a:bodyPr/>
          <a:lstStyle/>
          <a:p>
            <a:endParaRPr lang="en-IN" sz="16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56175" y="279074"/>
            <a:ext cx="1154151" cy="1090789"/>
          </a:xfrm>
        </p:spPr>
        <p:txBody>
          <a:bodyPr/>
          <a:lstStyle/>
          <a:p>
            <a:fld id="{A4D43A15-A648-48D2-8146-6C7F6FA17DEB}" type="slidenum">
              <a:rPr lang="en-IN" smtClean="0"/>
            </a:fld>
            <a:endParaRPr lang="en-IN" dirty="0"/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Screenshot 2025-10-06 2026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1369695"/>
            <a:ext cx="5111750" cy="5407660"/>
          </a:xfrm>
          <a:prstGeom prst="rect">
            <a:avLst/>
          </a:prstGeom>
        </p:spPr>
      </p:pic>
      <p:pic>
        <p:nvPicPr>
          <p:cNvPr id="7" name="Picture 6" descr="Screenshot 2025-10-06 2002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40" y="1370330"/>
            <a:ext cx="5774055" cy="5406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3678</Words>
  <Application>WPS Presentation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Microsoft YaHei</vt:lpstr>
      <vt:lpstr>Arial Unicode MS</vt:lpstr>
      <vt:lpstr>Aptos</vt:lpstr>
      <vt:lpstr>Segoe UI</vt:lpstr>
      <vt:lpstr>Berlin</vt:lpstr>
      <vt:lpstr>Road Mech </vt:lpstr>
      <vt:lpstr>                                                      Introduction</vt:lpstr>
      <vt:lpstr>                                                          objective</vt:lpstr>
      <vt:lpstr>                                                    Existing System</vt:lpstr>
      <vt:lpstr>                                                   Proposed System</vt:lpstr>
      <vt:lpstr>                                                            ER Diagram</vt:lpstr>
      <vt:lpstr>                                             DFD(Dataflaw Diagram)</vt:lpstr>
      <vt:lpstr>   Level 1</vt:lpstr>
      <vt:lpstr>Level 2</vt:lpstr>
      <vt:lpstr>                                                           Tables</vt:lpstr>
      <vt:lpstr>2. Service Request</vt:lpstr>
      <vt:lpstr>3. Feedback </vt:lpstr>
      <vt:lpstr>FUTURE ENHANCEMENTS</vt:lpstr>
      <vt:lpstr>                                                      Conclusion</vt:lpstr>
      <vt:lpstr>Thank You….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viswajith2520@outlook.com</dc:creator>
  <cp:lastModifiedBy>Syam Parakkal</cp:lastModifiedBy>
  <cp:revision>15</cp:revision>
  <dcterms:created xsi:type="dcterms:W3CDTF">2025-09-11T15:25:00Z</dcterms:created>
  <dcterms:modified xsi:type="dcterms:W3CDTF">2025-10-25T08:00:46Z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86F2CADD2F4F4950836E0F75F7DE7A87_13</vt:lpwstr>
  </property>
  <property fmtid="{D5CDD505-2E9C-101B-9397-08002B2CF9AE}" pid="3" name="KSOProductBuildVer">
    <vt:lpwstr>1033-12.2.0.22556</vt:lpwstr>
  </property>
</Properties>
</file>