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CF11-95E2-49DD-88DE-CE9099E3A7AE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9B10-F809-40B7-A6E6-B8FE8B724C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285728"/>
            <a:ext cx="70009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x=2</a:t>
            </a:r>
          </a:p>
          <a:p>
            <a:endParaRPr lang="en-US" sz="3200" dirty="0" smtClean="0"/>
          </a:p>
          <a:p>
            <a:r>
              <a:rPr lang="en-US" sz="3200" dirty="0" smtClean="0"/>
              <a:t>y=5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xy</a:t>
            </a:r>
            <a:r>
              <a:rPr lang="en-US" sz="3200" dirty="0" smtClean="0"/>
              <a:t>='Hey'</a:t>
            </a:r>
          </a:p>
          <a:p>
            <a:endParaRPr lang="en-US" sz="3200" dirty="0" smtClean="0"/>
          </a:p>
          <a:p>
            <a:r>
              <a:rPr lang="en-US" sz="3200" dirty="0" smtClean="0"/>
              <a:t>print(</a:t>
            </a:r>
            <a:r>
              <a:rPr lang="en-US" sz="3200" dirty="0" err="1" smtClean="0"/>
              <a:t>x+y,xy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7 Hey</a:t>
            </a:r>
          </a:p>
          <a:p>
            <a:endParaRPr lang="en-US" sz="3200" dirty="0" smtClean="0"/>
          </a:p>
          <a:p>
            <a:r>
              <a:rPr lang="en-US" sz="3200" dirty="0" smtClean="0"/>
              <a:t>print("""My name is </a:t>
            </a:r>
            <a:r>
              <a:rPr lang="en-US" sz="3200" dirty="0" err="1" smtClean="0"/>
              <a:t>Syam</a:t>
            </a:r>
            <a:r>
              <a:rPr lang="en-US" sz="3200" dirty="0" smtClean="0"/>
              <a:t> G.</a:t>
            </a:r>
          </a:p>
          <a:p>
            <a:r>
              <a:rPr lang="en-US" sz="3200" dirty="0" smtClean="0"/>
              <a:t>I love Python.""")</a:t>
            </a:r>
          </a:p>
          <a:p>
            <a:r>
              <a:rPr lang="en-US" sz="3200" dirty="0" smtClean="0"/>
              <a:t>My name is </a:t>
            </a:r>
            <a:r>
              <a:rPr lang="en-US" sz="3200" dirty="0" err="1" smtClean="0"/>
              <a:t>Syam</a:t>
            </a:r>
            <a:r>
              <a:rPr lang="en-US" sz="3200" dirty="0" smtClean="0"/>
              <a:t> G.</a:t>
            </a:r>
          </a:p>
          <a:p>
            <a:r>
              <a:rPr lang="en-US" sz="3200" dirty="0" smtClean="0"/>
              <a:t>I love Python.</a:t>
            </a:r>
          </a:p>
          <a:p>
            <a:endParaRPr lang="en-US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500042"/>
            <a:ext cx="621509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str1='World'</a:t>
            </a:r>
          </a:p>
          <a:p>
            <a:endParaRPr lang="en-US" sz="3200" dirty="0" smtClean="0"/>
          </a:p>
          <a:p>
            <a:r>
              <a:rPr lang="en-US" sz="3200" dirty="0" smtClean="0"/>
              <a:t>print(</a:t>
            </a:r>
            <a:r>
              <a:rPr lang="en-US" sz="3600" dirty="0" smtClean="0"/>
              <a:t>'Hello</a:t>
            </a:r>
            <a:r>
              <a:rPr lang="en-US" sz="3200" dirty="0" smtClean="0"/>
              <a:t>',str1)</a:t>
            </a:r>
          </a:p>
          <a:p>
            <a:r>
              <a:rPr lang="en-US" sz="3200" dirty="0" smtClean="0"/>
              <a:t>Hello World</a:t>
            </a:r>
          </a:p>
          <a:p>
            <a:endParaRPr lang="en-US" sz="3200" dirty="0" smtClean="0"/>
          </a:p>
          <a:p>
            <a:r>
              <a:rPr lang="en-US" sz="3200" dirty="0" smtClean="0"/>
              <a:t>str2='!'</a:t>
            </a:r>
          </a:p>
          <a:p>
            <a:endParaRPr lang="en-US" sz="3200" dirty="0" smtClean="0"/>
          </a:p>
          <a:p>
            <a:r>
              <a:rPr lang="en-US" sz="3200" dirty="0" smtClean="0"/>
              <a:t>print('Hello',</a:t>
            </a:r>
            <a:r>
              <a:rPr lang="en-US" sz="3600" dirty="0" smtClean="0"/>
              <a:t>str</a:t>
            </a:r>
            <a:r>
              <a:rPr lang="en-US" sz="3200" dirty="0" smtClean="0"/>
              <a:t>1,str2)</a:t>
            </a:r>
          </a:p>
          <a:p>
            <a:r>
              <a:rPr lang="en-US" sz="3200" dirty="0" smtClean="0"/>
              <a:t>Hello World !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664373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200" dirty="0" smtClean="0"/>
              <a:t>print('Hello'+str1+str2)</a:t>
            </a:r>
          </a:p>
          <a:p>
            <a:r>
              <a:rPr lang="en-US" sz="3200" dirty="0" err="1" smtClean="0"/>
              <a:t>HelloWorld</a:t>
            </a:r>
            <a:r>
              <a:rPr lang="en-US" sz="3200" dirty="0" smtClean="0"/>
              <a:t>!</a:t>
            </a:r>
          </a:p>
          <a:p>
            <a:endParaRPr lang="en-US" sz="3200" dirty="0" smtClean="0"/>
          </a:p>
          <a:p>
            <a:r>
              <a:rPr lang="en-US" sz="3200" dirty="0" smtClean="0"/>
              <a:t>print("Jan/n Feb/n Mar/n Apr/n May/n Jun/n Jul/n Aug/n Sep/n Oct/n Nov/n Dec")</a:t>
            </a:r>
          </a:p>
          <a:p>
            <a:r>
              <a:rPr lang="en-US" sz="3200" dirty="0" smtClean="0"/>
              <a:t>Jan/n Feb/n Mar/n Apr/n May/n Jun/n Jul/n Aug/n Sep/n Oct/n Nov/n Dec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86439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print("Jan\n Feb\n Mar\n Apr\n May\n Jun\n Jul\n Aug\n Sep\n Oct\n Nov\n Dec")</a:t>
            </a:r>
          </a:p>
          <a:p>
            <a:r>
              <a:rPr lang="en-US" sz="2800" dirty="0" smtClean="0"/>
              <a:t>Jan</a:t>
            </a:r>
          </a:p>
          <a:p>
            <a:r>
              <a:rPr lang="en-US" sz="2800" dirty="0" smtClean="0"/>
              <a:t> Feb</a:t>
            </a:r>
          </a:p>
          <a:p>
            <a:r>
              <a:rPr lang="en-US" sz="2800" dirty="0" smtClean="0"/>
              <a:t> Mar</a:t>
            </a:r>
          </a:p>
          <a:p>
            <a:r>
              <a:rPr lang="en-US" sz="2800" dirty="0" smtClean="0"/>
              <a:t> Apr</a:t>
            </a:r>
          </a:p>
          <a:p>
            <a:r>
              <a:rPr lang="en-US" sz="2800" dirty="0" smtClean="0"/>
              <a:t> May</a:t>
            </a:r>
          </a:p>
          <a:p>
            <a:r>
              <a:rPr lang="en-US" sz="2800" dirty="0" smtClean="0"/>
              <a:t> Jun</a:t>
            </a:r>
          </a:p>
          <a:p>
            <a:r>
              <a:rPr lang="en-US" sz="2800" dirty="0" smtClean="0"/>
              <a:t> Jul</a:t>
            </a:r>
          </a:p>
          <a:p>
            <a:r>
              <a:rPr lang="en-US" sz="2800" dirty="0" smtClean="0"/>
              <a:t> Aug</a:t>
            </a:r>
          </a:p>
          <a:p>
            <a:r>
              <a:rPr lang="en-US" sz="2800" dirty="0" smtClean="0"/>
              <a:t> Sep</a:t>
            </a:r>
          </a:p>
          <a:p>
            <a:r>
              <a:rPr lang="en-US" sz="2800" dirty="0" smtClean="0"/>
              <a:t> Oct</a:t>
            </a:r>
          </a:p>
          <a:p>
            <a:r>
              <a:rPr lang="en-US" sz="2800" dirty="0" smtClean="0"/>
              <a:t> Nov</a:t>
            </a:r>
            <a:endParaRPr lang="en-US" dirty="0" smtClean="0"/>
          </a:p>
          <a:p>
            <a:r>
              <a:rPr lang="en-US" sz="2800" dirty="0" smtClean="0"/>
              <a:t> Dec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14289"/>
            <a:ext cx="692948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print("I Want\\n to be printed.")</a:t>
            </a:r>
          </a:p>
          <a:p>
            <a:r>
              <a:rPr lang="en-US" sz="3200" dirty="0" smtClean="0"/>
              <a:t>I Want\n to be printed.</a:t>
            </a:r>
          </a:p>
          <a:p>
            <a:endParaRPr lang="en-US" sz="3200" dirty="0" smtClean="0"/>
          </a:p>
          <a:p>
            <a:r>
              <a:rPr lang="en-US" sz="3200" dirty="0" smtClean="0"/>
              <a:t>x=10</a:t>
            </a:r>
          </a:p>
          <a:p>
            <a:endParaRPr lang="en-US" sz="3200" dirty="0" smtClean="0"/>
          </a:p>
          <a:p>
            <a:r>
              <a:rPr lang="en-US" sz="3200" dirty="0" smtClean="0"/>
              <a:t>print(type(x))</a:t>
            </a:r>
          </a:p>
          <a:p>
            <a:r>
              <a:rPr lang="en-US" sz="3200" dirty="0" smtClean="0"/>
              <a:t>&lt;class '</a:t>
            </a:r>
            <a:r>
              <a:rPr lang="en-US" sz="3200" dirty="0" err="1" smtClean="0"/>
              <a:t>int</a:t>
            </a:r>
            <a:r>
              <a:rPr lang="en-US" sz="3200" dirty="0" smtClean="0"/>
              <a:t>'&gt;</a:t>
            </a:r>
          </a:p>
          <a:p>
            <a:endParaRPr lang="en-US" sz="3200" dirty="0" smtClean="0"/>
          </a:p>
          <a:p>
            <a:r>
              <a:rPr lang="en-US" sz="3200" dirty="0" smtClean="0"/>
              <a:t>s='</a:t>
            </a:r>
            <a:r>
              <a:rPr lang="en-US" sz="3200" dirty="0" err="1" smtClean="0"/>
              <a:t>abc</a:t>
            </a:r>
            <a:r>
              <a:rPr lang="en-US" sz="3200" dirty="0" smtClean="0"/>
              <a:t>'</a:t>
            </a:r>
          </a:p>
          <a:p>
            <a:endParaRPr lang="en-US" sz="3200" dirty="0" smtClean="0"/>
          </a:p>
          <a:p>
            <a:r>
              <a:rPr lang="en-US" sz="3200" dirty="0" smtClean="0"/>
              <a:t>print(type(s))</a:t>
            </a:r>
          </a:p>
          <a:p>
            <a:r>
              <a:rPr lang="en-US" sz="3200" dirty="0" smtClean="0"/>
              <a:t>&lt;class '</a:t>
            </a:r>
            <a:r>
              <a:rPr lang="en-US" sz="3200" dirty="0" err="1" smtClean="0"/>
              <a:t>str</a:t>
            </a:r>
            <a:r>
              <a:rPr lang="en-US" sz="3200" dirty="0" smtClean="0"/>
              <a:t>'&gt;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500042"/>
            <a:ext cx="635796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value=True</a:t>
            </a:r>
          </a:p>
          <a:p>
            <a:endParaRPr lang="en-US" sz="3200" dirty="0" smtClean="0"/>
          </a:p>
          <a:p>
            <a:r>
              <a:rPr lang="en-US" sz="3200" dirty="0" smtClean="0"/>
              <a:t>print(type(value))</a:t>
            </a:r>
          </a:p>
          <a:p>
            <a:r>
              <a:rPr lang="en-US" sz="3200" dirty="0" smtClean="0"/>
              <a:t>&lt;class '</a:t>
            </a:r>
            <a:r>
              <a:rPr lang="en-US" sz="3200" dirty="0" err="1" smtClean="0"/>
              <a:t>bool</a:t>
            </a:r>
            <a:r>
              <a:rPr lang="en-US" sz="3200" dirty="0" smtClean="0"/>
              <a:t>'&gt;</a:t>
            </a:r>
          </a:p>
          <a:p>
            <a:endParaRPr lang="en-US" sz="3200" dirty="0" smtClean="0"/>
          </a:p>
          <a:p>
            <a:r>
              <a:rPr lang="en-US" sz="3200" dirty="0" smtClean="0"/>
              <a:t>percent=90.00</a:t>
            </a:r>
          </a:p>
          <a:p>
            <a:endParaRPr lang="en-US" sz="3200" dirty="0" smtClean="0"/>
          </a:p>
          <a:p>
            <a:r>
              <a:rPr lang="en-US" sz="3200" dirty="0" smtClean="0"/>
              <a:t>print(type(percent))</a:t>
            </a:r>
          </a:p>
          <a:p>
            <a:r>
              <a:rPr lang="en-US" sz="3200" dirty="0" smtClean="0"/>
              <a:t>&lt;class 'float'&gt;</a:t>
            </a:r>
          </a:p>
          <a:p>
            <a:endParaRPr lang="en-US" dirty="0" smtClean="0"/>
          </a:p>
          <a:p>
            <a:r>
              <a:rPr lang="en-US" sz="3200" dirty="0" smtClean="0"/>
              <a:t>print("The End")</a:t>
            </a:r>
          </a:p>
          <a:p>
            <a:r>
              <a:rPr lang="en-US" sz="3200" dirty="0" smtClean="0"/>
              <a:t>The End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182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krishnachaitanya</dc:creator>
  <cp:lastModifiedBy>krishnachaitanya</cp:lastModifiedBy>
  <cp:revision>1</cp:revision>
  <dcterms:created xsi:type="dcterms:W3CDTF">2021-10-03T13:14:49Z</dcterms:created>
  <dcterms:modified xsi:type="dcterms:W3CDTF">2021-10-03T13:23:37Z</dcterms:modified>
</cp:coreProperties>
</file>