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1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60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72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533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42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811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7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19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99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1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35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5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49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6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56E5-D606-49D0-BFAB-61A6BB4C79B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27FF22-9B1B-4EC4-A4FB-B81889293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17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19D9-CC4F-7FB6-82DE-DE957A6FB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106" y="1611567"/>
            <a:ext cx="7275270" cy="2393548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73CC8-8E8C-D246-88FA-B46412AEB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2687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2F66CC-EFA7-0E70-A831-85DA1FD6F625}"/>
              </a:ext>
            </a:extLst>
          </p:cNvPr>
          <p:cNvSpPr txBox="1"/>
          <p:nvPr/>
        </p:nvSpPr>
        <p:spPr>
          <a:xfrm>
            <a:off x="360094" y="289723"/>
            <a:ext cx="4648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Recurrent Neural Networks?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54734-45D2-B082-0A48-1B527C5FA395}"/>
              </a:ext>
            </a:extLst>
          </p:cNvPr>
          <p:cNvSpPr txBox="1"/>
          <p:nvPr/>
        </p:nvSpPr>
        <p:spPr>
          <a:xfrm>
            <a:off x="347957" y="628277"/>
            <a:ext cx="8051575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/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(Recurrent Neural Network)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type of artificial neural network designed to recognize patterns in sequences of data, such as time series, text, speech, or video.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RNNs process data one step at a time while maintaining memory of past inputs.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hidden state is updated at each time step based on the current input and the previous hidden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widely used in tasks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(NLP), speech recognition, machine translation, and time series forecasting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you’re predicting the next word in a sentence, an RNN can use previously seen words to make a better prediction.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IN" dirty="0"/>
              <a:t> :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 descr="A diagram of a network&#10;&#10;AI-generated content may be incorrect.">
            <a:extLst>
              <a:ext uri="{FF2B5EF4-FFF2-40B4-BE49-F238E27FC236}">
                <a16:creationId xmlns:a16="http://schemas.microsoft.com/office/drawing/2014/main" id="{F6DF48AB-A06B-5478-C69A-105464BF1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36" y="4265578"/>
            <a:ext cx="4799607" cy="23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3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3731D3-FA3A-4C65-472B-1A391F4100FD}"/>
              </a:ext>
            </a:extLst>
          </p:cNvPr>
          <p:cNvSpPr txBox="1"/>
          <p:nvPr/>
        </p:nvSpPr>
        <p:spPr>
          <a:xfrm>
            <a:off x="501707" y="339865"/>
            <a:ext cx="911163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dirty="0"/>
              <a:t>:</a:t>
            </a:r>
          </a:p>
          <a:p>
            <a:r>
              <a:rPr lang="en-IN" dirty="0"/>
              <a:t>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1.Translation.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2.Iamge captioning.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3.Text Summarization.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1.Hidden State  Update :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sz="1600" dirty="0" err="1"/>
              <a:t>ht</a:t>
            </a:r>
            <a:r>
              <a:rPr lang="en-IN" sz="1600" dirty="0"/>
              <a:t>​=tanh(</a:t>
            </a:r>
            <a:r>
              <a:rPr lang="en-IN" sz="1600" dirty="0" err="1"/>
              <a:t>Wxh</a:t>
            </a:r>
            <a:r>
              <a:rPr lang="en-IN" sz="1600" dirty="0"/>
              <a:t>​⋅</a:t>
            </a:r>
            <a:r>
              <a:rPr lang="en-IN" sz="1600" dirty="0" err="1"/>
              <a:t>xt</a:t>
            </a:r>
            <a:r>
              <a:rPr lang="en-IN" sz="1600" dirty="0"/>
              <a:t>​+</a:t>
            </a:r>
            <a:r>
              <a:rPr lang="en-IN" sz="1600" dirty="0" err="1"/>
              <a:t>Whh</a:t>
            </a:r>
            <a:r>
              <a:rPr lang="en-IN" sz="1600" dirty="0"/>
              <a:t>​⋅ht−1​+</a:t>
            </a:r>
            <a:r>
              <a:rPr lang="en-IN" sz="1600" dirty="0" err="1"/>
              <a:t>bh</a:t>
            </a:r>
            <a:r>
              <a:rPr lang="en-IN" sz="1600" dirty="0"/>
              <a:t>​) </a:t>
            </a:r>
          </a:p>
          <a:p>
            <a:r>
              <a:rPr lang="en-IN" sz="1600" dirty="0"/>
              <a:t>	where,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hth_tht</a:t>
            </a:r>
            <a:r>
              <a:rPr lang="en-IN" sz="1600" dirty="0"/>
              <a:t>​ → new hidden state at time </a:t>
            </a:r>
            <a:r>
              <a:rPr lang="en-IN" sz="1600" dirty="0" err="1"/>
              <a:t>ttt</a:t>
            </a:r>
            <a:endParaRPr lang="en-IN" sz="1600" dirty="0"/>
          </a:p>
          <a:p>
            <a:r>
              <a:rPr lang="en-IN" sz="1600" dirty="0"/>
              <a:t>	</a:t>
            </a:r>
            <a:r>
              <a:rPr lang="en-IN" sz="1600" dirty="0" err="1"/>
              <a:t>xtx_txt</a:t>
            </a:r>
            <a:r>
              <a:rPr lang="en-IN" sz="1600" dirty="0"/>
              <a:t>​ → input at time </a:t>
            </a:r>
            <a:r>
              <a:rPr lang="en-IN" sz="1600" dirty="0" err="1"/>
              <a:t>ttt</a:t>
            </a:r>
            <a:endParaRPr lang="en-IN" sz="1600" dirty="0"/>
          </a:p>
          <a:p>
            <a:r>
              <a:rPr lang="en-IN" sz="1600" dirty="0"/>
              <a:t>	</a:t>
            </a:r>
            <a:r>
              <a:rPr lang="en-IN" sz="1600" dirty="0" err="1"/>
              <a:t>Wxh,WhhW</a:t>
            </a:r>
            <a:r>
              <a:rPr lang="en-IN" sz="1600" dirty="0"/>
              <a:t>_{</a:t>
            </a:r>
            <a:r>
              <a:rPr lang="en-IN" sz="1600" dirty="0" err="1"/>
              <a:t>xh</a:t>
            </a:r>
            <a:r>
              <a:rPr lang="en-IN" sz="1600" dirty="0"/>
              <a:t>}, W_{</a:t>
            </a:r>
            <a:r>
              <a:rPr lang="en-IN" sz="1600" dirty="0" err="1"/>
              <a:t>hh</a:t>
            </a:r>
            <a:r>
              <a:rPr lang="en-IN" sz="1600" dirty="0"/>
              <a:t>}</a:t>
            </a:r>
            <a:r>
              <a:rPr lang="en-IN" sz="1600" dirty="0" err="1"/>
              <a:t>Wxh</a:t>
            </a:r>
            <a:r>
              <a:rPr lang="en-IN" sz="1600" dirty="0"/>
              <a:t>​,</a:t>
            </a:r>
            <a:r>
              <a:rPr lang="en-IN" sz="1600" dirty="0" err="1"/>
              <a:t>Whh</a:t>
            </a:r>
            <a:r>
              <a:rPr lang="en-IN" sz="1600" dirty="0"/>
              <a:t>​ → weight matrices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bhb_hbh</a:t>
            </a:r>
            <a:r>
              <a:rPr lang="en-IN" sz="1600" dirty="0"/>
              <a:t>​ → bias</a:t>
            </a:r>
          </a:p>
          <a:p>
            <a:r>
              <a:rPr lang="en-IN" sz="1600" dirty="0"/>
              <a:t>	tanh⁡\</a:t>
            </a:r>
            <a:r>
              <a:rPr lang="en-IN" sz="1600" dirty="0" err="1"/>
              <a:t>tanhtanh</a:t>
            </a:r>
            <a:r>
              <a:rPr lang="en-IN" sz="1600" dirty="0"/>
              <a:t> → activation function.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network">
            <a:extLst>
              <a:ext uri="{FF2B5EF4-FFF2-40B4-BE49-F238E27FC236}">
                <a16:creationId xmlns:a16="http://schemas.microsoft.com/office/drawing/2014/main" id="{9ABE4E7D-AB3D-9D9F-AA6C-6823A51EF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67" y="1408687"/>
            <a:ext cx="4784449" cy="23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6A6FB8-20C7-090D-1A8C-B9893F4D9FC7}"/>
              </a:ext>
            </a:extLst>
          </p:cNvPr>
          <p:cNvSpPr txBox="1"/>
          <p:nvPr/>
        </p:nvSpPr>
        <p:spPr>
          <a:xfrm>
            <a:off x="323682" y="171955"/>
            <a:ext cx="8504729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2.Output Calculation 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(Why​⋅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​+by​)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output at time t.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Why​ → output weight matrix.</a:t>
            </a:r>
          </a:p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byb_yby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→ bias.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with Simple Example 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Sentence like “I love AI”: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t=1,input = “I” → RNN produces hidden state h1.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 =2, input =“love ” +memory h1 →produces h2.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 =3,input = “AI” + memory h2 →produces h3 and final prediction.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Network keeps passing 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State forward in time.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RNN 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1.One-to-One RNN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Single Input → Single Output.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2.One-to-Many RNN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Single Input → Multiple Outputs.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3.Many-to-One RNN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Multiple Inputs → Single Output.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4.Many-to-Many RNN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Multiple Inputs → Multiple Outputs.</a:t>
            </a:r>
          </a:p>
        </p:txBody>
      </p:sp>
    </p:spTree>
    <p:extLst>
      <p:ext uri="{BB962C8B-B14F-4D97-AF65-F5344CB8AC3E}">
        <p14:creationId xmlns:p14="http://schemas.microsoft.com/office/powerpoint/2010/main" val="250756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73867-A5CD-9CDB-F7EE-969785B3E91A}"/>
              </a:ext>
            </a:extLst>
          </p:cNvPr>
          <p:cNvSpPr txBox="1"/>
          <p:nvPr/>
        </p:nvSpPr>
        <p:spPr>
          <a:xfrm>
            <a:off x="153750" y="0"/>
            <a:ext cx="774407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in RNN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in RNNs is the mechanism that allows the network to maintain a "memory" of previous inputs by repeatedly applying the same set of weights to sequential data. This recurrence enables the network to capture temporal dependencies across different steps in a sequence.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1.Language / Text Prediction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you’re typing : “ I went to the coffee ___”The RNN needs to predict the next 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this, it must remember the previous words ("I", "went", "to", "the") to suggest “shop” or “house”.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helps the model keep track of past words so the prediction makes sense in context.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Music Listening / Playlist Generation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Spotify is recommending the next song.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just listened to calm piano tracks, the system remembers this sequence and recommends another similar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recurrence (memory of past songs), it might randomly suggest heavy metal, which wouldn’t match your mood.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Weather Forecasting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tomorrow’s weather, you don’t just look at today — you also need to remember the past few days of temperature, humidity, and pressure.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recurrence works like this: it keeps track of historical data step by step to forecast future values.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network">
            <a:extLst>
              <a:ext uri="{FF2B5EF4-FFF2-40B4-BE49-F238E27FC236}">
                <a16:creationId xmlns:a16="http://schemas.microsoft.com/office/drawing/2014/main" id="{462C7C62-375E-75C4-5902-8ACFC0B13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5" y="2267476"/>
            <a:ext cx="2738276" cy="325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1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ED3DC7-BBE6-0166-08AD-29793FCE2B2A}"/>
              </a:ext>
            </a:extLst>
          </p:cNvPr>
          <p:cNvSpPr txBox="1"/>
          <p:nvPr/>
        </p:nvSpPr>
        <p:spPr>
          <a:xfrm>
            <a:off x="250853" y="194208"/>
            <a:ext cx="894979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RNN and Feedforward neural networks 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1.Feed-Forward Neural Networks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neural network is a type of neural network where the connections between nodes do not form cycles. It processes input data in one direction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input to output, without any feedback loops.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of previous inputs.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suited for static data (e.g., images).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fast to train.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handle sequences or time dependencies.</a:t>
            </a:r>
          </a:p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2.Recurrent Neural Networks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add a missing element from feed-forward networks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memory. They can remember information from previous steps, making them ideal for sequential data where context matters.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memory of previous inputs using hidden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sequential data like text, speech,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suffer from vanishing gradient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and slower to train.</a:t>
            </a:r>
          </a:p>
          <a:p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Architecture :</a:t>
            </a:r>
          </a:p>
          <a:p>
            <a:endParaRPr lang="en-US" sz="2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network">
            <a:extLst>
              <a:ext uri="{FF2B5EF4-FFF2-40B4-BE49-F238E27FC236}">
                <a16:creationId xmlns:a16="http://schemas.microsoft.com/office/drawing/2014/main" id="{7CF6E840-0A34-8906-0E2A-76C003FAD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24" y="4361608"/>
            <a:ext cx="4758116" cy="223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6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5D2D59-D506-4961-37D7-34659D3CD12C}"/>
              </a:ext>
            </a:extLst>
          </p:cNvPr>
          <p:cNvSpPr txBox="1"/>
          <p:nvPr/>
        </p:nvSpPr>
        <p:spPr>
          <a:xfrm>
            <a:off x="218485" y="275129"/>
            <a:ext cx="9103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Some Real Life Examples 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1.Image Classification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“Is this an image of a cat or a dog?”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just looks at the image pixels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outputs a label.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need to remember previous images — each input is independent.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whether a loan applicant is “approved” or “denied” using features like salary, age, credit score.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these two examples uses the </a:t>
            </a: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neural networks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take input just gives the output without remembering.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Translation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Translate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 love India”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Hindi.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meaning of each word depends on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sentence.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remembers earlier context when translating the next word.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tomorrow’s temperature from the past week’s weather.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above both examples uses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remembers the previous inputs to give correct outputs.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1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F193-9C76-E22C-CB48-EB84A8DF3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837" y="2643879"/>
            <a:ext cx="5348835" cy="1570241"/>
          </a:xfrm>
        </p:spPr>
        <p:txBody>
          <a:bodyPr/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B5B71-91EA-92AF-9EDC-F85C92242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127150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</TotalTime>
  <Words>990</Words>
  <Application>Microsoft Office PowerPoint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Recurrent Neural Networks  For NLP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charan teja machineni</dc:creator>
  <cp:lastModifiedBy>charan teja machineni</cp:lastModifiedBy>
  <cp:revision>3</cp:revision>
  <dcterms:created xsi:type="dcterms:W3CDTF">2025-08-21T09:20:51Z</dcterms:created>
  <dcterms:modified xsi:type="dcterms:W3CDTF">2025-08-21T17:00:32Z</dcterms:modified>
</cp:coreProperties>
</file>