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2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9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0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2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4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2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22-May-22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2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22-May-22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22-May-22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22-May-22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22-May-22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2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hyperlink" Target="https://covid19.who.int/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D3BA-F556-CB63-7CF8-36E8FAFC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Analysis of Covid-19 and Vaccination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8272-E0D6-0EFB-B695-7D8DA6051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230: Data visualization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97B3BA-6014-41E7-A9F7-95B407BF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5657" y="-6437"/>
            <a:ext cx="6400800" cy="6864437"/>
            <a:chOff x="5171535" y="-6437"/>
            <a:chExt cx="6400800" cy="686443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1E67E4-6B86-40A6-A391-AAE91E410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761025"/>
              <a:ext cx="0" cy="49653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785565-8AC8-4BDE-A928-0CF99C2CC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40813" y="567246"/>
              <a:ext cx="0" cy="457515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800634-C48C-4DEC-ADE0-9DBD3892F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86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C3379-DCF9-4AFD-9E5C-96195311A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951568-25F6-4A2C-AE22-4B101B4B0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1BA811-AEFE-4240-B1B6-A4DA010E4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Spinning leaves in the wind">
            <a:extLst>
              <a:ext uri="{FF2B5EF4-FFF2-40B4-BE49-F238E27FC236}">
                <a16:creationId xmlns:a16="http://schemas.microsoft.com/office/drawing/2014/main" id="{BF5473B5-EE06-CA86-9117-F4BF77C9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1" b="-2"/>
          <a:stretch/>
        </p:blipFill>
        <p:spPr>
          <a:xfrm>
            <a:off x="5605498" y="1031197"/>
            <a:ext cx="5524752" cy="4734904"/>
          </a:xfrm>
          <a:custGeom>
            <a:avLst/>
            <a:gdLst/>
            <a:ahLst/>
            <a:cxnLst/>
            <a:rect l="l" t="t" r="r" b="b"/>
            <a:pathLst>
              <a:path w="5524752" h="4734904">
                <a:moveTo>
                  <a:pt x="2762375" y="0"/>
                </a:moveTo>
                <a:cubicBezTo>
                  <a:pt x="4287995" y="0"/>
                  <a:pt x="5524752" y="1236757"/>
                  <a:pt x="5524752" y="2762375"/>
                </a:cubicBezTo>
                <a:lnTo>
                  <a:pt x="5524752" y="3745069"/>
                </a:lnTo>
                <a:lnTo>
                  <a:pt x="5524752" y="4734904"/>
                </a:lnTo>
                <a:lnTo>
                  <a:pt x="0" y="4734904"/>
                </a:lnTo>
                <a:lnTo>
                  <a:pt x="0" y="2762375"/>
                </a:lnTo>
                <a:cubicBezTo>
                  <a:pt x="0" y="1236757"/>
                  <a:pt x="1236757" y="0"/>
                  <a:pt x="2762375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DBA120-F545-149B-BDED-7F721CB7B952}"/>
              </a:ext>
            </a:extLst>
          </p:cNvPr>
          <p:cNvSpPr txBox="1"/>
          <p:nvPr/>
        </p:nvSpPr>
        <p:spPr>
          <a:xfrm>
            <a:off x="6818168" y="4590073"/>
            <a:ext cx="3438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</a:t>
            </a:r>
          </a:p>
          <a:p>
            <a:pPr>
              <a:spcAft>
                <a:spcPts val="600"/>
              </a:spcAft>
            </a:pPr>
            <a:r>
              <a:rPr lang="en-US" dirty="0"/>
              <a:t>Syama Ravi Teja Jerrypothula</a:t>
            </a:r>
          </a:p>
          <a:p>
            <a:pPr>
              <a:spcAft>
                <a:spcPts val="600"/>
              </a:spcAft>
            </a:pPr>
            <a:r>
              <a:rPr lang="en-US" dirty="0"/>
              <a:t>015906098</a:t>
            </a:r>
          </a:p>
        </p:txBody>
      </p:sp>
    </p:spTree>
    <p:extLst>
      <p:ext uri="{BB962C8B-B14F-4D97-AF65-F5344CB8AC3E}">
        <p14:creationId xmlns:p14="http://schemas.microsoft.com/office/powerpoint/2010/main" val="27720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D42A-77DA-FDC0-55BE-B795D119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8272"/>
            <a:ext cx="9829800" cy="8819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787B-28BA-EE8C-F8CA-D5955942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74837"/>
            <a:ext cx="9746673" cy="19305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 – 19 (nightmare of the world)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organizations tracked the data and published them publicly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helped to predict the trend of the cases, made easy to make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played a crucial role in making of vaccines.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9846AA-47EC-8A46-C4B5-FD60B3536320}"/>
              </a:ext>
            </a:extLst>
          </p:cNvPr>
          <p:cNvSpPr txBox="1">
            <a:spLocks/>
          </p:cNvSpPr>
          <p:nvPr/>
        </p:nvSpPr>
        <p:spPr>
          <a:xfrm>
            <a:off x="838200" y="3844781"/>
            <a:ext cx="9829800" cy="881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Source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0BDBCE0-E04D-4131-99E6-898AD507641E}"/>
              </a:ext>
            </a:extLst>
          </p:cNvPr>
          <p:cNvSpPr txBox="1">
            <a:spLocks/>
          </p:cNvSpPr>
          <p:nvPr/>
        </p:nvSpPr>
        <p:spPr>
          <a:xfrm>
            <a:off x="722746" y="4659602"/>
            <a:ext cx="10711872" cy="125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Covid – 19 and vaccination: </a:t>
            </a:r>
            <a:r>
              <a:rPr lang="en-US" dirty="0">
                <a:hlinkClick r:id="rId2"/>
              </a:rPr>
              <a:t>https://covid19.who.int/data</a:t>
            </a:r>
            <a:r>
              <a:rPr lang="en-US" dirty="0"/>
              <a:t> &amp; </a:t>
            </a:r>
            <a:r>
              <a:rPr lang="en-US" dirty="0">
                <a:hlinkClick r:id="rId3"/>
              </a:rPr>
              <a:t>https://ourworldindata.org/</a:t>
            </a: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0B07-4A41-D74D-B727-B8825C21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82651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Business Intelligence(Power BI)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8F45E-50F2-9CCE-0481-DFE959AB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19783"/>
            <a:ext cx="9829800" cy="25863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by Microsoft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Release: 11</a:t>
            </a:r>
            <a:r>
              <a:rPr lang="en-US" baseline="30000" dirty="0"/>
              <a:t>th</a:t>
            </a:r>
            <a:r>
              <a:rPr lang="en-US" dirty="0"/>
              <a:t> July 2011 (made public in 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Release: March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for Beginners, Affordable (Free for personal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Desktop, Power BI Pro, Power BI Premium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882BC-4577-4CF9-8B96-7B4B7CD9A4E7}"/>
              </a:ext>
            </a:extLst>
          </p:cNvPr>
          <p:cNvSpPr txBox="1"/>
          <p:nvPr/>
        </p:nvSpPr>
        <p:spPr>
          <a:xfrm>
            <a:off x="7620000" y="6326910"/>
            <a:ext cx="399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https://getthematic.com/insights/power-bi-vs-tableau/</a:t>
            </a:r>
          </a:p>
        </p:txBody>
      </p:sp>
    </p:spTree>
    <p:extLst>
      <p:ext uri="{BB962C8B-B14F-4D97-AF65-F5344CB8AC3E}">
        <p14:creationId xmlns:p14="http://schemas.microsoft.com/office/powerpoint/2010/main" val="49541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DA1B-FB31-D851-0847-070D295A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2072"/>
            <a:ext cx="9762836" cy="743383"/>
          </a:xfrm>
        </p:spPr>
        <p:txBody>
          <a:bodyPr>
            <a:normAutofit fontScale="90000"/>
          </a:bodyPr>
          <a:lstStyle/>
          <a:p>
            <a:r>
              <a:rPr lang="en-US" dirty="0"/>
              <a:t>List of all 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4EFE-6C3D-4FD8-AF58-F3F43994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31492"/>
            <a:ext cx="8176491" cy="47844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reported date. E.g., 10/01/2022 (dd/mm/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yyyy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Age group: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 of the date. E.g., 70-79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Cases: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cases up to current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Cases: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new cases reported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Deaths: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new deaths reported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Recovered Cases: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recovered cases reported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Vaccinations: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people partially vaccinated.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Vaccine: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people fully vaccinated.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Booster Vaccine: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people taken booster vaccination.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of the country from where cases are reported.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Country Code: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of the country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region: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dictionary made by the WHO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cases: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of the cases reported until reported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DA1B-FB31-D851-0847-070D295A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2072"/>
            <a:ext cx="9762836" cy="743383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Calculated Measures: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4EFE-6C3D-4FD8-AF58-F3F43994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431492"/>
            <a:ext cx="9506527" cy="47844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cases: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cases up to current date.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Deaths: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deaths up to current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(Hierarchy):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 are converted into hierarchy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Fully Vaccinated: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people with fully vaccinated up to current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Partially Vaccinated: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number of people with partially vaccinated up to current date.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9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DA1B-FB31-D851-0847-070D295A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2072"/>
            <a:ext cx="9762836" cy="743383"/>
          </a:xfrm>
        </p:spPr>
        <p:txBody>
          <a:bodyPr>
            <a:normAutofit fontScale="90000"/>
          </a:bodyPr>
          <a:lstStyle/>
          <a:p>
            <a:r>
              <a:rPr lang="en-US" dirty="0"/>
              <a:t>Used Charts &amp;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D4EFE-6C3D-4FD8-AF58-F3F43994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20" y="1431492"/>
            <a:ext cx="3826164" cy="4073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Stacked 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Stacked Column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Clustered 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Filled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67ECFD-9CD7-ECAE-60BE-9F71C52C812B}"/>
              </a:ext>
            </a:extLst>
          </p:cNvPr>
          <p:cNvSpPr txBox="1">
            <a:spLocks/>
          </p:cNvSpPr>
          <p:nvPr/>
        </p:nvSpPr>
        <p:spPr>
          <a:xfrm>
            <a:off x="5932056" y="1431492"/>
            <a:ext cx="3826164" cy="478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Slicers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Bookmarks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Drill through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F36F-C616-E607-0F68-67A7F6F0B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396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DC81-6C34-CBF3-E017-09DB714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F59D-6BE9-0DDD-D05A-5CBCDB19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 is the country with highest number of cases recorded in all the three years.</a:t>
            </a:r>
          </a:p>
          <a:p>
            <a:r>
              <a:rPr lang="en-US" dirty="0"/>
              <a:t>India is the second highest number of cases recorded in the world.</a:t>
            </a:r>
          </a:p>
          <a:p>
            <a:r>
              <a:rPr lang="en-US" dirty="0"/>
              <a:t>We can see a multimodal distribution of number of cases of recorded, deaths, and recovered</a:t>
            </a:r>
          </a:p>
          <a:p>
            <a:r>
              <a:rPr lang="en-US" dirty="0"/>
              <a:t>In US California is the highest in number of cases recorded in any year.</a:t>
            </a:r>
          </a:p>
          <a:p>
            <a:r>
              <a:rPr lang="en-US" dirty="0"/>
              <a:t>Until now:</a:t>
            </a:r>
          </a:p>
          <a:p>
            <a:r>
              <a:rPr lang="en-US" dirty="0"/>
              <a:t>Total No. of cases reported until now is 517 million among them 6 Million people died with this virus.</a:t>
            </a:r>
          </a:p>
          <a:p>
            <a:r>
              <a:rPr lang="en-US" dirty="0"/>
              <a:t>With respective Continents, Europe is with the highest number of cases reported with 42% share.</a:t>
            </a:r>
          </a:p>
          <a:p>
            <a:r>
              <a:rPr lang="en-US" dirty="0"/>
              <a:t>Total vaccinations are done throughout the world is 12 billion.</a:t>
            </a:r>
          </a:p>
        </p:txBody>
      </p:sp>
    </p:spTree>
    <p:extLst>
      <p:ext uri="{BB962C8B-B14F-4D97-AF65-F5344CB8AC3E}">
        <p14:creationId xmlns:p14="http://schemas.microsoft.com/office/powerpoint/2010/main" val="21099557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E72959"/>
      </a:accent1>
      <a:accent2>
        <a:srgbClr val="D53617"/>
      </a:accent2>
      <a:accent3>
        <a:srgbClr val="E09227"/>
      </a:accent3>
      <a:accent4>
        <a:srgbClr val="A9A812"/>
      </a:accent4>
      <a:accent5>
        <a:srgbClr val="76B320"/>
      </a:accent5>
      <a:accent6>
        <a:srgbClr val="31BD15"/>
      </a:accent6>
      <a:hlink>
        <a:srgbClr val="31937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Century Gothic</vt:lpstr>
      <vt:lpstr>Footlight MT Light</vt:lpstr>
      <vt:lpstr>ArchVTI</vt:lpstr>
      <vt:lpstr>BrushVTI</vt:lpstr>
      <vt:lpstr>Analysis of Covid-19 and Vaccination Data</vt:lpstr>
      <vt:lpstr>Introduction</vt:lpstr>
      <vt:lpstr>Power Business Intelligence(Power BI)</vt:lpstr>
      <vt:lpstr>List of all features:</vt:lpstr>
      <vt:lpstr>Calculated Measures:</vt:lpstr>
      <vt:lpstr>Used Charts &amp; Options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Covid-19 and Vaccination Data</dc:title>
  <dc:creator>Syama Ravi Teja Jerrypothula</dc:creator>
  <cp:lastModifiedBy>Syama Ravi Teja Jerrypothula</cp:lastModifiedBy>
  <cp:revision>7</cp:revision>
  <dcterms:created xsi:type="dcterms:W3CDTF">2022-05-10T20:06:11Z</dcterms:created>
  <dcterms:modified xsi:type="dcterms:W3CDTF">2022-05-22T23:12:00Z</dcterms:modified>
</cp:coreProperties>
</file>