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84828"/>
  </p:normalViewPr>
  <p:slideViewPr>
    <p:cSldViewPr snapToGrid="0" snapToObjects="1">
      <p:cViewPr varScale="1">
        <p:scale>
          <a:sx n="83" d="100"/>
          <a:sy n="83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Avance Pinball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Proyecto Introducción</a:t>
            </a:r>
            <a:r>
              <a:rPr lang="es-ES_tradnl" dirty="0" smtClean="0"/>
              <a:t> a la programación.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Librería a usar.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83" y="1993388"/>
            <a:ext cx="3949700" cy="2057400"/>
          </a:xfrm>
        </p:spPr>
      </p:pic>
      <p:sp>
        <p:nvSpPr>
          <p:cNvPr id="7" name="CuadroTexto 6"/>
          <p:cNvSpPr txBox="1"/>
          <p:nvPr/>
        </p:nvSpPr>
        <p:spPr>
          <a:xfrm>
            <a:off x="502835" y="1993388"/>
            <a:ext cx="6630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Tkinter</a:t>
            </a:r>
            <a:r>
              <a:rPr lang="es-ES" dirty="0"/>
              <a:t> es un  de la biblioteca gráfica Tcl/Tk para el </a:t>
            </a:r>
            <a:endParaRPr lang="es-ES" dirty="0" smtClean="0"/>
          </a:p>
          <a:p>
            <a:r>
              <a:rPr lang="es-ES" dirty="0" smtClean="0"/>
              <a:t>lenguaje </a:t>
            </a:r>
            <a:r>
              <a:rPr lang="es-ES" dirty="0"/>
              <a:t>de programación Python. Se considera un estándar para la </a:t>
            </a:r>
            <a:endParaRPr lang="es-ES" dirty="0" smtClean="0"/>
          </a:p>
          <a:p>
            <a:r>
              <a:rPr lang="es-ES" dirty="0" smtClean="0"/>
              <a:t>interfaz </a:t>
            </a:r>
            <a:r>
              <a:rPr lang="es-ES" dirty="0"/>
              <a:t>gráfica de usuario (GUI) para Python y es el que viene por </a:t>
            </a:r>
            <a:endParaRPr lang="es-ES" dirty="0" smtClean="0"/>
          </a:p>
          <a:p>
            <a:r>
              <a:rPr lang="es-ES" dirty="0" smtClean="0"/>
              <a:t>defecto </a:t>
            </a:r>
            <a:r>
              <a:rPr lang="es-ES" dirty="0"/>
              <a:t>con la instalación </a:t>
            </a:r>
            <a:r>
              <a:rPr lang="es-ES" b="1" dirty="0" smtClean="0"/>
              <a:t>de Python como tal.</a:t>
            </a:r>
            <a:r>
              <a:rPr lang="es-ES" dirty="0"/>
              <a:t>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838" y="267345"/>
            <a:ext cx="10396882" cy="1151965"/>
          </a:xfrm>
        </p:spPr>
        <p:txBody>
          <a:bodyPr/>
          <a:lstStyle/>
          <a:p>
            <a:r>
              <a:rPr lang="es-ES" dirty="0" smtClean="0"/>
              <a:t>Avances.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8" y="1248829"/>
            <a:ext cx="7289800" cy="331152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248" y="4230476"/>
            <a:ext cx="23876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0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75" y="310343"/>
            <a:ext cx="6617450" cy="510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5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53</TotalTime>
  <Words>15</Words>
  <Application>Microsoft Macintosh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Impact</vt:lpstr>
      <vt:lpstr>Arial</vt:lpstr>
      <vt:lpstr>Evento principal</vt:lpstr>
      <vt:lpstr>Avance Pinball</vt:lpstr>
      <vt:lpstr>Librería a usar.</vt:lpstr>
      <vt:lpstr>Avances.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 Pinball</dc:title>
  <dc:creator>Anibal Yance</dc:creator>
  <cp:lastModifiedBy>Anibal Yance</cp:lastModifiedBy>
  <cp:revision>4</cp:revision>
  <dcterms:created xsi:type="dcterms:W3CDTF">2016-05-04T01:12:01Z</dcterms:created>
  <dcterms:modified xsi:type="dcterms:W3CDTF">2016-05-04T02:05:37Z</dcterms:modified>
</cp:coreProperties>
</file>