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Yanco" initials="SY" lastIdx="1" clrIdx="0">
    <p:extLst>
      <p:ext uri="{19B8F6BF-5375-455C-9EA6-DF929625EA0E}">
        <p15:presenceInfo xmlns:p15="http://schemas.microsoft.com/office/powerpoint/2012/main" userId="611fe86a99165c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0E20-4AF3-47A0-ADB7-82DC2485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7FCC6-B7EC-4E8E-A6F3-9B179DF69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1B7F-12A3-424D-8A57-2B0C6136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E0BC-29D3-4D99-A532-5F31FAAF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4F14-D0F3-41C5-A53E-DFB3EA43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FB9-0F63-42B5-86EB-44292EB0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4BC3-5422-4187-B9A1-C40BE9790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7193-6D4F-440F-BDC5-C485529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7B2F-B718-446A-897B-6D2F0B6F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2500-6A21-4923-A925-D8F1C322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3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D4470-FDAC-42EE-8862-084E5FF3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EA78E-66D0-452C-A3A6-A0192E3A2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D694-34C2-4F10-844D-D297144B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763A-CA80-40CB-AF69-4ECC3D01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D51A-8D11-4C58-8045-06B16281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13D6-B449-4E24-ACFF-962FFE16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B375-78CD-4C68-A1E4-77E6A6CE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970D-AFA9-4292-A22B-457D3704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686D-725C-45E9-9C5C-8A8C3F1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0FF8-3584-484A-8F72-780979C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BB8E-0956-47EB-881A-4D9B0FB3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C465E-F2C4-492B-ADB6-66217B16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0005-FAB9-4F89-B44D-DD5FB419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66B4-9B9B-4D82-91DB-9A2D00F4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1C6E-D398-49BA-A616-7BF7CACF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B809-6105-4924-95D3-66A8BAE4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0ACF-4388-45DB-B3A7-EAB4FFDDB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B6B69-01DD-4182-ABDA-2B5FF2D1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D7DE1-56CB-466A-B977-FBDE7679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9AAD3-7E1A-430F-B2D3-B00288AE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D3A2-A019-4032-9C96-D05868B9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483-BA8C-4FDB-81D3-DA6198BD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1FAC8-C525-4B94-95C2-E4A6B644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08BD6-9B5A-409E-8FB6-A4DC4E5EA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5AD5E-765A-41AA-AD87-422817228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99063-8ABC-4ED9-A394-0647B03F8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F3685-57A5-4D35-B648-19D39700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C3363-3DB4-440E-A0C7-3589EFAE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11050-3839-44BF-8A59-A39ACFC8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2992-7585-4241-87D9-8C1D5192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F775-50B6-4C4D-AF84-2A3FB568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7EE83-AE90-413C-9BBD-3846A42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C9AA3-89D0-4A41-A3AB-686751F3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D9380-632A-442B-8344-9BB942F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05A6D-0514-46EE-BB0F-70D496CD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C69BA-68EB-4FEB-85CA-A9B36CF4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E046-A697-4EBF-AC0D-CDB30540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1407-414B-4126-88E5-EF929C31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44F4-472C-4339-91F6-1CFCE0000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1EDDD-EED0-4F92-9E75-38E6DCBE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0D426-C135-415C-9B7A-BA7B63EE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A810C-B451-4EB7-A713-B4BFBFE1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5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2B1F-CCFF-4D70-A5B1-7D73E8E8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255D6-3D79-43F0-8B33-60F06813F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B513-65F8-4B69-B600-D99B862E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CE66-5906-48A1-94FA-50E70A7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EC0D-3C82-4008-9A45-429EA616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7CB0B-AB7A-4782-AF60-C068CB75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DB79C-B82F-48D8-A71C-B2F838FD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606E0-892A-46B5-A4D1-B629F557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EB5E-1D23-429E-AE7E-9CEBE0E9F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3922-BE0A-4616-B597-DBB8DEB40368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F1E6-7813-475E-A517-CBF22C1D9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D751-D835-435E-BF15-230047214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8033-C7DE-4B2A-B908-A9B96A87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3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wunder.wordpres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yanco.github.io/CECAM_2019_Occupancy_Work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ree on a hill&#10;&#10;Description automatically generated">
            <a:extLst>
              <a:ext uri="{FF2B5EF4-FFF2-40B4-BE49-F238E27FC236}">
                <a16:creationId xmlns:a16="http://schemas.microsoft.com/office/drawing/2014/main" id="{CE0CA261-F8DF-4EBF-BA67-7A653F40F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E71783-F216-44E3-B119-01086C98FE44}"/>
              </a:ext>
            </a:extLst>
          </p:cNvPr>
          <p:cNvSpPr txBox="1"/>
          <p:nvPr/>
        </p:nvSpPr>
        <p:spPr>
          <a:xfrm>
            <a:off x="245165" y="326421"/>
            <a:ext cx="378180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Contact Us!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Michael Wunder, PhD</a:t>
            </a:r>
          </a:p>
          <a:p>
            <a:r>
              <a:rPr lang="en-US" sz="2000" i="1" dirty="0">
                <a:latin typeface="Bahnschrift" panose="020B0502040204020203" pitchFamily="34" charset="0"/>
              </a:rPr>
              <a:t>michael.wunder@ucdenver.edu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Allison Pierce</a:t>
            </a:r>
          </a:p>
          <a:p>
            <a:r>
              <a:rPr lang="en-US" sz="2000" i="1" dirty="0">
                <a:latin typeface="Bahnschrift" panose="020B0502040204020203" pitchFamily="34" charset="0"/>
              </a:rPr>
              <a:t>allison.pierce@ucdenver.edu</a:t>
            </a:r>
          </a:p>
          <a:p>
            <a:r>
              <a:rPr lang="en-US" sz="2000" i="1" dirty="0">
                <a:latin typeface="Bahnschrift" panose="020B0502040204020203" pitchFamily="34" charset="0"/>
              </a:rPr>
              <a:t>@</a:t>
            </a:r>
            <a:r>
              <a:rPr lang="en-US" sz="2000" i="1" dirty="0" err="1">
                <a:latin typeface="Bahnschrift" panose="020B0502040204020203" pitchFamily="34" charset="0"/>
              </a:rPr>
              <a:t>AlliKPierce</a:t>
            </a:r>
            <a:endParaRPr lang="en-US" sz="2000" i="1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Scott Yanco</a:t>
            </a:r>
          </a:p>
          <a:p>
            <a:r>
              <a:rPr lang="en-US" sz="2000" i="1" dirty="0">
                <a:latin typeface="Bahnschrift" panose="020B0502040204020203" pitchFamily="34" charset="0"/>
              </a:rPr>
              <a:t>scott.yanco@ucdenver.edu</a:t>
            </a:r>
          </a:p>
          <a:p>
            <a:r>
              <a:rPr lang="en-US" sz="2000" i="1" dirty="0">
                <a:latin typeface="Bahnschrift" panose="020B0502040204020203" pitchFamily="34" charset="0"/>
              </a:rPr>
              <a:t>@</a:t>
            </a:r>
            <a:r>
              <a:rPr lang="en-US" sz="2000" i="1" dirty="0" err="1">
                <a:latin typeface="Bahnschrift" panose="020B0502040204020203" pitchFamily="34" charset="0"/>
              </a:rPr>
              <a:t>scottyanco</a:t>
            </a:r>
            <a:endParaRPr lang="en-US" sz="2000" i="1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3D793-D62A-4AD5-80CB-AE69921CF11D}"/>
              </a:ext>
            </a:extLst>
          </p:cNvPr>
          <p:cNvSpPr txBox="1"/>
          <p:nvPr/>
        </p:nvSpPr>
        <p:spPr>
          <a:xfrm>
            <a:off x="4527535" y="1473110"/>
            <a:ext cx="7167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Lab Website: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2000" dirty="0">
                <a:latin typeface="Bahnschrift" panose="020B0502040204020203" pitchFamily="34" charset="0"/>
                <a:hlinkClick r:id="rId3"/>
              </a:rPr>
              <a:t>https://mikewunder.wordpress.com/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Workshop Website:</a:t>
            </a:r>
          </a:p>
          <a:p>
            <a:r>
              <a:rPr lang="en-US" sz="2000" dirty="0">
                <a:latin typeface="Bahnschrift" panose="020B0502040204020203" pitchFamily="34" charset="0"/>
                <a:hlinkClick r:id="rId4"/>
              </a:rPr>
              <a:t>https://syanco.github.io/CECAM_2019_Occupancy_Workshop/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Yanco</dc:creator>
  <cp:lastModifiedBy>Scott Yanco</cp:lastModifiedBy>
  <cp:revision>5</cp:revision>
  <dcterms:created xsi:type="dcterms:W3CDTF">2019-08-31T04:20:13Z</dcterms:created>
  <dcterms:modified xsi:type="dcterms:W3CDTF">2019-08-31T13:09:28Z</dcterms:modified>
</cp:coreProperties>
</file>